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5" d="100"/>
          <a:sy n="55" d="100"/>
        </p:scale>
        <p:origin x="78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484D84-CBBA-4C66-9F1E-3978F146BD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65F14BE-EE6E-4E43-AC35-AF12E5CE0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767EB4-D992-4732-94A7-3C78344CE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9A5E-012E-4E99-9283-E3F72BDBC4B7}" type="datetimeFigureOut">
              <a:rPr lang="ru-RU" smtClean="0"/>
              <a:t>07.07.2019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AEEA32-A972-4C0C-B30E-B9930C880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4CD215-61AF-4CE0-9ED0-5F0414DF3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FCBAA-B676-4AC9-B20F-0699AA6C3B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792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B9120C-8FC3-4ACA-8352-694840D2E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576AAA-DE1A-4016-A859-E3F918BFC1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F03565-E977-4ACE-9F34-9DC85BBEB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9A5E-012E-4E99-9283-E3F72BDBC4B7}" type="datetimeFigureOut">
              <a:rPr lang="ru-RU" smtClean="0"/>
              <a:t>07.07.2019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788E25-7DBA-43D8-BF52-2E4CCEA83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02224D-D7F5-4E5A-91A3-5FA4F4E22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FCBAA-B676-4AC9-B20F-0699AA6C3B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899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6985DCB-A820-48EA-AF52-FC227A53F0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0E4E0B1-1A7D-4CF1-B24C-E9EB2290AD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D618B8-BF09-448B-AF4D-1615E0D17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9A5E-012E-4E99-9283-E3F72BDBC4B7}" type="datetimeFigureOut">
              <a:rPr lang="ru-RU" smtClean="0"/>
              <a:t>07.07.2019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B2A952-61F0-4F75-B814-FBD1900C2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956B5-11AF-41BF-9973-02BE2587E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FCBAA-B676-4AC9-B20F-0699AA6C3B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935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9DADDD-8CB3-4C4A-BB79-26F6C8169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7D08FB-E800-4D3F-BED7-DA53902ED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FFDE81-08A1-447B-BC2D-3B38E6992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9A5E-012E-4E99-9283-E3F72BDBC4B7}" type="datetimeFigureOut">
              <a:rPr lang="ru-RU" smtClean="0"/>
              <a:t>07.07.2019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6F4D26-D054-4AB7-AAC6-A09A256EB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4D3D39-CE3E-4BED-83AD-1F297CED3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FCBAA-B676-4AC9-B20F-0699AA6C3B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611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D2CC26-3785-4345-ABA8-C6F6F770F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30CD466-6FCC-486A-8B82-EFAE7880B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97E6FD-C1E8-45B2-866D-174BA2133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9A5E-012E-4E99-9283-E3F72BDBC4B7}" type="datetimeFigureOut">
              <a:rPr lang="ru-RU" smtClean="0"/>
              <a:t>07.07.2019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9CD0D-1F23-432A-92DF-AA780068D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D1831A-B4C4-42D1-B5F9-B34F69F28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FCBAA-B676-4AC9-B20F-0699AA6C3B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291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74C3D8-D407-4E4F-BF17-80354520E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6DD016-8B58-45B3-8AF5-5B9CC378F8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D680815-2AF8-439F-BA3D-BFF001E39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737C6E-1449-43A9-B9CC-B589BCB7F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9A5E-012E-4E99-9283-E3F72BDBC4B7}" type="datetimeFigureOut">
              <a:rPr lang="ru-RU" smtClean="0"/>
              <a:t>07.07.2019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B12281-1E6F-455B-BC85-4D86936E9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B952C2-A6A5-4A0F-BB94-E5A2791C1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FCBAA-B676-4AC9-B20F-0699AA6C3B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906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4D81A8-5182-4477-970A-0FA08A45A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B51C32-4411-4E8D-8B63-36556E50A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647EC1C-7D66-4631-B1D2-B0B27E05D5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ABB0262-AD03-4E9E-9C1D-33D09F3D33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B1B9A4B-CFDF-4D0E-B0D3-CDBF7F2BF3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B83FA0D-81E9-4581-A1CF-408082C90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9A5E-012E-4E99-9283-E3F72BDBC4B7}" type="datetimeFigureOut">
              <a:rPr lang="ru-RU" smtClean="0"/>
              <a:t>07.07.2019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8233F3F-B6FE-47B7-8D29-54FA4444E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531BB97-6240-4A3F-9CD0-8D480E941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FCBAA-B676-4AC9-B20F-0699AA6C3B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742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FF6F4C-D24F-4A47-9732-5273D92D7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2DFC1E8-92AC-4D5A-84B8-6445CBFF1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9A5E-012E-4E99-9283-E3F72BDBC4B7}" type="datetimeFigureOut">
              <a:rPr lang="ru-RU" smtClean="0"/>
              <a:t>07.07.2019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049EEEF-A446-4AA0-A4F7-D3ACCE030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2F251C0-5B26-43BA-8DB3-CEC3A8FE8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FCBAA-B676-4AC9-B20F-0699AA6C3B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549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25B6296-67C0-436D-9A59-DB74E7D61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9A5E-012E-4E99-9283-E3F72BDBC4B7}" type="datetimeFigureOut">
              <a:rPr lang="ru-RU" smtClean="0"/>
              <a:t>07.07.2019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9D1DD8-FE8D-46B4-911D-5886C1FF3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C0CC532-0A5C-4DAE-BAA9-A9D6A108C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FCBAA-B676-4AC9-B20F-0699AA6C3B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305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0554CF-C50E-4F79-9411-1291EF46D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BCEAF1-0504-4074-961B-22B8825A8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2DE37E9-8B99-42C2-A832-520659C970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D5F1BD-FE79-4F60-B07F-64B782835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9A5E-012E-4E99-9283-E3F72BDBC4B7}" type="datetimeFigureOut">
              <a:rPr lang="ru-RU" smtClean="0"/>
              <a:t>07.07.2019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806307-5B36-4C5A-9BF2-BB204D0A5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5BE8BC-5E09-47E4-A048-8339ABC92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FCBAA-B676-4AC9-B20F-0699AA6C3B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410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0EDB0-97A1-4F80-BFAB-2BE4E3060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5DF282A-E4AC-4BF0-A293-AF621856F5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8606597-8FFA-4958-AC33-76C6AAAC45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73FAC1-7C3D-43D2-A94C-15ED8661C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9A5E-012E-4E99-9283-E3F72BDBC4B7}" type="datetimeFigureOut">
              <a:rPr lang="ru-RU" smtClean="0"/>
              <a:t>07.07.2019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C477E2-BE02-4A75-9AB6-96FFD1CC8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624CD4-0FF2-4A98-8313-CC06C4ECD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FCBAA-B676-4AC9-B20F-0699AA6C3B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420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297B30-B886-488C-AF0E-BCA63CF39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07711E-4B33-4E8E-917E-BBFE6A7FA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09C818-2818-499D-8E2B-04732090AA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F9A5E-012E-4E99-9283-E3F72BDBC4B7}" type="datetimeFigureOut">
              <a:rPr lang="ru-RU" smtClean="0"/>
              <a:t>07.07.2019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77A7DA-6FFE-4EE8-A436-5D4EFC0318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B7F738-B19C-4EDB-BCEB-EB7E9DD135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FCBAA-B676-4AC9-B20F-0699AA6C3B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926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детский сад №3">
            <a:extLst>
              <a:ext uri="{FF2B5EF4-FFF2-40B4-BE49-F238E27FC236}">
                <a16:creationId xmlns:a16="http://schemas.microsoft.com/office/drawing/2014/main" id="{9781BDDA-AD9E-4077-988E-69292F104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DE43C-5B41-49FA-8ECD-43110CD134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Arial Black" panose="020B0A04020102020204" pitchFamily="34" charset="0"/>
              </a:rPr>
              <a:t>Социальный проект</a:t>
            </a:r>
            <a:br>
              <a:rPr lang="ru-RU" dirty="0">
                <a:latin typeface="Arial Black" panose="020B0A04020102020204" pitchFamily="34" charset="0"/>
              </a:rPr>
            </a:br>
            <a:r>
              <a:rPr lang="ru-RU" dirty="0">
                <a:latin typeface="Arial Black" panose="020B0A04020102020204" pitchFamily="34" charset="0"/>
              </a:rPr>
              <a:t>Нарисуй детям счастье</a:t>
            </a:r>
          </a:p>
        </p:txBody>
      </p:sp>
    </p:spTree>
    <p:extLst>
      <p:ext uri="{BB962C8B-B14F-4D97-AF65-F5344CB8AC3E}">
        <p14:creationId xmlns:p14="http://schemas.microsoft.com/office/powerpoint/2010/main" val="3301704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C5F4F7-1B52-40AC-A0A7-DF3AE9916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Проблема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70E96B-1382-44BC-B11D-0ED9F49FEA9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440" y="256016"/>
            <a:ext cx="3143624" cy="20949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C19C5-B06A-46E0-9699-48BE26B10C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961" y="2911478"/>
            <a:ext cx="2693462" cy="17949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E842A3-586A-4C6D-80E1-D8B4E9F2E30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713" y="1303482"/>
            <a:ext cx="3138985" cy="235423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462742A-9537-4666-B0D0-FFACAB69ED5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6" y="475633"/>
            <a:ext cx="3489368" cy="23253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89EEEC-DDBA-425F-BB43-7FB3E101807B}"/>
              </a:ext>
            </a:extLst>
          </p:cNvPr>
          <p:cNvSpPr txBox="1"/>
          <p:nvPr/>
        </p:nvSpPr>
        <p:spPr>
          <a:xfrm>
            <a:off x="5622879" y="4135272"/>
            <a:ext cx="59231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600" dirty="0"/>
              <a:t>Несоответствие  эстетического вида детской площадки требованиям развивающей среды </a:t>
            </a:r>
          </a:p>
        </p:txBody>
      </p:sp>
    </p:spTree>
    <p:extLst>
      <p:ext uri="{BB962C8B-B14F-4D97-AF65-F5344CB8AC3E}">
        <p14:creationId xmlns:p14="http://schemas.microsoft.com/office/powerpoint/2010/main" val="256208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26537A-8FCD-4394-ACEC-A49761C51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68" y="0"/>
            <a:ext cx="1031443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831495-B9CA-4249-B5BE-BB95831F9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5266" y="419716"/>
            <a:ext cx="4107975" cy="5667186"/>
          </a:xfrm>
        </p:spPr>
        <p:txBody>
          <a:bodyPr>
            <a:noAutofit/>
          </a:bodyPr>
          <a:lstStyle/>
          <a:p>
            <a:pPr algn="r"/>
            <a:r>
              <a:rPr lang="ru-RU" sz="7200" dirty="0">
                <a:latin typeface="Bahnschrift SemiBold" panose="020B0502040204020203" pitchFamily="34" charset="0"/>
              </a:rPr>
              <a:t>Цель</a:t>
            </a:r>
            <a:br>
              <a:rPr lang="ru-RU" sz="7200" dirty="0">
                <a:latin typeface="Bahnschrift SemiBold" panose="020B0502040204020203" pitchFamily="34" charset="0"/>
              </a:rPr>
            </a:br>
            <a:r>
              <a:rPr lang="ru-RU" sz="1800" dirty="0">
                <a:latin typeface="Bahnschrift SemiBold" panose="020B0502040204020203" pitchFamily="34" charset="0"/>
              </a:rPr>
              <a:t>отреставрировать Детский сад№3 по адресу </a:t>
            </a:r>
            <a:r>
              <a:rPr lang="ru-RU" sz="1800" dirty="0" err="1">
                <a:latin typeface="Bahnschrift SemiBold" panose="020B0502040204020203" pitchFamily="34" charset="0"/>
              </a:rPr>
              <a:t>пгт</a:t>
            </a:r>
            <a:r>
              <a:rPr lang="ru-RU" sz="1800" dirty="0">
                <a:latin typeface="Bahnschrift SemiBold" panose="020B0502040204020203" pitchFamily="34" charset="0"/>
              </a:rPr>
              <a:t>. Балаганск, ул. Строительная 22</a:t>
            </a:r>
          </a:p>
        </p:txBody>
      </p:sp>
    </p:spTree>
    <p:extLst>
      <p:ext uri="{BB962C8B-B14F-4D97-AF65-F5344CB8AC3E}">
        <p14:creationId xmlns:p14="http://schemas.microsoft.com/office/powerpoint/2010/main" val="3891183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A2FD49D-879E-4DAF-A794-A1AB5EAEF7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128114" cy="6845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1A205B-E1A6-4242-8190-E5F27CC77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8114" y="626213"/>
            <a:ext cx="7767851" cy="1325563"/>
          </a:xfrm>
        </p:spPr>
        <p:txBody>
          <a:bodyPr>
            <a:normAutofit fontScale="90000"/>
          </a:bodyPr>
          <a:lstStyle/>
          <a:p>
            <a:r>
              <a:rPr lang="ru-RU" sz="6600" dirty="0">
                <a:solidFill>
                  <a:srgbClr val="C00000"/>
                </a:solidFill>
                <a:latin typeface="Arial Black" panose="020B0A04020102020204" pitchFamily="34" charset="0"/>
              </a:rPr>
              <a:t>Задача:</a:t>
            </a:r>
            <a:br>
              <a:rPr lang="ru-RU" sz="6600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6600" dirty="0">
                <a:solidFill>
                  <a:srgbClr val="C00000"/>
                </a:solidFill>
                <a:latin typeface="Arial Black" panose="020B0A04020102020204" pitchFamily="34" charset="0"/>
              </a:rPr>
              <a:t/>
            </a:r>
            <a:br>
              <a:rPr lang="ru-RU" sz="6600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3600" dirty="0">
                <a:solidFill>
                  <a:srgbClr val="C00000"/>
                </a:solidFill>
                <a:latin typeface="Arial Black" panose="020B0A04020102020204" pitchFamily="34" charset="0"/>
              </a:rPr>
              <a:t>Разработка дизайна</a:t>
            </a:r>
          </a:p>
        </p:txBody>
      </p:sp>
    </p:spTree>
    <p:extLst>
      <p:ext uri="{BB962C8B-B14F-4D97-AF65-F5344CB8AC3E}">
        <p14:creationId xmlns:p14="http://schemas.microsoft.com/office/powerpoint/2010/main" val="1992850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9FBBAC-28B2-45EF-9541-EBBA321A2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9639" y="22344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8000" dirty="0">
                <a:latin typeface="Bahnschrift SemiBold" panose="020B0502040204020203" pitchFamily="34" charset="0"/>
              </a:rPr>
              <a:t>Мероприятия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12BD06F-04DB-4ED4-B245-232D37AE7F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59" y="107548"/>
            <a:ext cx="3263503" cy="435133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40EB04-594A-4F60-A23E-8072AC956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624" y="2283217"/>
            <a:ext cx="3263503" cy="43513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72F2D1-9DF1-4A6A-A4AE-D42293C0A73E}"/>
              </a:ext>
            </a:extLst>
          </p:cNvPr>
          <p:cNvSpPr txBox="1"/>
          <p:nvPr/>
        </p:nvSpPr>
        <p:spPr>
          <a:xfrm>
            <a:off x="7683690" y="1978925"/>
            <a:ext cx="41762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4000" dirty="0"/>
              <a:t>Покраска стен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4000" dirty="0"/>
              <a:t>Реставрация старых изображений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4000" dirty="0"/>
              <a:t>Создание новых рисунков </a:t>
            </a:r>
          </a:p>
        </p:txBody>
      </p:sp>
    </p:spTree>
    <p:extLst>
      <p:ext uri="{BB962C8B-B14F-4D97-AF65-F5344CB8AC3E}">
        <p14:creationId xmlns:p14="http://schemas.microsoft.com/office/powerpoint/2010/main" val="355148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8B5E30A-7DFF-4936-8914-31EB8BA61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4431"/>
            <a:ext cx="10515600" cy="5008444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ru-RU" dirty="0"/>
              <a:t>Руководитель – Фёдорова Мария  21 год </a:t>
            </a:r>
            <a:r>
              <a:rPr lang="ru-RU" dirty="0" err="1"/>
              <a:t>БТОТиС</a:t>
            </a:r>
            <a:endParaRPr lang="ru-RU" dirty="0"/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ru-RU" dirty="0"/>
              <a:t>Координатор – Кадырова Виктория  18 лет ИТАС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ru-RU" dirty="0"/>
              <a:t>Исполнительные лица: 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ru-RU" dirty="0" err="1"/>
              <a:t>Шелепётко</a:t>
            </a:r>
            <a:r>
              <a:rPr lang="ru-RU" dirty="0"/>
              <a:t> Мария ЗАПТ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ru-RU" dirty="0" err="1"/>
              <a:t>Кибанова</a:t>
            </a:r>
            <a:r>
              <a:rPr lang="ru-RU" dirty="0"/>
              <a:t> Александра БАТТ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ru-RU" dirty="0" err="1"/>
              <a:t>Койнова</a:t>
            </a:r>
            <a:r>
              <a:rPr lang="ru-RU" dirty="0"/>
              <a:t> Валентина КППК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ru-RU" dirty="0"/>
              <a:t>Захарова Елизавета ЗАПТ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ru-RU" dirty="0" err="1"/>
              <a:t>Хизовец</a:t>
            </a:r>
            <a:r>
              <a:rPr lang="ru-RU" dirty="0"/>
              <a:t> Иван АТРИПТ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ru-RU" dirty="0"/>
              <a:t>Федотова </a:t>
            </a:r>
            <a:r>
              <a:rPr lang="ru-RU" dirty="0" err="1"/>
              <a:t>Дарина</a:t>
            </a:r>
            <a:r>
              <a:rPr lang="ru-RU" dirty="0"/>
              <a:t> ЗЖДТ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ru-RU" dirty="0"/>
              <a:t>Ларионова Вероника ИАТ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ru-RU" dirty="0" err="1"/>
              <a:t>Журова</a:t>
            </a:r>
            <a:r>
              <a:rPr lang="ru-RU" dirty="0"/>
              <a:t> Екатерина ЧПК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DB3C89-3AD2-4DE5-AD73-A86A44C72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158" y="2504269"/>
            <a:ext cx="5318141" cy="398860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D5922E2-D895-4F73-B9F6-FFA699D8AC56}"/>
              </a:ext>
            </a:extLst>
          </p:cNvPr>
          <p:cNvSpPr/>
          <p:nvPr/>
        </p:nvSpPr>
        <p:spPr>
          <a:xfrm>
            <a:off x="4649225" y="365125"/>
            <a:ext cx="28935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Команда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6289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3EB50E6-CDFB-4F85-87D3-180069345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99" y="1554139"/>
            <a:ext cx="5479577" cy="41096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BB4F904-2A52-4424-A5E7-C58B8F591461}"/>
              </a:ext>
            </a:extLst>
          </p:cNvPr>
          <p:cNvSpPr txBox="1"/>
          <p:nvPr/>
        </p:nvSpPr>
        <p:spPr>
          <a:xfrm>
            <a:off x="5781753" y="647063"/>
            <a:ext cx="605269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/>
              <a:t>Результат: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4000" b="1" dirty="0"/>
              <a:t>11 отреставрированных рисунков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4000" b="1" dirty="0"/>
              <a:t>3 покрашенные стены (на одной из стен изобразили сказку «Теремок»)</a:t>
            </a:r>
          </a:p>
        </p:txBody>
      </p:sp>
    </p:spTree>
    <p:extLst>
      <p:ext uri="{BB962C8B-B14F-4D97-AF65-F5344CB8AC3E}">
        <p14:creationId xmlns:p14="http://schemas.microsoft.com/office/powerpoint/2010/main" val="404296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341D11A-B926-43F0-86AB-8448180AA2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47347" y="1323314"/>
            <a:ext cx="5617191" cy="42113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F98CD0-CEE9-47EE-A79C-6A61C857A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62" y="1426191"/>
            <a:ext cx="5340824" cy="40056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1E5B6D-024A-4F13-B459-989F33E6D4AE}"/>
              </a:ext>
            </a:extLst>
          </p:cNvPr>
          <p:cNvSpPr txBox="1"/>
          <p:nvPr/>
        </p:nvSpPr>
        <p:spPr>
          <a:xfrm>
            <a:off x="2224584" y="584649"/>
            <a:ext cx="204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До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587C3A-BDF2-4333-8CCA-2DCEBD97012E}"/>
              </a:ext>
            </a:extLst>
          </p:cNvPr>
          <p:cNvSpPr txBox="1"/>
          <p:nvPr/>
        </p:nvSpPr>
        <p:spPr>
          <a:xfrm>
            <a:off x="8343333" y="492317"/>
            <a:ext cx="1842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/>
              <a:t>После</a:t>
            </a:r>
          </a:p>
        </p:txBody>
      </p:sp>
    </p:spTree>
    <p:extLst>
      <p:ext uri="{BB962C8B-B14F-4D97-AF65-F5344CB8AC3E}">
        <p14:creationId xmlns:p14="http://schemas.microsoft.com/office/powerpoint/2010/main" val="127255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2BE2364-048E-4532-BBC1-1541E9162B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08" y="1461127"/>
            <a:ext cx="5905924" cy="393574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89C867-A5D5-446E-AB30-EC4115D11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332" y="1461126"/>
            <a:ext cx="5247660" cy="39357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3DBE9D-E89F-4B2A-AF59-EF9A60B4197D}"/>
              </a:ext>
            </a:extLst>
          </p:cNvPr>
          <p:cNvSpPr txBox="1"/>
          <p:nvPr/>
        </p:nvSpPr>
        <p:spPr>
          <a:xfrm>
            <a:off x="2407645" y="464922"/>
            <a:ext cx="21972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/>
              <a:t>До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4E8950-6B7E-4946-9429-1B7829F625F6}"/>
              </a:ext>
            </a:extLst>
          </p:cNvPr>
          <p:cNvSpPr txBox="1"/>
          <p:nvPr/>
        </p:nvSpPr>
        <p:spPr>
          <a:xfrm>
            <a:off x="8685711" y="464922"/>
            <a:ext cx="1514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После</a:t>
            </a:r>
          </a:p>
        </p:txBody>
      </p:sp>
    </p:spTree>
    <p:extLst>
      <p:ext uri="{BB962C8B-B14F-4D97-AF65-F5344CB8AC3E}">
        <p14:creationId xmlns:p14="http://schemas.microsoft.com/office/powerpoint/2010/main" val="39849551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87</Words>
  <Application>Microsoft Office PowerPoint</Application>
  <PresentationFormat>Широкоэкранный</PresentationFormat>
  <Paragraphs>28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Arial Black</vt:lpstr>
      <vt:lpstr>Bahnschrift SemiBold</vt:lpstr>
      <vt:lpstr>Calibri</vt:lpstr>
      <vt:lpstr>Calibri Light</vt:lpstr>
      <vt:lpstr>Wingdings</vt:lpstr>
      <vt:lpstr>Тема Office</vt:lpstr>
      <vt:lpstr>Социальный проект Нарисуй детям счастье</vt:lpstr>
      <vt:lpstr>Проблема</vt:lpstr>
      <vt:lpstr>Цель отреставрировать Детский сад№3 по адресу пгт. Балаганск, ул. Строительная 22</vt:lpstr>
      <vt:lpstr>Задача:  Разработка дизайна</vt:lpstr>
      <vt:lpstr>Мероприятия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Детский сад №3</dc:title>
  <dc:creator>Admin</dc:creator>
  <cp:lastModifiedBy>Пользователь Windows</cp:lastModifiedBy>
  <cp:revision>12</cp:revision>
  <dcterms:created xsi:type="dcterms:W3CDTF">2019-07-05T08:22:50Z</dcterms:created>
  <dcterms:modified xsi:type="dcterms:W3CDTF">2019-07-07T00:51:25Z</dcterms:modified>
</cp:coreProperties>
</file>