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865" r:id="rId2"/>
    <p:sldId id="1910" r:id="rId3"/>
    <p:sldId id="1991" r:id="rId4"/>
    <p:sldId id="1957" r:id="rId5"/>
    <p:sldId id="1998" r:id="rId6"/>
    <p:sldId id="1963" r:id="rId7"/>
    <p:sldId id="1965" r:id="rId8"/>
    <p:sldId id="1967" r:id="rId9"/>
    <p:sldId id="1968" r:id="rId10"/>
    <p:sldId id="1933" r:id="rId11"/>
    <p:sldId id="1960" r:id="rId12"/>
    <p:sldId id="1972" r:id="rId13"/>
    <p:sldId id="1970" r:id="rId14"/>
    <p:sldId id="2020" r:id="rId15"/>
    <p:sldId id="2014" r:id="rId16"/>
    <p:sldId id="2023" r:id="rId17"/>
    <p:sldId id="2025" r:id="rId18"/>
    <p:sldId id="2000" r:id="rId19"/>
    <p:sldId id="2001" r:id="rId20"/>
    <p:sldId id="2002" r:id="rId21"/>
    <p:sldId id="2004" r:id="rId22"/>
    <p:sldId id="2005" r:id="rId23"/>
    <p:sldId id="2026" r:id="rId24"/>
    <p:sldId id="2028" r:id="rId25"/>
    <p:sldId id="2027" r:id="rId26"/>
    <p:sldId id="2032" r:id="rId27"/>
    <p:sldId id="2033" r:id="rId28"/>
    <p:sldId id="2034" r:id="rId29"/>
    <p:sldId id="2035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ндратьева Ольга Геннадьевна" initials="КОГ" lastIdx="1" clrIdx="0">
    <p:extLst>
      <p:ext uri="{19B8F6BF-5375-455C-9EA6-DF929625EA0E}">
        <p15:presenceInfo xmlns:p15="http://schemas.microsoft.com/office/powerpoint/2012/main" userId="S-1-5-21-3123603345-65056164-3217108956-1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A9C370"/>
    <a:srgbClr val="8FB4DD"/>
    <a:srgbClr val="F2F2F2"/>
    <a:srgbClr val="D9D9D9"/>
    <a:srgbClr val="DADADA"/>
    <a:srgbClr val="E1E5E7"/>
    <a:srgbClr val="D98A0B"/>
    <a:srgbClr val="A3A3A3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316" autoAdjust="0"/>
  </p:normalViewPr>
  <p:slideViewPr>
    <p:cSldViewPr>
      <p:cViewPr varScale="1">
        <p:scale>
          <a:sx n="140" d="100"/>
          <a:sy n="140" d="100"/>
        </p:scale>
        <p:origin x="678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ma.RIKP\Desktop\&#1057;&#1090;&#1072;&#1090;&#1080;&#1089;&#1090;&#1080;&#1082;&#1072;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2542843909219E-2"/>
          <c:y val="4.6151581903007784E-2"/>
          <c:w val="0.88280361278369612"/>
          <c:h val="0.87700603422848411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диаграммы'!$A$2:$AA$2</c:f>
              <c:numCache>
                <c:formatCode>0.00</c:formatCode>
                <c:ptCount val="27"/>
                <c:pt idx="0">
                  <c:v>19</c:v>
                </c:pt>
                <c:pt idx="1">
                  <c:v>37</c:v>
                </c:pt>
                <c:pt idx="2">
                  <c:v>82.5</c:v>
                </c:pt>
                <c:pt idx="3">
                  <c:v>20.5</c:v>
                </c:pt>
                <c:pt idx="4">
                  <c:v>64</c:v>
                </c:pt>
                <c:pt idx="5">
                  <c:v>25</c:v>
                </c:pt>
                <c:pt idx="6">
                  <c:v>65.5</c:v>
                </c:pt>
                <c:pt idx="7">
                  <c:v>72</c:v>
                </c:pt>
                <c:pt idx="8">
                  <c:v>58.5</c:v>
                </c:pt>
                <c:pt idx="9">
                  <c:v>91.5</c:v>
                </c:pt>
                <c:pt idx="10">
                  <c:v>24</c:v>
                </c:pt>
                <c:pt idx="11">
                  <c:v>54</c:v>
                </c:pt>
                <c:pt idx="12">
                  <c:v>68.5</c:v>
                </c:pt>
                <c:pt idx="13">
                  <c:v>27</c:v>
                </c:pt>
                <c:pt idx="14">
                  <c:v>37</c:v>
                </c:pt>
                <c:pt idx="15">
                  <c:v>47.5</c:v>
                </c:pt>
                <c:pt idx="16">
                  <c:v>53.8</c:v>
                </c:pt>
                <c:pt idx="17">
                  <c:v>71</c:v>
                </c:pt>
                <c:pt idx="18">
                  <c:v>31.3</c:v>
                </c:pt>
                <c:pt idx="19">
                  <c:v>65.5</c:v>
                </c:pt>
                <c:pt idx="20">
                  <c:v>43.8</c:v>
                </c:pt>
                <c:pt idx="21">
                  <c:v>38.299999999999997</c:v>
                </c:pt>
                <c:pt idx="22">
                  <c:v>53.5</c:v>
                </c:pt>
                <c:pt idx="23">
                  <c:v>27.3</c:v>
                </c:pt>
                <c:pt idx="24">
                  <c:v>39.5</c:v>
                </c:pt>
                <c:pt idx="25">
                  <c:v>37.5</c:v>
                </c:pt>
                <c:pt idx="26">
                  <c:v>81.5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E0-44C6-9E30-36BA3F4BD9BB}"/>
            </c:ext>
          </c:extLst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диаграммы'!$A$3:$AA$3</c:f>
              <c:numCache>
                <c:formatCode>0.00</c:formatCode>
                <c:ptCount val="27"/>
                <c:pt idx="1">
                  <c:v>33</c:v>
                </c:pt>
                <c:pt idx="3">
                  <c:v>17.5</c:v>
                </c:pt>
                <c:pt idx="4">
                  <c:v>58.5</c:v>
                </c:pt>
                <c:pt idx="5">
                  <c:v>15</c:v>
                </c:pt>
                <c:pt idx="6">
                  <c:v>60</c:v>
                </c:pt>
                <c:pt idx="7">
                  <c:v>64</c:v>
                </c:pt>
                <c:pt idx="8">
                  <c:v>57</c:v>
                </c:pt>
                <c:pt idx="9">
                  <c:v>76</c:v>
                </c:pt>
                <c:pt idx="10">
                  <c:v>17</c:v>
                </c:pt>
                <c:pt idx="11">
                  <c:v>51.3</c:v>
                </c:pt>
                <c:pt idx="12">
                  <c:v>56</c:v>
                </c:pt>
                <c:pt idx="13">
                  <c:v>20</c:v>
                </c:pt>
                <c:pt idx="15">
                  <c:v>45.5</c:v>
                </c:pt>
                <c:pt idx="17">
                  <c:v>67</c:v>
                </c:pt>
                <c:pt idx="19">
                  <c:v>58.3</c:v>
                </c:pt>
                <c:pt idx="20">
                  <c:v>42.8</c:v>
                </c:pt>
                <c:pt idx="21">
                  <c:v>34.299999999999997</c:v>
                </c:pt>
                <c:pt idx="22">
                  <c:v>51.5</c:v>
                </c:pt>
                <c:pt idx="23">
                  <c:v>0</c:v>
                </c:pt>
                <c:pt idx="24">
                  <c:v>38.5</c:v>
                </c:pt>
                <c:pt idx="25">
                  <c:v>36.5</c:v>
                </c:pt>
                <c:pt idx="26">
                  <c:v>64.3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E0-44C6-9E30-36BA3F4BD9BB}"/>
            </c:ext>
          </c:extLst>
        </c:ser>
        <c:ser>
          <c:idx val="2"/>
          <c:order val="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диаграммы'!$A$4:$AA$4</c:f>
              <c:numCache>
                <c:formatCode>0.00</c:formatCode>
                <c:ptCount val="27"/>
                <c:pt idx="1">
                  <c:v>32</c:v>
                </c:pt>
                <c:pt idx="3">
                  <c:v>16</c:v>
                </c:pt>
                <c:pt idx="5">
                  <c:v>15</c:v>
                </c:pt>
                <c:pt idx="6">
                  <c:v>51.5</c:v>
                </c:pt>
                <c:pt idx="8">
                  <c:v>56.5</c:v>
                </c:pt>
                <c:pt idx="9">
                  <c:v>71</c:v>
                </c:pt>
                <c:pt idx="10">
                  <c:v>15</c:v>
                </c:pt>
                <c:pt idx="11">
                  <c:v>45.8</c:v>
                </c:pt>
                <c:pt idx="12">
                  <c:v>24</c:v>
                </c:pt>
                <c:pt idx="13">
                  <c:v>16</c:v>
                </c:pt>
                <c:pt idx="15">
                  <c:v>43</c:v>
                </c:pt>
                <c:pt idx="17">
                  <c:v>64.5</c:v>
                </c:pt>
                <c:pt idx="20">
                  <c:v>40</c:v>
                </c:pt>
                <c:pt idx="22">
                  <c:v>48</c:v>
                </c:pt>
                <c:pt idx="25">
                  <c:v>32</c:v>
                </c:pt>
                <c:pt idx="26">
                  <c:v>57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3E0-44C6-9E30-36BA3F4BD9BB}"/>
            </c:ext>
          </c:extLst>
        </c:ser>
        <c:ser>
          <c:idx val="3"/>
          <c:order val="3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диаграммы'!$A$5:$AA$5</c:f>
              <c:numCache>
                <c:formatCode>0.00</c:formatCode>
                <c:ptCount val="27"/>
                <c:pt idx="1">
                  <c:v>30</c:v>
                </c:pt>
                <c:pt idx="3">
                  <c:v>7</c:v>
                </c:pt>
                <c:pt idx="6">
                  <c:v>50.5</c:v>
                </c:pt>
                <c:pt idx="8">
                  <c:v>55</c:v>
                </c:pt>
                <c:pt idx="9">
                  <c:v>67.5</c:v>
                </c:pt>
                <c:pt idx="10">
                  <c:v>38</c:v>
                </c:pt>
                <c:pt idx="11">
                  <c:v>43.3</c:v>
                </c:pt>
                <c:pt idx="12">
                  <c:v>21</c:v>
                </c:pt>
                <c:pt idx="13">
                  <c:v>10</c:v>
                </c:pt>
                <c:pt idx="15">
                  <c:v>42.5</c:v>
                </c:pt>
                <c:pt idx="17">
                  <c:v>59</c:v>
                </c:pt>
                <c:pt idx="20">
                  <c:v>38.799999999999997</c:v>
                </c:pt>
                <c:pt idx="22">
                  <c:v>47.5</c:v>
                </c:pt>
                <c:pt idx="26">
                  <c:v>54.3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3E0-44C6-9E30-36BA3F4BD9BB}"/>
            </c:ext>
          </c:extLst>
        </c:ser>
        <c:ser>
          <c:idx val="4"/>
          <c:order val="4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диаграммы'!$A$6:$AA$6</c:f>
              <c:numCache>
                <c:formatCode>0.00</c:formatCode>
                <c:ptCount val="27"/>
                <c:pt idx="1">
                  <c:v>28</c:v>
                </c:pt>
                <c:pt idx="6">
                  <c:v>45</c:v>
                </c:pt>
                <c:pt idx="8">
                  <c:v>48.5</c:v>
                </c:pt>
                <c:pt idx="9">
                  <c:v>66.5</c:v>
                </c:pt>
                <c:pt idx="10">
                  <c:v>32</c:v>
                </c:pt>
                <c:pt idx="11">
                  <c:v>29</c:v>
                </c:pt>
                <c:pt idx="12">
                  <c:v>19</c:v>
                </c:pt>
                <c:pt idx="13">
                  <c:v>0</c:v>
                </c:pt>
                <c:pt idx="15">
                  <c:v>41</c:v>
                </c:pt>
                <c:pt idx="17">
                  <c:v>56.5</c:v>
                </c:pt>
                <c:pt idx="20">
                  <c:v>26.3</c:v>
                </c:pt>
                <c:pt idx="22">
                  <c:v>46</c:v>
                </c:pt>
                <c:pt idx="26">
                  <c:v>50.8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3E0-44C6-9E30-36BA3F4BD9BB}"/>
            </c:ext>
          </c:extLst>
        </c:ser>
        <c:ser>
          <c:idx val="5"/>
          <c:order val="5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диаграммы'!$A$7:$AA$7</c:f>
              <c:numCache>
                <c:formatCode>0.00</c:formatCode>
                <c:ptCount val="27"/>
                <c:pt idx="1">
                  <c:v>24</c:v>
                </c:pt>
                <c:pt idx="6">
                  <c:v>38</c:v>
                </c:pt>
                <c:pt idx="8">
                  <c:v>46.5</c:v>
                </c:pt>
                <c:pt idx="9">
                  <c:v>65.8</c:v>
                </c:pt>
                <c:pt idx="10">
                  <c:v>32</c:v>
                </c:pt>
                <c:pt idx="11">
                  <c:v>28</c:v>
                </c:pt>
                <c:pt idx="17">
                  <c:v>55</c:v>
                </c:pt>
                <c:pt idx="20">
                  <c:v>15.3</c:v>
                </c:pt>
                <c:pt idx="22">
                  <c:v>45.5</c:v>
                </c:pt>
                <c:pt idx="26">
                  <c:v>50.3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3E0-44C6-9E30-36BA3F4BD9BB}"/>
            </c:ext>
          </c:extLst>
        </c:ser>
        <c:ser>
          <c:idx val="6"/>
          <c:order val="6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диаграммы'!$A$8:$AA$8</c:f>
              <c:numCache>
                <c:formatCode>0.00</c:formatCode>
                <c:ptCount val="27"/>
                <c:pt idx="1">
                  <c:v>20</c:v>
                </c:pt>
                <c:pt idx="6">
                  <c:v>36.5</c:v>
                </c:pt>
                <c:pt idx="8">
                  <c:v>37</c:v>
                </c:pt>
                <c:pt idx="9">
                  <c:v>65.5</c:v>
                </c:pt>
                <c:pt idx="10">
                  <c:v>30.5</c:v>
                </c:pt>
                <c:pt idx="11">
                  <c:v>27</c:v>
                </c:pt>
                <c:pt idx="17">
                  <c:v>54.5</c:v>
                </c:pt>
                <c:pt idx="22">
                  <c:v>43</c:v>
                </c:pt>
                <c:pt idx="26">
                  <c:v>49.3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3E0-44C6-9E30-36BA3F4BD9BB}"/>
            </c:ext>
          </c:extLst>
        </c:ser>
        <c:ser>
          <c:idx val="7"/>
          <c:order val="7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диаграммы'!$A$9:$AA$9</c:f>
              <c:numCache>
                <c:formatCode>0.00</c:formatCode>
                <c:ptCount val="27"/>
                <c:pt idx="1">
                  <c:v>13</c:v>
                </c:pt>
                <c:pt idx="6">
                  <c:v>36.299999999999997</c:v>
                </c:pt>
                <c:pt idx="8">
                  <c:v>34.5</c:v>
                </c:pt>
                <c:pt idx="9">
                  <c:v>56.8</c:v>
                </c:pt>
                <c:pt idx="10">
                  <c:v>29</c:v>
                </c:pt>
                <c:pt idx="11">
                  <c:v>24</c:v>
                </c:pt>
                <c:pt idx="17">
                  <c:v>54.5</c:v>
                </c:pt>
                <c:pt idx="22">
                  <c:v>39</c:v>
                </c:pt>
                <c:pt idx="26">
                  <c:v>48.8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3E0-44C6-9E30-36BA3F4BD9BB}"/>
            </c:ext>
          </c:extLst>
        </c:ser>
        <c:ser>
          <c:idx val="8"/>
          <c:order val="8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диаграммы'!$A$10:$AA$10</c:f>
              <c:numCache>
                <c:formatCode>General</c:formatCode>
                <c:ptCount val="27"/>
                <c:pt idx="6" formatCode="0.00">
                  <c:v>31.5</c:v>
                </c:pt>
                <c:pt idx="8" formatCode="0.00">
                  <c:v>29</c:v>
                </c:pt>
                <c:pt idx="9" formatCode="0.00">
                  <c:v>52</c:v>
                </c:pt>
                <c:pt idx="11" formatCode="0.00">
                  <c:v>23</c:v>
                </c:pt>
                <c:pt idx="17" formatCode="0.00">
                  <c:v>51</c:v>
                </c:pt>
                <c:pt idx="22" formatCode="0.00">
                  <c:v>34</c:v>
                </c:pt>
                <c:pt idx="26" formatCode="0.00">
                  <c:v>48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D3E0-44C6-9E30-36BA3F4BD9BB}"/>
            </c:ext>
          </c:extLst>
        </c:ser>
        <c:ser>
          <c:idx val="9"/>
          <c:order val="9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диаграммы'!$A$11:$AA$11</c:f>
              <c:numCache>
                <c:formatCode>General</c:formatCode>
                <c:ptCount val="27"/>
                <c:pt idx="6" formatCode="0.00">
                  <c:v>28</c:v>
                </c:pt>
                <c:pt idx="8" formatCode="0.00">
                  <c:v>29</c:v>
                </c:pt>
                <c:pt idx="9" formatCode="0.00">
                  <c:v>51</c:v>
                </c:pt>
                <c:pt idx="17" formatCode="0.00">
                  <c:v>38.5</c:v>
                </c:pt>
                <c:pt idx="22" formatCode="0.00">
                  <c:v>34</c:v>
                </c:pt>
                <c:pt idx="26" formatCode="0.00">
                  <c:v>47.8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D3E0-44C6-9E30-36BA3F4BD9BB}"/>
            </c:ext>
          </c:extLst>
        </c:ser>
        <c:ser>
          <c:idx val="10"/>
          <c:order val="1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диаграммы'!$A$12:$AA$12</c:f>
              <c:numCache>
                <c:formatCode>General</c:formatCode>
                <c:ptCount val="27"/>
                <c:pt idx="9" formatCode="0.00">
                  <c:v>51</c:v>
                </c:pt>
                <c:pt idx="22" formatCode="0.00">
                  <c:v>33.5</c:v>
                </c:pt>
                <c:pt idx="26" formatCode="0.00">
                  <c:v>47.3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D3E0-44C6-9E30-36BA3F4BD9BB}"/>
            </c:ext>
          </c:extLst>
        </c:ser>
        <c:ser>
          <c:idx val="11"/>
          <c:order val="1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диаграммы'!$A$13:$AA$13</c:f>
              <c:numCache>
                <c:formatCode>General</c:formatCode>
                <c:ptCount val="27"/>
                <c:pt idx="9" formatCode="0.00">
                  <c:v>47.5</c:v>
                </c:pt>
                <c:pt idx="22" formatCode="0.00">
                  <c:v>33.299999999999997</c:v>
                </c:pt>
                <c:pt idx="26" formatCode="0.00">
                  <c:v>38.5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D3E0-44C6-9E30-36BA3F4BD9BB}"/>
            </c:ext>
          </c:extLst>
        </c:ser>
        <c:ser>
          <c:idx val="12"/>
          <c:order val="12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диаграммы'!$A$14:$AA$14</c:f>
              <c:numCache>
                <c:formatCode>General</c:formatCode>
                <c:ptCount val="27"/>
                <c:pt idx="9" formatCode="0.00">
                  <c:v>46</c:v>
                </c:pt>
                <c:pt idx="22" formatCode="0.00">
                  <c:v>32</c:v>
                </c:pt>
                <c:pt idx="26" formatCode="0.00">
                  <c:v>37.5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D3E0-44C6-9E30-36BA3F4BD9BB}"/>
            </c:ext>
          </c:extLst>
        </c:ser>
        <c:ser>
          <c:idx val="13"/>
          <c:order val="13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диаграммы'!$A$15:$AA$15</c:f>
              <c:numCache>
                <c:formatCode>General</c:formatCode>
                <c:ptCount val="27"/>
                <c:pt idx="9" formatCode="0.00">
                  <c:v>44.3</c:v>
                </c:pt>
                <c:pt idx="22" formatCode="0.00">
                  <c:v>26.5</c:v>
                </c:pt>
                <c:pt idx="26" formatCode="0.00">
                  <c:v>36.299999999999997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D3E0-44C6-9E30-36BA3F4BD9BB}"/>
            </c:ext>
          </c:extLst>
        </c:ser>
        <c:ser>
          <c:idx val="14"/>
          <c:order val="14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диаграммы'!$A$16:$AA$16</c:f>
              <c:numCache>
                <c:formatCode>General</c:formatCode>
                <c:ptCount val="27"/>
                <c:pt idx="9" formatCode="0.00">
                  <c:v>43</c:v>
                </c:pt>
                <c:pt idx="22" formatCode="0.00">
                  <c:v>23</c:v>
                </c:pt>
                <c:pt idx="26" formatCode="0.00">
                  <c:v>36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3E0-44C6-9E30-36BA3F4BD9BB}"/>
            </c:ext>
          </c:extLst>
        </c:ser>
        <c:ser>
          <c:idx val="15"/>
          <c:order val="15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диаграммы'!$A$17:$AA$17</c:f>
              <c:numCache>
                <c:formatCode>General</c:formatCode>
                <c:ptCount val="27"/>
                <c:pt idx="9" formatCode="0.00">
                  <c:v>38</c:v>
                </c:pt>
                <c:pt idx="26" formatCode="0.00">
                  <c:v>35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D3E0-44C6-9E30-36BA3F4BD9BB}"/>
            </c:ext>
          </c:extLst>
        </c:ser>
        <c:ser>
          <c:idx val="16"/>
          <c:order val="16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диаграммы'!$A$18:$AA$18</c:f>
              <c:numCache>
                <c:formatCode>General</c:formatCode>
                <c:ptCount val="27"/>
                <c:pt idx="9" formatCode="0.00">
                  <c:v>38</c:v>
                </c:pt>
                <c:pt idx="26" formatCode="0.00">
                  <c:v>26.3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D3E0-44C6-9E30-36BA3F4BD9BB}"/>
            </c:ext>
          </c:extLst>
        </c:ser>
        <c:ser>
          <c:idx val="17"/>
          <c:order val="17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диаграммы'!$A$19:$AA$19</c:f>
              <c:numCache>
                <c:formatCode>General</c:formatCode>
                <c:ptCount val="27"/>
                <c:pt idx="9" formatCode="0.00">
                  <c:v>36</c:v>
                </c:pt>
                <c:pt idx="26" formatCode="0.00">
                  <c:v>42.5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1-D3E0-44C6-9E30-36BA3F4BD9BB}"/>
            </c:ext>
          </c:extLst>
        </c:ser>
        <c:ser>
          <c:idx val="18"/>
          <c:order val="18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диаграммы'!$A$20:$AA$20</c:f>
              <c:numCache>
                <c:formatCode>General</c:formatCode>
                <c:ptCount val="27"/>
                <c:pt idx="9" formatCode="0.00">
                  <c:v>35.299999999999997</c:v>
                </c:pt>
                <c:pt idx="26" formatCode="0.00">
                  <c:v>41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2-D3E0-44C6-9E30-36BA3F4BD9BB}"/>
            </c:ext>
          </c:extLst>
        </c:ser>
        <c:ser>
          <c:idx val="19"/>
          <c:order val="19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диаграммы'!$A$21:$AA$21</c:f>
              <c:numCache>
                <c:formatCode>General</c:formatCode>
                <c:ptCount val="27"/>
                <c:pt idx="9" formatCode="0.00">
                  <c:v>30.5</c:v>
                </c:pt>
                <c:pt idx="26" formatCode="0.00">
                  <c:v>20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D3E0-44C6-9E30-36BA3F4BD9BB}"/>
            </c:ext>
          </c:extLst>
        </c:ser>
        <c:ser>
          <c:idx val="20"/>
          <c:order val="2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xVal>
            <c:numRef>
              <c:f>'[Статистика 2.xlsx]Данные для диаграммы'!$A$1:$AA$1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'[Статистика 2.xlsx]Данные для диаграммы'!$A$22:$AA$22</c:f>
              <c:numCache>
                <c:formatCode>General</c:formatCode>
                <c:ptCount val="27"/>
                <c:pt idx="9" formatCode="0.00">
                  <c:v>26</c:v>
                </c:pt>
                <c:pt idx="26" formatCode="0.00">
                  <c:v>10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4-D3E0-44C6-9E30-36BA3F4BD9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3684168"/>
        <c:axId val="463682992"/>
      </c:scatterChart>
      <c:valAx>
        <c:axId val="463684168"/>
        <c:scaling>
          <c:orientation val="minMax"/>
          <c:max val="2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682992"/>
        <c:crosses val="autoZero"/>
        <c:crossBetween val="midCat"/>
        <c:majorUnit val="1"/>
      </c:valAx>
      <c:valAx>
        <c:axId val="46368299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368416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10/20/2020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76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Приволжский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61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Приволжский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72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Дальневосточный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38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Уральский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10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Приволжский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54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Средний балл - 29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762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Средний балл - 29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50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Средний балл - 29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57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2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03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675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7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7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96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5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3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56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64862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883820"/>
            <a:ext cx="4177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4572000" y="341313"/>
            <a:ext cx="4177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5" hasCustomPrompt="1"/>
          </p:nvPr>
        </p:nvSpPr>
        <p:spPr>
          <a:xfrm>
            <a:off x="3153110" y="1665721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Picture Placeholder 31"/>
          <p:cNvSpPr>
            <a:spLocks noGrp="1"/>
          </p:cNvSpPr>
          <p:nvPr>
            <p:ph type="pic" sz="quarter" idx="26" hasCustomPrompt="1"/>
          </p:nvPr>
        </p:nvSpPr>
        <p:spPr>
          <a:xfrm>
            <a:off x="152400" y="1665721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Picture Placeholder 31"/>
          <p:cNvSpPr>
            <a:spLocks noGrp="1"/>
          </p:cNvSpPr>
          <p:nvPr>
            <p:ph type="pic" sz="quarter" idx="27" hasCustomPrompt="1"/>
          </p:nvPr>
        </p:nvSpPr>
        <p:spPr>
          <a:xfrm>
            <a:off x="1652755" y="133350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Picture Placeholder 31"/>
          <p:cNvSpPr>
            <a:spLocks noGrp="1"/>
          </p:cNvSpPr>
          <p:nvPr>
            <p:ph type="pic" sz="quarter" idx="28" hasCustomPrompt="1"/>
          </p:nvPr>
        </p:nvSpPr>
        <p:spPr>
          <a:xfrm>
            <a:off x="1652755" y="2647950"/>
            <a:ext cx="2362200" cy="2362200"/>
          </a:xfrm>
          <a:custGeom>
            <a:avLst/>
            <a:gdLst>
              <a:gd name="connsiteX0" fmla="*/ 1181100 w 2362200"/>
              <a:gd name="connsiteY0" fmla="*/ 0 h 2362200"/>
              <a:gd name="connsiteX1" fmla="*/ 2362200 w 2362200"/>
              <a:gd name="connsiteY1" fmla="*/ 1181100 h 2362200"/>
              <a:gd name="connsiteX2" fmla="*/ 1181100 w 2362200"/>
              <a:gd name="connsiteY2" fmla="*/ 2362200 h 2362200"/>
              <a:gd name="connsiteX3" fmla="*/ 0 w 2362200"/>
              <a:gd name="connsiteY3" fmla="*/ 1181100 h 2362200"/>
              <a:gd name="connsiteX4" fmla="*/ 1181100 w 2362200"/>
              <a:gd name="connsiteY4" fmla="*/ 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200" h="2362200">
                <a:moveTo>
                  <a:pt x="1181100" y="0"/>
                </a:moveTo>
                <a:cubicBezTo>
                  <a:pt x="1833404" y="0"/>
                  <a:pt x="2362200" y="528796"/>
                  <a:pt x="2362200" y="1181100"/>
                </a:cubicBezTo>
                <a:cubicBezTo>
                  <a:pt x="2362200" y="1833404"/>
                  <a:pt x="1833404" y="2362200"/>
                  <a:pt x="1181100" y="2362200"/>
                </a:cubicBezTo>
                <a:cubicBezTo>
                  <a:pt x="528796" y="2362200"/>
                  <a:pt x="0" y="1833404"/>
                  <a:pt x="0" y="1181100"/>
                </a:cubicBezTo>
                <a:cubicBezTo>
                  <a:pt x="0" y="528796"/>
                  <a:pt x="528796" y="0"/>
                  <a:pt x="11811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88575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0" y="883820"/>
            <a:ext cx="4177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4572000" y="341313"/>
            <a:ext cx="4177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84" name="Picture Placeholder 83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408812"/>
            <a:ext cx="3060810" cy="178681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3" name="Picture Placeholder 82"/>
          <p:cNvSpPr>
            <a:spLocks noGrp="1"/>
          </p:cNvSpPr>
          <p:nvPr>
            <p:ph type="pic" sz="quarter" idx="25" hasCustomPrompt="1"/>
          </p:nvPr>
        </p:nvSpPr>
        <p:spPr>
          <a:xfrm>
            <a:off x="1346145" y="1685897"/>
            <a:ext cx="3060810" cy="178681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2" name="Picture Placeholder 81"/>
          <p:cNvSpPr>
            <a:spLocks noGrp="1"/>
          </p:cNvSpPr>
          <p:nvPr>
            <p:ph type="pic" sz="quarter" idx="26" hasCustomPrompt="1"/>
          </p:nvPr>
        </p:nvSpPr>
        <p:spPr>
          <a:xfrm>
            <a:off x="2692290" y="2962982"/>
            <a:ext cx="3060810" cy="1786818"/>
          </a:xfrm>
          <a:custGeom>
            <a:avLst/>
            <a:gdLst>
              <a:gd name="connsiteX0" fmla="*/ 0 w 3878748"/>
              <a:gd name="connsiteY0" fmla="*/ 0 h 2130857"/>
              <a:gd name="connsiteX1" fmla="*/ 3878748 w 3878748"/>
              <a:gd name="connsiteY1" fmla="*/ 0 h 2130857"/>
              <a:gd name="connsiteX2" fmla="*/ 3878748 w 3878748"/>
              <a:gd name="connsiteY2" fmla="*/ 2095186 h 2130857"/>
              <a:gd name="connsiteX3" fmla="*/ 3843077 w 3878748"/>
              <a:gd name="connsiteY3" fmla="*/ 2130857 h 2130857"/>
              <a:gd name="connsiteX4" fmla="*/ 35671 w 3878748"/>
              <a:gd name="connsiteY4" fmla="*/ 2130857 h 2130857"/>
              <a:gd name="connsiteX5" fmla="*/ 0 w 3878748"/>
              <a:gd name="connsiteY5" fmla="*/ 2095186 h 21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748" h="2130857">
                <a:moveTo>
                  <a:pt x="0" y="0"/>
                </a:moveTo>
                <a:lnTo>
                  <a:pt x="3878748" y="0"/>
                </a:lnTo>
                <a:lnTo>
                  <a:pt x="3878748" y="2095186"/>
                </a:lnTo>
                <a:cubicBezTo>
                  <a:pt x="3878748" y="2114887"/>
                  <a:pt x="3862778" y="2130857"/>
                  <a:pt x="3843077" y="2130857"/>
                </a:cubicBezTo>
                <a:lnTo>
                  <a:pt x="35671" y="2130857"/>
                </a:lnTo>
                <a:cubicBezTo>
                  <a:pt x="15970" y="2130857"/>
                  <a:pt x="0" y="2114887"/>
                  <a:pt x="0" y="20951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7845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7776"/>
            <a:ext cx="9144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0372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467757"/>
            <a:ext cx="2540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203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038600" cy="51435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89469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69119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81490"/>
            <a:ext cx="9144000" cy="4380520"/>
          </a:xfrm>
          <a:custGeom>
            <a:avLst/>
            <a:gdLst>
              <a:gd name="connsiteX0" fmla="*/ 0 w 9144000"/>
              <a:gd name="connsiteY0" fmla="*/ 0 h 3390900"/>
              <a:gd name="connsiteX1" fmla="*/ 9144000 w 9144000"/>
              <a:gd name="connsiteY1" fmla="*/ 0 h 3390900"/>
              <a:gd name="connsiteX2" fmla="*/ 9144000 w 9144000"/>
              <a:gd name="connsiteY2" fmla="*/ 419518 h 3390900"/>
              <a:gd name="connsiteX3" fmla="*/ 9144000 w 9144000"/>
              <a:gd name="connsiteY3" fmla="*/ 2971383 h 3390900"/>
              <a:gd name="connsiteX4" fmla="*/ 9144000 w 9144000"/>
              <a:gd name="connsiteY4" fmla="*/ 3390900 h 3390900"/>
              <a:gd name="connsiteX5" fmla="*/ 0 w 9144000"/>
              <a:gd name="connsiteY5" fmla="*/ 3390900 h 3390900"/>
              <a:gd name="connsiteX6" fmla="*/ 0 w 9144000"/>
              <a:gd name="connsiteY6" fmla="*/ 2971383 h 3390900"/>
              <a:gd name="connsiteX7" fmla="*/ 0 w 9144000"/>
              <a:gd name="connsiteY7" fmla="*/ 419518 h 339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390900">
                <a:moveTo>
                  <a:pt x="0" y="0"/>
                </a:moveTo>
                <a:lnTo>
                  <a:pt x="9144000" y="0"/>
                </a:lnTo>
                <a:lnTo>
                  <a:pt x="9144000" y="419518"/>
                </a:lnTo>
                <a:lnTo>
                  <a:pt x="9144000" y="2971383"/>
                </a:lnTo>
                <a:lnTo>
                  <a:pt x="9144000" y="3390900"/>
                </a:lnTo>
                <a:lnTo>
                  <a:pt x="0" y="3390900"/>
                </a:lnTo>
                <a:lnTo>
                  <a:pt x="0" y="2971383"/>
                </a:lnTo>
                <a:lnTo>
                  <a:pt x="0" y="41951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91440" rIns="0" bIns="54864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63970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5486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65535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5720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3421908" y="1421658"/>
            <a:ext cx="2300184" cy="2300184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5331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9616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52578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461307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45720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3421908" y="1421658"/>
            <a:ext cx="2300184" cy="2300184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155848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20" hasCustomPrompt="1"/>
          </p:nvPr>
        </p:nvSpPr>
        <p:spPr>
          <a:xfrm>
            <a:off x="4572000" y="0"/>
            <a:ext cx="4572000" cy="5143499"/>
          </a:xfrm>
          <a:custGeom>
            <a:avLst/>
            <a:gdLst>
              <a:gd name="connsiteX0" fmla="*/ 0 w 4572000"/>
              <a:gd name="connsiteY0" fmla="*/ 0 h 5143499"/>
              <a:gd name="connsiteX1" fmla="*/ 4572000 w 4572000"/>
              <a:gd name="connsiteY1" fmla="*/ 0 h 5143499"/>
              <a:gd name="connsiteX2" fmla="*/ 4572000 w 4572000"/>
              <a:gd name="connsiteY2" fmla="*/ 5143499 h 5143499"/>
              <a:gd name="connsiteX3" fmla="*/ 0 w 4572000"/>
              <a:gd name="connsiteY3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0" h="5143499">
                <a:moveTo>
                  <a:pt x="0" y="0"/>
                </a:moveTo>
                <a:lnTo>
                  <a:pt x="4572000" y="0"/>
                </a:lnTo>
                <a:lnTo>
                  <a:pt x="4572000" y="5143499"/>
                </a:lnTo>
                <a:lnTo>
                  <a:pt x="0" y="5143499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 hasCustomPrompt="1"/>
          </p:nvPr>
        </p:nvSpPr>
        <p:spPr>
          <a:xfrm>
            <a:off x="5435600" y="1149349"/>
            <a:ext cx="2844800" cy="2844800"/>
          </a:xfrm>
          <a:custGeom>
            <a:avLst/>
            <a:gdLst>
              <a:gd name="connsiteX0" fmla="*/ 925204 w 1850408"/>
              <a:gd name="connsiteY0" fmla="*/ 0 h 1850408"/>
              <a:gd name="connsiteX1" fmla="*/ 1850408 w 1850408"/>
              <a:gd name="connsiteY1" fmla="*/ 925204 h 1850408"/>
              <a:gd name="connsiteX2" fmla="*/ 925204 w 1850408"/>
              <a:gd name="connsiteY2" fmla="*/ 1850408 h 1850408"/>
              <a:gd name="connsiteX3" fmla="*/ 0 w 1850408"/>
              <a:gd name="connsiteY3" fmla="*/ 925204 h 18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08" h="1850408">
                <a:moveTo>
                  <a:pt x="925204" y="0"/>
                </a:moveTo>
                <a:lnTo>
                  <a:pt x="1850408" y="925204"/>
                </a:lnTo>
                <a:lnTo>
                  <a:pt x="925204" y="1850408"/>
                </a:lnTo>
                <a:lnTo>
                  <a:pt x="0" y="92520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54000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019344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1747917"/>
            <a:ext cx="4648200" cy="2652633"/>
          </a:xfrm>
          <a:custGeom>
            <a:avLst/>
            <a:gdLst>
              <a:gd name="connsiteX0" fmla="*/ 375521 w 4648200"/>
              <a:gd name="connsiteY0" fmla="*/ 2146403 h 2652633"/>
              <a:gd name="connsiteX1" fmla="*/ 4114800 w 4648200"/>
              <a:gd name="connsiteY1" fmla="*/ 2146403 h 2652633"/>
              <a:gd name="connsiteX2" fmla="*/ 3739279 w 4648200"/>
              <a:gd name="connsiteY2" fmla="*/ 2652633 h 2652633"/>
              <a:gd name="connsiteX3" fmla="*/ 0 w 4648200"/>
              <a:gd name="connsiteY3" fmla="*/ 2652633 h 2652633"/>
              <a:gd name="connsiteX4" fmla="*/ 375521 w 4648200"/>
              <a:gd name="connsiteY4" fmla="*/ 1609803 h 2652633"/>
              <a:gd name="connsiteX5" fmla="*/ 4419600 w 4648200"/>
              <a:gd name="connsiteY5" fmla="*/ 1609803 h 2652633"/>
              <a:gd name="connsiteX6" fmla="*/ 4044079 w 4648200"/>
              <a:gd name="connsiteY6" fmla="*/ 2116033 h 2652633"/>
              <a:gd name="connsiteX7" fmla="*/ 0 w 4648200"/>
              <a:gd name="connsiteY7" fmla="*/ 2116033 h 2652633"/>
              <a:gd name="connsiteX8" fmla="*/ 375521 w 4648200"/>
              <a:gd name="connsiteY8" fmla="*/ 1073202 h 2652633"/>
              <a:gd name="connsiteX9" fmla="*/ 4648200 w 4648200"/>
              <a:gd name="connsiteY9" fmla="*/ 1073202 h 2652633"/>
              <a:gd name="connsiteX10" fmla="*/ 4272679 w 4648200"/>
              <a:gd name="connsiteY10" fmla="*/ 1579432 h 2652633"/>
              <a:gd name="connsiteX11" fmla="*/ 0 w 4648200"/>
              <a:gd name="connsiteY11" fmla="*/ 1579432 h 2652633"/>
              <a:gd name="connsiteX12" fmla="*/ 375522 w 4648200"/>
              <a:gd name="connsiteY12" fmla="*/ 536601 h 2652633"/>
              <a:gd name="connsiteX13" fmla="*/ 4419600 w 4648200"/>
              <a:gd name="connsiteY13" fmla="*/ 536601 h 2652633"/>
              <a:gd name="connsiteX14" fmla="*/ 4044079 w 4648200"/>
              <a:gd name="connsiteY14" fmla="*/ 1042831 h 2652633"/>
              <a:gd name="connsiteX15" fmla="*/ 1 w 4648200"/>
              <a:gd name="connsiteY15" fmla="*/ 1042831 h 2652633"/>
              <a:gd name="connsiteX16" fmla="*/ 375521 w 4648200"/>
              <a:gd name="connsiteY16" fmla="*/ 0 h 2652633"/>
              <a:gd name="connsiteX17" fmla="*/ 4114800 w 4648200"/>
              <a:gd name="connsiteY17" fmla="*/ 0 h 2652633"/>
              <a:gd name="connsiteX18" fmla="*/ 3739279 w 4648200"/>
              <a:gd name="connsiteY18" fmla="*/ 506230 h 2652633"/>
              <a:gd name="connsiteX19" fmla="*/ 0 w 4648200"/>
              <a:gd name="connsiteY19" fmla="*/ 506230 h 265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48200" h="2652633">
                <a:moveTo>
                  <a:pt x="375521" y="2146403"/>
                </a:moveTo>
                <a:lnTo>
                  <a:pt x="4114800" y="2146403"/>
                </a:lnTo>
                <a:lnTo>
                  <a:pt x="3739279" y="2652633"/>
                </a:lnTo>
                <a:lnTo>
                  <a:pt x="0" y="2652633"/>
                </a:lnTo>
                <a:close/>
                <a:moveTo>
                  <a:pt x="375521" y="1609803"/>
                </a:moveTo>
                <a:lnTo>
                  <a:pt x="4419600" y="1609803"/>
                </a:lnTo>
                <a:lnTo>
                  <a:pt x="4044079" y="2116033"/>
                </a:lnTo>
                <a:lnTo>
                  <a:pt x="0" y="2116033"/>
                </a:lnTo>
                <a:close/>
                <a:moveTo>
                  <a:pt x="375521" y="1073202"/>
                </a:moveTo>
                <a:lnTo>
                  <a:pt x="4648200" y="1073202"/>
                </a:lnTo>
                <a:lnTo>
                  <a:pt x="4272679" y="1579432"/>
                </a:lnTo>
                <a:lnTo>
                  <a:pt x="0" y="1579432"/>
                </a:lnTo>
                <a:close/>
                <a:moveTo>
                  <a:pt x="375522" y="536601"/>
                </a:moveTo>
                <a:lnTo>
                  <a:pt x="4419600" y="536601"/>
                </a:lnTo>
                <a:lnTo>
                  <a:pt x="4044079" y="1042831"/>
                </a:lnTo>
                <a:lnTo>
                  <a:pt x="1" y="1042831"/>
                </a:lnTo>
                <a:close/>
                <a:moveTo>
                  <a:pt x="375521" y="0"/>
                </a:moveTo>
                <a:lnTo>
                  <a:pt x="4114800" y="0"/>
                </a:lnTo>
                <a:lnTo>
                  <a:pt x="3739279" y="506230"/>
                </a:lnTo>
                <a:lnTo>
                  <a:pt x="0" y="50623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Picture Placeholder 28"/>
          <p:cNvSpPr>
            <a:spLocks noGrp="1"/>
          </p:cNvSpPr>
          <p:nvPr>
            <p:ph type="pic" sz="quarter" idx="21" hasCustomPrompt="1"/>
          </p:nvPr>
        </p:nvSpPr>
        <p:spPr>
          <a:xfrm>
            <a:off x="1206083" y="1956216"/>
            <a:ext cx="2236034" cy="2236034"/>
          </a:xfrm>
          <a:custGeom>
            <a:avLst/>
            <a:gdLst>
              <a:gd name="connsiteX0" fmla="*/ 925204 w 1850408"/>
              <a:gd name="connsiteY0" fmla="*/ 0 h 1850408"/>
              <a:gd name="connsiteX1" fmla="*/ 1850408 w 1850408"/>
              <a:gd name="connsiteY1" fmla="*/ 925204 h 1850408"/>
              <a:gd name="connsiteX2" fmla="*/ 925204 w 1850408"/>
              <a:gd name="connsiteY2" fmla="*/ 1850408 h 1850408"/>
              <a:gd name="connsiteX3" fmla="*/ 0 w 1850408"/>
              <a:gd name="connsiteY3" fmla="*/ 925204 h 18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408" h="1850408">
                <a:moveTo>
                  <a:pt x="925204" y="0"/>
                </a:moveTo>
                <a:lnTo>
                  <a:pt x="1850408" y="925204"/>
                </a:lnTo>
                <a:lnTo>
                  <a:pt x="925204" y="1850408"/>
                </a:lnTo>
                <a:lnTo>
                  <a:pt x="0" y="925204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47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093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876550"/>
            <a:ext cx="9144000" cy="2266950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81000" y="1122136"/>
            <a:ext cx="3530600" cy="3530600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67087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22" hasCustomPrompt="1"/>
          </p:nvPr>
        </p:nvSpPr>
        <p:spPr>
          <a:xfrm>
            <a:off x="4177362" y="2038350"/>
            <a:ext cx="4966637" cy="2059214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3" hasCustomPrompt="1"/>
          </p:nvPr>
        </p:nvSpPr>
        <p:spPr>
          <a:xfrm>
            <a:off x="5709450" y="1057075"/>
            <a:ext cx="1902460" cy="1902460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5709450" y="2989580"/>
            <a:ext cx="1902460" cy="1902460"/>
          </a:xfrm>
          <a:custGeom>
            <a:avLst/>
            <a:gdLst>
              <a:gd name="connsiteX0" fmla="*/ 1150092 w 2300184"/>
              <a:gd name="connsiteY0" fmla="*/ 0 h 2300184"/>
              <a:gd name="connsiteX1" fmla="*/ 2300184 w 2300184"/>
              <a:gd name="connsiteY1" fmla="*/ 1150092 h 2300184"/>
              <a:gd name="connsiteX2" fmla="*/ 1150092 w 2300184"/>
              <a:gd name="connsiteY2" fmla="*/ 2300184 h 2300184"/>
              <a:gd name="connsiteX3" fmla="*/ 0 w 2300184"/>
              <a:gd name="connsiteY3" fmla="*/ 1150092 h 230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0184" h="2300184">
                <a:moveTo>
                  <a:pt x="1150092" y="0"/>
                </a:moveTo>
                <a:lnTo>
                  <a:pt x="2300184" y="1150092"/>
                </a:lnTo>
                <a:lnTo>
                  <a:pt x="1150092" y="2300184"/>
                </a:lnTo>
                <a:lnTo>
                  <a:pt x="0" y="11500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bg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14180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26" hasCustomPrompt="1"/>
          </p:nvPr>
        </p:nvSpPr>
        <p:spPr>
          <a:xfrm>
            <a:off x="381000" y="1455420"/>
            <a:ext cx="3263026" cy="3258018"/>
          </a:xfrm>
          <a:custGeom>
            <a:avLst/>
            <a:gdLst>
              <a:gd name="connsiteX0" fmla="*/ 1787563 w 3496317"/>
              <a:gd name="connsiteY0" fmla="*/ 1613138 h 3158968"/>
              <a:gd name="connsiteX1" fmla="*/ 2636265 w 3496317"/>
              <a:gd name="connsiteY1" fmla="*/ 1619161 h 3158968"/>
              <a:gd name="connsiteX2" fmla="*/ 3479505 w 3496317"/>
              <a:gd name="connsiteY2" fmla="*/ 2395075 h 3158968"/>
              <a:gd name="connsiteX3" fmla="*/ 3479506 w 3496317"/>
              <a:gd name="connsiteY3" fmla="*/ 2395075 h 3158968"/>
              <a:gd name="connsiteX4" fmla="*/ 2625340 w 3496317"/>
              <a:gd name="connsiteY4" fmla="*/ 3158944 h 3158968"/>
              <a:gd name="connsiteX5" fmla="*/ 1782100 w 3496317"/>
              <a:gd name="connsiteY5" fmla="*/ 2383030 h 3158968"/>
              <a:gd name="connsiteX6" fmla="*/ 854183 w 3496317"/>
              <a:gd name="connsiteY6" fmla="*/ 1609146 h 3158968"/>
              <a:gd name="connsiteX7" fmla="*/ 1702885 w 3496317"/>
              <a:gd name="connsiteY7" fmla="*/ 1615168 h 3158968"/>
              <a:gd name="connsiteX8" fmla="*/ 1697422 w 3496317"/>
              <a:gd name="connsiteY8" fmla="*/ 2385060 h 3158968"/>
              <a:gd name="connsiteX9" fmla="*/ 843256 w 3496317"/>
              <a:gd name="connsiteY9" fmla="*/ 3148929 h 3158968"/>
              <a:gd name="connsiteX10" fmla="*/ 17 w 3496317"/>
              <a:gd name="connsiteY10" fmla="*/ 2373015 h 3158968"/>
              <a:gd name="connsiteX11" fmla="*/ 854183 w 3496317"/>
              <a:gd name="connsiteY11" fmla="*/ 1609146 h 3158968"/>
              <a:gd name="connsiteX12" fmla="*/ 2653061 w 3496317"/>
              <a:gd name="connsiteY12" fmla="*/ 10039 h 3158968"/>
              <a:gd name="connsiteX13" fmla="*/ 3496300 w 3496317"/>
              <a:gd name="connsiteY13" fmla="*/ 785953 h 3158968"/>
              <a:gd name="connsiteX14" fmla="*/ 2642134 w 3496317"/>
              <a:gd name="connsiteY14" fmla="*/ 1549822 h 3158968"/>
              <a:gd name="connsiteX15" fmla="*/ 1793432 w 3496317"/>
              <a:gd name="connsiteY15" fmla="*/ 1543800 h 3158968"/>
              <a:gd name="connsiteX16" fmla="*/ 1798895 w 3496317"/>
              <a:gd name="connsiteY16" fmla="*/ 773908 h 3158968"/>
              <a:gd name="connsiteX17" fmla="*/ 2653061 w 3496317"/>
              <a:gd name="connsiteY17" fmla="*/ 10039 h 3158968"/>
              <a:gd name="connsiteX18" fmla="*/ 870977 w 3496317"/>
              <a:gd name="connsiteY18" fmla="*/ 24 h 3158968"/>
              <a:gd name="connsiteX19" fmla="*/ 1714217 w 3496317"/>
              <a:gd name="connsiteY19" fmla="*/ 775939 h 3158968"/>
              <a:gd name="connsiteX20" fmla="*/ 1708754 w 3496317"/>
              <a:gd name="connsiteY20" fmla="*/ 1545830 h 3158968"/>
              <a:gd name="connsiteX21" fmla="*/ 860052 w 3496317"/>
              <a:gd name="connsiteY21" fmla="*/ 1539808 h 3158968"/>
              <a:gd name="connsiteX22" fmla="*/ 16813 w 3496317"/>
              <a:gd name="connsiteY22" fmla="*/ 763894 h 3158968"/>
              <a:gd name="connsiteX23" fmla="*/ 16812 w 3496317"/>
              <a:gd name="connsiteY23" fmla="*/ 763894 h 3158968"/>
              <a:gd name="connsiteX24" fmla="*/ 870977 w 3496317"/>
              <a:gd name="connsiteY24" fmla="*/ 24 h 3158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496317" h="3158968">
                <a:moveTo>
                  <a:pt x="1787563" y="1613138"/>
                </a:moveTo>
                <a:lnTo>
                  <a:pt x="2636265" y="1619161"/>
                </a:lnTo>
                <a:cubicBezTo>
                  <a:pt x="3104991" y="1622487"/>
                  <a:pt x="3482522" y="1969875"/>
                  <a:pt x="3479505" y="2395075"/>
                </a:cubicBezTo>
                <a:lnTo>
                  <a:pt x="3479506" y="2395075"/>
                </a:lnTo>
                <a:cubicBezTo>
                  <a:pt x="3476489" y="2820274"/>
                  <a:pt x="3094065" y="3162270"/>
                  <a:pt x="2625340" y="3158944"/>
                </a:cubicBezTo>
                <a:cubicBezTo>
                  <a:pt x="2156615" y="3155618"/>
                  <a:pt x="1779083" y="2808229"/>
                  <a:pt x="1782100" y="2383030"/>
                </a:cubicBezTo>
                <a:close/>
                <a:moveTo>
                  <a:pt x="854183" y="1609146"/>
                </a:moveTo>
                <a:lnTo>
                  <a:pt x="1702885" y="1615168"/>
                </a:lnTo>
                <a:lnTo>
                  <a:pt x="1697422" y="2385060"/>
                </a:lnTo>
                <a:cubicBezTo>
                  <a:pt x="1694405" y="2810259"/>
                  <a:pt x="1311981" y="3152255"/>
                  <a:pt x="843256" y="3148929"/>
                </a:cubicBezTo>
                <a:cubicBezTo>
                  <a:pt x="374531" y="3145603"/>
                  <a:pt x="-3000" y="2798215"/>
                  <a:pt x="17" y="2373015"/>
                </a:cubicBezTo>
                <a:cubicBezTo>
                  <a:pt x="3034" y="1947816"/>
                  <a:pt x="385457" y="1605820"/>
                  <a:pt x="854183" y="1609146"/>
                </a:cubicBezTo>
                <a:close/>
                <a:moveTo>
                  <a:pt x="2653061" y="10039"/>
                </a:moveTo>
                <a:cubicBezTo>
                  <a:pt x="3121786" y="13365"/>
                  <a:pt x="3499317" y="360754"/>
                  <a:pt x="3496300" y="785953"/>
                </a:cubicBezTo>
                <a:cubicBezTo>
                  <a:pt x="3493283" y="1211152"/>
                  <a:pt x="3110860" y="1553148"/>
                  <a:pt x="2642134" y="1549822"/>
                </a:cubicBezTo>
                <a:lnTo>
                  <a:pt x="1793432" y="1543800"/>
                </a:lnTo>
                <a:lnTo>
                  <a:pt x="1798895" y="773908"/>
                </a:lnTo>
                <a:cubicBezTo>
                  <a:pt x="1801912" y="348709"/>
                  <a:pt x="2184336" y="6713"/>
                  <a:pt x="2653061" y="10039"/>
                </a:cubicBezTo>
                <a:close/>
                <a:moveTo>
                  <a:pt x="870977" y="24"/>
                </a:moveTo>
                <a:cubicBezTo>
                  <a:pt x="1339703" y="3351"/>
                  <a:pt x="1717234" y="350739"/>
                  <a:pt x="1714217" y="775939"/>
                </a:cubicBezTo>
                <a:lnTo>
                  <a:pt x="1708754" y="1545830"/>
                </a:lnTo>
                <a:lnTo>
                  <a:pt x="860052" y="1539808"/>
                </a:lnTo>
                <a:cubicBezTo>
                  <a:pt x="391327" y="1536482"/>
                  <a:pt x="13795" y="1189093"/>
                  <a:pt x="16813" y="763894"/>
                </a:cubicBezTo>
                <a:lnTo>
                  <a:pt x="16812" y="763894"/>
                </a:lnTo>
                <a:cubicBezTo>
                  <a:pt x="19829" y="338694"/>
                  <a:pt x="402252" y="-3302"/>
                  <a:pt x="870977" y="24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38093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 flipH="1">
            <a:off x="380999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2" hasCustomPrompt="1"/>
          </p:nvPr>
        </p:nvSpPr>
        <p:spPr>
          <a:xfrm>
            <a:off x="2584035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3" hasCustomPrompt="1"/>
          </p:nvPr>
        </p:nvSpPr>
        <p:spPr>
          <a:xfrm>
            <a:off x="4787070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4" hasCustomPrompt="1"/>
          </p:nvPr>
        </p:nvSpPr>
        <p:spPr>
          <a:xfrm>
            <a:off x="6990106" y="1581150"/>
            <a:ext cx="1759257" cy="1414465"/>
          </a:xfrm>
          <a:custGeom>
            <a:avLst/>
            <a:gdLst>
              <a:gd name="connsiteX0" fmla="*/ 215526 w 1759257"/>
              <a:gd name="connsiteY0" fmla="*/ 767887 h 1414465"/>
              <a:gd name="connsiteX1" fmla="*/ 215526 w 1759257"/>
              <a:gd name="connsiteY1" fmla="*/ 1198939 h 1414465"/>
              <a:gd name="connsiteX2" fmla="*/ 646578 w 1759257"/>
              <a:gd name="connsiteY2" fmla="*/ 1198939 h 1414465"/>
              <a:gd name="connsiteX3" fmla="*/ 431052 w 1759257"/>
              <a:gd name="connsiteY3" fmla="*/ 1414465 h 1414465"/>
              <a:gd name="connsiteX4" fmla="*/ 0 w 1759257"/>
              <a:gd name="connsiteY4" fmla="*/ 1414465 h 1414465"/>
              <a:gd name="connsiteX5" fmla="*/ 0 w 1759257"/>
              <a:gd name="connsiteY5" fmla="*/ 983413 h 1414465"/>
              <a:gd name="connsiteX6" fmla="*/ 215529 w 1759257"/>
              <a:gd name="connsiteY6" fmla="*/ 232875 h 1414465"/>
              <a:gd name="connsiteX7" fmla="*/ 1543730 w 1759257"/>
              <a:gd name="connsiteY7" fmla="*/ 232875 h 1414465"/>
              <a:gd name="connsiteX8" fmla="*/ 1543730 w 1759257"/>
              <a:gd name="connsiteY8" fmla="*/ 1181590 h 1414465"/>
              <a:gd name="connsiteX9" fmla="*/ 1543731 w 1759257"/>
              <a:gd name="connsiteY9" fmla="*/ 1181590 h 1414465"/>
              <a:gd name="connsiteX10" fmla="*/ 1543731 w 1759257"/>
              <a:gd name="connsiteY10" fmla="*/ 750538 h 1414465"/>
              <a:gd name="connsiteX11" fmla="*/ 1759257 w 1759257"/>
              <a:gd name="connsiteY11" fmla="*/ 966064 h 1414465"/>
              <a:gd name="connsiteX12" fmla="*/ 1759257 w 1759257"/>
              <a:gd name="connsiteY12" fmla="*/ 1397116 h 1414465"/>
              <a:gd name="connsiteX13" fmla="*/ 1328205 w 1759257"/>
              <a:gd name="connsiteY13" fmla="*/ 1397116 h 1414465"/>
              <a:gd name="connsiteX14" fmla="*/ 1112679 w 1759257"/>
              <a:gd name="connsiteY14" fmla="*/ 1181590 h 1414465"/>
              <a:gd name="connsiteX15" fmla="*/ 215529 w 1759257"/>
              <a:gd name="connsiteY15" fmla="*/ 1181590 h 1414465"/>
              <a:gd name="connsiteX16" fmla="*/ 1328205 w 1759257"/>
              <a:gd name="connsiteY16" fmla="*/ 14320 h 1414465"/>
              <a:gd name="connsiteX17" fmla="*/ 1759257 w 1759257"/>
              <a:gd name="connsiteY17" fmla="*/ 14320 h 1414465"/>
              <a:gd name="connsiteX18" fmla="*/ 1759257 w 1759257"/>
              <a:gd name="connsiteY18" fmla="*/ 445372 h 1414465"/>
              <a:gd name="connsiteX19" fmla="*/ 1543731 w 1759257"/>
              <a:gd name="connsiteY19" fmla="*/ 660898 h 1414465"/>
              <a:gd name="connsiteX20" fmla="*/ 1543731 w 1759257"/>
              <a:gd name="connsiteY20" fmla="*/ 229846 h 1414465"/>
              <a:gd name="connsiteX21" fmla="*/ 1112679 w 1759257"/>
              <a:gd name="connsiteY21" fmla="*/ 229846 h 1414465"/>
              <a:gd name="connsiteX22" fmla="*/ 1 w 1759257"/>
              <a:gd name="connsiteY22" fmla="*/ 0 h 1414465"/>
              <a:gd name="connsiteX23" fmla="*/ 431053 w 1759257"/>
              <a:gd name="connsiteY23" fmla="*/ 0 h 1414465"/>
              <a:gd name="connsiteX24" fmla="*/ 646579 w 1759257"/>
              <a:gd name="connsiteY24" fmla="*/ 215526 h 1414465"/>
              <a:gd name="connsiteX25" fmla="*/ 215527 w 1759257"/>
              <a:gd name="connsiteY25" fmla="*/ 215526 h 1414465"/>
              <a:gd name="connsiteX26" fmla="*/ 215527 w 1759257"/>
              <a:gd name="connsiteY26" fmla="*/ 646578 h 1414465"/>
              <a:gd name="connsiteX27" fmla="*/ 1 w 1759257"/>
              <a:gd name="connsiteY27" fmla="*/ 431052 h 141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59257" h="1414465">
                <a:moveTo>
                  <a:pt x="215526" y="767887"/>
                </a:moveTo>
                <a:lnTo>
                  <a:pt x="215526" y="1198939"/>
                </a:lnTo>
                <a:lnTo>
                  <a:pt x="646578" y="1198939"/>
                </a:lnTo>
                <a:lnTo>
                  <a:pt x="431052" y="1414465"/>
                </a:lnTo>
                <a:lnTo>
                  <a:pt x="0" y="1414465"/>
                </a:lnTo>
                <a:lnTo>
                  <a:pt x="0" y="983413"/>
                </a:lnTo>
                <a:close/>
                <a:moveTo>
                  <a:pt x="215529" y="232875"/>
                </a:moveTo>
                <a:lnTo>
                  <a:pt x="1543730" y="232875"/>
                </a:lnTo>
                <a:lnTo>
                  <a:pt x="1543730" y="1181590"/>
                </a:lnTo>
                <a:lnTo>
                  <a:pt x="1543731" y="1181590"/>
                </a:lnTo>
                <a:lnTo>
                  <a:pt x="1543731" y="750538"/>
                </a:lnTo>
                <a:lnTo>
                  <a:pt x="1759257" y="966064"/>
                </a:lnTo>
                <a:lnTo>
                  <a:pt x="1759257" y="1397116"/>
                </a:lnTo>
                <a:lnTo>
                  <a:pt x="1328205" y="1397116"/>
                </a:lnTo>
                <a:lnTo>
                  <a:pt x="1112679" y="1181590"/>
                </a:lnTo>
                <a:lnTo>
                  <a:pt x="215529" y="1181590"/>
                </a:lnTo>
                <a:close/>
                <a:moveTo>
                  <a:pt x="1328205" y="14320"/>
                </a:moveTo>
                <a:lnTo>
                  <a:pt x="1759257" y="14320"/>
                </a:lnTo>
                <a:lnTo>
                  <a:pt x="1759257" y="445372"/>
                </a:lnTo>
                <a:lnTo>
                  <a:pt x="1543731" y="660898"/>
                </a:lnTo>
                <a:lnTo>
                  <a:pt x="1543731" y="229846"/>
                </a:lnTo>
                <a:lnTo>
                  <a:pt x="1112679" y="229846"/>
                </a:lnTo>
                <a:close/>
                <a:moveTo>
                  <a:pt x="1" y="0"/>
                </a:moveTo>
                <a:lnTo>
                  <a:pt x="431053" y="0"/>
                </a:lnTo>
                <a:lnTo>
                  <a:pt x="646579" y="215526"/>
                </a:lnTo>
                <a:lnTo>
                  <a:pt x="215527" y="215526"/>
                </a:lnTo>
                <a:lnTo>
                  <a:pt x="215527" y="646578"/>
                </a:lnTo>
                <a:lnTo>
                  <a:pt x="1" y="43105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906379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icture Placeholder 9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2565908"/>
            <a:ext cx="4572000" cy="2577592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9" name="Picture Placeholder 9"/>
          <p:cNvSpPr>
            <a:spLocks noGrp="1"/>
          </p:cNvSpPr>
          <p:nvPr>
            <p:ph type="pic" sz="quarter" idx="30" hasCustomPrompt="1"/>
          </p:nvPr>
        </p:nvSpPr>
        <p:spPr>
          <a:xfrm>
            <a:off x="4572000" y="0"/>
            <a:ext cx="4572000" cy="2577592"/>
          </a:xfrm>
          <a:custGeom>
            <a:avLst/>
            <a:gdLst>
              <a:gd name="connsiteX0" fmla="*/ 0 w 3220624"/>
              <a:gd name="connsiteY0" fmla="*/ 0 h 1986847"/>
              <a:gd name="connsiteX1" fmla="*/ 3220624 w 3220624"/>
              <a:gd name="connsiteY1" fmla="*/ 0 h 1986847"/>
              <a:gd name="connsiteX2" fmla="*/ 3220624 w 3220624"/>
              <a:gd name="connsiteY2" fmla="*/ 1986847 h 1986847"/>
              <a:gd name="connsiteX3" fmla="*/ 0 w 3220624"/>
              <a:gd name="connsiteY3" fmla="*/ 1986847 h 1986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0624" h="1986847">
                <a:moveTo>
                  <a:pt x="0" y="0"/>
                </a:moveTo>
                <a:lnTo>
                  <a:pt x="3220624" y="0"/>
                </a:lnTo>
                <a:lnTo>
                  <a:pt x="3220624" y="1986847"/>
                </a:lnTo>
                <a:lnTo>
                  <a:pt x="0" y="198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17131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26" hasCustomPrompt="1"/>
          </p:nvPr>
        </p:nvSpPr>
        <p:spPr>
          <a:xfrm>
            <a:off x="3737987" y="1538231"/>
            <a:ext cx="1668026" cy="3106698"/>
          </a:xfrm>
          <a:custGeom>
            <a:avLst/>
            <a:gdLst>
              <a:gd name="connsiteX0" fmla="*/ 1004163 w 1758534"/>
              <a:gd name="connsiteY0" fmla="*/ 2894362 h 3356140"/>
              <a:gd name="connsiteX1" fmla="*/ 1004163 w 1758534"/>
              <a:gd name="connsiteY1" fmla="*/ 2895932 h 3356140"/>
              <a:gd name="connsiteX2" fmla="*/ 1080327 w 1758534"/>
              <a:gd name="connsiteY2" fmla="*/ 2895932 h 3356140"/>
              <a:gd name="connsiteX3" fmla="*/ 754376 w 1758534"/>
              <a:gd name="connsiteY3" fmla="*/ 2894362 h 3356140"/>
              <a:gd name="connsiteX4" fmla="*/ 678210 w 1758534"/>
              <a:gd name="connsiteY4" fmla="*/ 2895932 h 3356140"/>
              <a:gd name="connsiteX5" fmla="*/ 754376 w 1758534"/>
              <a:gd name="connsiteY5" fmla="*/ 2895932 h 3356140"/>
              <a:gd name="connsiteX6" fmla="*/ 1154013 w 1758534"/>
              <a:gd name="connsiteY6" fmla="*/ 1464226 h 3356140"/>
              <a:gd name="connsiteX7" fmla="*/ 629037 w 1758534"/>
              <a:gd name="connsiteY7" fmla="*/ 1604893 h 3356140"/>
              <a:gd name="connsiteX8" fmla="*/ 629037 w 1758534"/>
              <a:gd name="connsiteY8" fmla="*/ 1801170 h 3356140"/>
              <a:gd name="connsiteX9" fmla="*/ 1154013 w 1758534"/>
              <a:gd name="connsiteY9" fmla="*/ 1801170 h 3356140"/>
              <a:gd name="connsiteX10" fmla="*/ 1626826 w 1758534"/>
              <a:gd name="connsiteY10" fmla="*/ 1033862 h 3356140"/>
              <a:gd name="connsiteX11" fmla="*/ 1753295 w 1758534"/>
              <a:gd name="connsiteY11" fmla="*/ 1145602 h 3356140"/>
              <a:gd name="connsiteX12" fmla="*/ 1645347 w 1758534"/>
              <a:gd name="connsiteY12" fmla="*/ 1332574 h 3356140"/>
              <a:gd name="connsiteX13" fmla="*/ 1403800 w 1758534"/>
              <a:gd name="connsiteY13" fmla="*/ 1397296 h 3356140"/>
              <a:gd name="connsiteX14" fmla="*/ 1403800 w 1758534"/>
              <a:gd name="connsiteY14" fmla="*/ 1801170 h 3356140"/>
              <a:gd name="connsiteX15" fmla="*/ 1505182 w 1758534"/>
              <a:gd name="connsiteY15" fmla="*/ 1801170 h 3356140"/>
              <a:gd name="connsiteX16" fmla="*/ 1658265 w 1758534"/>
              <a:gd name="connsiteY16" fmla="*/ 1954253 h 3356140"/>
              <a:gd name="connsiteX17" fmla="*/ 1658265 w 1758534"/>
              <a:gd name="connsiteY17" fmla="*/ 2212573 h 3356140"/>
              <a:gd name="connsiteX18" fmla="*/ 1613428 w 1758534"/>
              <a:gd name="connsiteY18" fmla="*/ 2320819 h 3356140"/>
              <a:gd name="connsiteX19" fmla="*/ 1570186 w 1758534"/>
              <a:gd name="connsiteY19" fmla="*/ 2349974 h 3356140"/>
              <a:gd name="connsiteX20" fmla="*/ 1580164 w 1758534"/>
              <a:gd name="connsiteY20" fmla="*/ 2349780 h 3356140"/>
              <a:gd name="connsiteX21" fmla="*/ 1395999 w 1758534"/>
              <a:gd name="connsiteY21" fmla="*/ 2603802 h 3356140"/>
              <a:gd name="connsiteX22" fmla="*/ 1380122 w 1758534"/>
              <a:gd name="connsiteY22" fmla="*/ 2854648 h 3356140"/>
              <a:gd name="connsiteX23" fmla="*/ 1316617 w 1758534"/>
              <a:gd name="connsiteY23" fmla="*/ 2902277 h 3356140"/>
              <a:gd name="connsiteX24" fmla="*/ 1234060 w 1758534"/>
              <a:gd name="connsiteY24" fmla="*/ 2899102 h 3356140"/>
              <a:gd name="connsiteX25" fmla="*/ 1222423 w 1758534"/>
              <a:gd name="connsiteY25" fmla="*/ 2898862 h 3356140"/>
              <a:gd name="connsiteX26" fmla="*/ 1240662 w 1758534"/>
              <a:gd name="connsiteY26" fmla="*/ 2902544 h 3356140"/>
              <a:gd name="connsiteX27" fmla="*/ 1292051 w 1758534"/>
              <a:gd name="connsiteY27" fmla="*/ 2980073 h 3356140"/>
              <a:gd name="connsiteX28" fmla="*/ 1207910 w 1758534"/>
              <a:gd name="connsiteY28" fmla="*/ 3064214 h 3356140"/>
              <a:gd name="connsiteX29" fmla="*/ 1292051 w 1758534"/>
              <a:gd name="connsiteY29" fmla="*/ 3148355 h 3356140"/>
              <a:gd name="connsiteX30" fmla="*/ 1207910 w 1758534"/>
              <a:gd name="connsiteY30" fmla="*/ 3232496 h 3356140"/>
              <a:gd name="connsiteX31" fmla="*/ 1047633 w 1758534"/>
              <a:gd name="connsiteY31" fmla="*/ 3232496 h 3356140"/>
              <a:gd name="connsiteX32" fmla="*/ 1109055 w 1758534"/>
              <a:gd name="connsiteY32" fmla="*/ 3293918 h 3356140"/>
              <a:gd name="connsiteX33" fmla="*/ 1109054 w 1758534"/>
              <a:gd name="connsiteY33" fmla="*/ 3293918 h 3356140"/>
              <a:gd name="connsiteX34" fmla="*/ 1047632 w 1758534"/>
              <a:gd name="connsiteY34" fmla="*/ 3355340 h 3356140"/>
              <a:gd name="connsiteX35" fmla="*/ 1004163 w 1758534"/>
              <a:gd name="connsiteY35" fmla="*/ 3355340 h 3356140"/>
              <a:gd name="connsiteX36" fmla="*/ 1004163 w 1758534"/>
              <a:gd name="connsiteY36" fmla="*/ 3356140 h 3356140"/>
              <a:gd name="connsiteX37" fmla="*/ 754376 w 1758534"/>
              <a:gd name="connsiteY37" fmla="*/ 3356140 h 3356140"/>
              <a:gd name="connsiteX38" fmla="*/ 754376 w 1758534"/>
              <a:gd name="connsiteY38" fmla="*/ 3355339 h 3356140"/>
              <a:gd name="connsiteX39" fmla="*/ 710899 w 1758534"/>
              <a:gd name="connsiteY39" fmla="*/ 3355339 h 3356140"/>
              <a:gd name="connsiteX40" fmla="*/ 654304 w 1758534"/>
              <a:gd name="connsiteY40" fmla="*/ 3317825 h 3356140"/>
              <a:gd name="connsiteX41" fmla="*/ 649477 w 1758534"/>
              <a:gd name="connsiteY41" fmla="*/ 3293918 h 3356140"/>
              <a:gd name="connsiteX42" fmla="*/ 654304 w 1758534"/>
              <a:gd name="connsiteY42" fmla="*/ 3270010 h 3356140"/>
              <a:gd name="connsiteX43" fmla="*/ 710899 w 1758534"/>
              <a:gd name="connsiteY43" fmla="*/ 3232496 h 3356140"/>
              <a:gd name="connsiteX44" fmla="*/ 550623 w 1758534"/>
              <a:gd name="connsiteY44" fmla="*/ 3232496 h 3356140"/>
              <a:gd name="connsiteX45" fmla="*/ 466482 w 1758534"/>
              <a:gd name="connsiteY45" fmla="*/ 3148355 h 3356140"/>
              <a:gd name="connsiteX46" fmla="*/ 550623 w 1758534"/>
              <a:gd name="connsiteY46" fmla="*/ 3064214 h 3356140"/>
              <a:gd name="connsiteX47" fmla="*/ 466482 w 1758534"/>
              <a:gd name="connsiteY47" fmla="*/ 2980073 h 3356140"/>
              <a:gd name="connsiteX48" fmla="*/ 517872 w 1758534"/>
              <a:gd name="connsiteY48" fmla="*/ 2902544 h 3356140"/>
              <a:gd name="connsiteX49" fmla="*/ 536110 w 1758534"/>
              <a:gd name="connsiteY49" fmla="*/ 2898862 h 3356140"/>
              <a:gd name="connsiteX50" fmla="*/ 524474 w 1758534"/>
              <a:gd name="connsiteY50" fmla="*/ 2899102 h 3356140"/>
              <a:gd name="connsiteX51" fmla="*/ 441917 w 1758534"/>
              <a:gd name="connsiteY51" fmla="*/ 2902277 h 3356140"/>
              <a:gd name="connsiteX52" fmla="*/ 378412 w 1758534"/>
              <a:gd name="connsiteY52" fmla="*/ 2854648 h 3356140"/>
              <a:gd name="connsiteX53" fmla="*/ 362535 w 1758534"/>
              <a:gd name="connsiteY53" fmla="*/ 2603802 h 3356140"/>
              <a:gd name="connsiteX54" fmla="*/ 178370 w 1758534"/>
              <a:gd name="connsiteY54" fmla="*/ 2349780 h 3356140"/>
              <a:gd name="connsiteX55" fmla="*/ 188347 w 1758534"/>
              <a:gd name="connsiteY55" fmla="*/ 2349974 h 3356140"/>
              <a:gd name="connsiteX56" fmla="*/ 145105 w 1758534"/>
              <a:gd name="connsiteY56" fmla="*/ 2320819 h 3356140"/>
              <a:gd name="connsiteX57" fmla="*/ 100268 w 1758534"/>
              <a:gd name="connsiteY57" fmla="*/ 2212573 h 3356140"/>
              <a:gd name="connsiteX58" fmla="*/ 100268 w 1758534"/>
              <a:gd name="connsiteY58" fmla="*/ 1954253 h 3356140"/>
              <a:gd name="connsiteX59" fmla="*/ 253351 w 1758534"/>
              <a:gd name="connsiteY59" fmla="*/ 1801170 h 3356140"/>
              <a:gd name="connsiteX60" fmla="*/ 379250 w 1758534"/>
              <a:gd name="connsiteY60" fmla="*/ 1801170 h 3356140"/>
              <a:gd name="connsiteX61" fmla="*/ 379250 w 1758534"/>
              <a:gd name="connsiteY61" fmla="*/ 1671823 h 3356140"/>
              <a:gd name="connsiteX62" fmla="*/ 192211 w 1758534"/>
              <a:gd name="connsiteY62" fmla="*/ 1721940 h 3356140"/>
              <a:gd name="connsiteX63" fmla="*/ 5239 w 1758534"/>
              <a:gd name="connsiteY63" fmla="*/ 1613992 h 3356140"/>
              <a:gd name="connsiteX64" fmla="*/ 113187 w 1758534"/>
              <a:gd name="connsiteY64" fmla="*/ 1427020 h 3356140"/>
              <a:gd name="connsiteX65" fmla="*/ 1566323 w 1758534"/>
              <a:gd name="connsiteY65" fmla="*/ 1037654 h 3356140"/>
              <a:gd name="connsiteX66" fmla="*/ 1626826 w 1758534"/>
              <a:gd name="connsiteY66" fmla="*/ 1033862 h 3356140"/>
              <a:gd name="connsiteX67" fmla="*/ 1626826 w 1758534"/>
              <a:gd name="connsiteY67" fmla="*/ 631379 h 3356140"/>
              <a:gd name="connsiteX68" fmla="*/ 1753295 w 1758534"/>
              <a:gd name="connsiteY68" fmla="*/ 743119 h 3356140"/>
              <a:gd name="connsiteX69" fmla="*/ 1645347 w 1758534"/>
              <a:gd name="connsiteY69" fmla="*/ 930091 h 3356140"/>
              <a:gd name="connsiteX70" fmla="*/ 192211 w 1758534"/>
              <a:gd name="connsiteY70" fmla="*/ 1319457 h 3356140"/>
              <a:gd name="connsiteX71" fmla="*/ 5239 w 1758534"/>
              <a:gd name="connsiteY71" fmla="*/ 1211509 h 3356140"/>
              <a:gd name="connsiteX72" fmla="*/ 113187 w 1758534"/>
              <a:gd name="connsiteY72" fmla="*/ 1024537 h 3356140"/>
              <a:gd name="connsiteX73" fmla="*/ 1566323 w 1758534"/>
              <a:gd name="connsiteY73" fmla="*/ 635171 h 3356140"/>
              <a:gd name="connsiteX74" fmla="*/ 1626826 w 1758534"/>
              <a:gd name="connsiteY74" fmla="*/ 631379 h 3356140"/>
              <a:gd name="connsiteX75" fmla="*/ 1626826 w 1758534"/>
              <a:gd name="connsiteY75" fmla="*/ 214961 h 3356140"/>
              <a:gd name="connsiteX76" fmla="*/ 1753295 w 1758534"/>
              <a:gd name="connsiteY76" fmla="*/ 326701 h 3356140"/>
              <a:gd name="connsiteX77" fmla="*/ 1645347 w 1758534"/>
              <a:gd name="connsiteY77" fmla="*/ 513673 h 3356140"/>
              <a:gd name="connsiteX78" fmla="*/ 192211 w 1758534"/>
              <a:gd name="connsiteY78" fmla="*/ 903039 h 3356140"/>
              <a:gd name="connsiteX79" fmla="*/ 5239 w 1758534"/>
              <a:gd name="connsiteY79" fmla="*/ 795091 h 3356140"/>
              <a:gd name="connsiteX80" fmla="*/ 113187 w 1758534"/>
              <a:gd name="connsiteY80" fmla="*/ 608119 h 3356140"/>
              <a:gd name="connsiteX81" fmla="*/ 1566323 w 1758534"/>
              <a:gd name="connsiteY81" fmla="*/ 218753 h 3356140"/>
              <a:gd name="connsiteX82" fmla="*/ 1626826 w 1758534"/>
              <a:gd name="connsiteY82" fmla="*/ 214961 h 3356140"/>
              <a:gd name="connsiteX83" fmla="*/ 921576 w 1758534"/>
              <a:gd name="connsiteY83" fmla="*/ 1448 h 3356140"/>
              <a:gd name="connsiteX84" fmla="*/ 1048045 w 1758534"/>
              <a:gd name="connsiteY84" fmla="*/ 113188 h 3356140"/>
              <a:gd name="connsiteX85" fmla="*/ 940097 w 1758534"/>
              <a:gd name="connsiteY85" fmla="*/ 300160 h 3356140"/>
              <a:gd name="connsiteX86" fmla="*/ 192213 w 1758534"/>
              <a:gd name="connsiteY86" fmla="*/ 500554 h 3356140"/>
              <a:gd name="connsiteX87" fmla="*/ 5241 w 1758534"/>
              <a:gd name="connsiteY87" fmla="*/ 392606 h 3356140"/>
              <a:gd name="connsiteX88" fmla="*/ 113189 w 1758534"/>
              <a:gd name="connsiteY88" fmla="*/ 205634 h 3356140"/>
              <a:gd name="connsiteX89" fmla="*/ 861073 w 1758534"/>
              <a:gd name="connsiteY89" fmla="*/ 5239 h 3356140"/>
              <a:gd name="connsiteX90" fmla="*/ 921576 w 1758534"/>
              <a:gd name="connsiteY90" fmla="*/ 1448 h 335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758534" h="3356140">
                <a:moveTo>
                  <a:pt x="1004163" y="2894362"/>
                </a:moveTo>
                <a:lnTo>
                  <a:pt x="1004163" y="2895932"/>
                </a:lnTo>
                <a:lnTo>
                  <a:pt x="1080327" y="2895932"/>
                </a:lnTo>
                <a:close/>
                <a:moveTo>
                  <a:pt x="754376" y="2894362"/>
                </a:moveTo>
                <a:lnTo>
                  <a:pt x="678210" y="2895932"/>
                </a:lnTo>
                <a:lnTo>
                  <a:pt x="754376" y="2895932"/>
                </a:lnTo>
                <a:close/>
                <a:moveTo>
                  <a:pt x="1154013" y="1464226"/>
                </a:moveTo>
                <a:lnTo>
                  <a:pt x="629037" y="1604893"/>
                </a:lnTo>
                <a:lnTo>
                  <a:pt x="629037" y="1801170"/>
                </a:lnTo>
                <a:lnTo>
                  <a:pt x="1154013" y="1801170"/>
                </a:lnTo>
                <a:close/>
                <a:moveTo>
                  <a:pt x="1626826" y="1033862"/>
                </a:moveTo>
                <a:cubicBezTo>
                  <a:pt x="1685750" y="1042066"/>
                  <a:pt x="1736929" y="1084522"/>
                  <a:pt x="1753295" y="1145602"/>
                </a:cubicBezTo>
                <a:cubicBezTo>
                  <a:pt x="1775117" y="1227042"/>
                  <a:pt x="1726787" y="1310752"/>
                  <a:pt x="1645347" y="1332574"/>
                </a:cubicBezTo>
                <a:lnTo>
                  <a:pt x="1403800" y="1397296"/>
                </a:lnTo>
                <a:lnTo>
                  <a:pt x="1403800" y="1801170"/>
                </a:lnTo>
                <a:lnTo>
                  <a:pt x="1505182" y="1801170"/>
                </a:lnTo>
                <a:cubicBezTo>
                  <a:pt x="1589727" y="1801170"/>
                  <a:pt x="1658265" y="1869708"/>
                  <a:pt x="1658265" y="1954253"/>
                </a:cubicBezTo>
                <a:lnTo>
                  <a:pt x="1658265" y="2212573"/>
                </a:lnTo>
                <a:cubicBezTo>
                  <a:pt x="1658265" y="2254846"/>
                  <a:pt x="1641131" y="2293116"/>
                  <a:pt x="1613428" y="2320819"/>
                </a:cubicBezTo>
                <a:lnTo>
                  <a:pt x="1570186" y="2349974"/>
                </a:lnTo>
                <a:lnTo>
                  <a:pt x="1580164" y="2349780"/>
                </a:lnTo>
                <a:lnTo>
                  <a:pt x="1395999" y="2603802"/>
                </a:lnTo>
                <a:lnTo>
                  <a:pt x="1380122" y="2854648"/>
                </a:lnTo>
                <a:lnTo>
                  <a:pt x="1316617" y="2902277"/>
                </a:lnTo>
                <a:lnTo>
                  <a:pt x="1234060" y="2899102"/>
                </a:lnTo>
                <a:lnTo>
                  <a:pt x="1222423" y="2898862"/>
                </a:lnTo>
                <a:lnTo>
                  <a:pt x="1240662" y="2902544"/>
                </a:lnTo>
                <a:cubicBezTo>
                  <a:pt x="1270861" y="2915318"/>
                  <a:pt x="1292051" y="2945221"/>
                  <a:pt x="1292051" y="2980073"/>
                </a:cubicBezTo>
                <a:cubicBezTo>
                  <a:pt x="1292051" y="3026543"/>
                  <a:pt x="1254380" y="3064214"/>
                  <a:pt x="1207910" y="3064214"/>
                </a:cubicBezTo>
                <a:cubicBezTo>
                  <a:pt x="1254380" y="3064214"/>
                  <a:pt x="1292051" y="3101885"/>
                  <a:pt x="1292051" y="3148355"/>
                </a:cubicBezTo>
                <a:cubicBezTo>
                  <a:pt x="1292051" y="3194825"/>
                  <a:pt x="1254380" y="3232496"/>
                  <a:pt x="1207910" y="3232496"/>
                </a:cubicBezTo>
                <a:lnTo>
                  <a:pt x="1047633" y="3232496"/>
                </a:lnTo>
                <a:cubicBezTo>
                  <a:pt x="1081555" y="3232496"/>
                  <a:pt x="1109055" y="3259996"/>
                  <a:pt x="1109055" y="3293918"/>
                </a:cubicBezTo>
                <a:lnTo>
                  <a:pt x="1109054" y="3293918"/>
                </a:lnTo>
                <a:cubicBezTo>
                  <a:pt x="1109054" y="3327840"/>
                  <a:pt x="1081554" y="3355340"/>
                  <a:pt x="1047632" y="3355340"/>
                </a:cubicBezTo>
                <a:lnTo>
                  <a:pt x="1004163" y="3355340"/>
                </a:lnTo>
                <a:lnTo>
                  <a:pt x="1004163" y="3356140"/>
                </a:lnTo>
                <a:lnTo>
                  <a:pt x="754376" y="3356140"/>
                </a:lnTo>
                <a:lnTo>
                  <a:pt x="754376" y="3355339"/>
                </a:lnTo>
                <a:lnTo>
                  <a:pt x="710899" y="3355339"/>
                </a:lnTo>
                <a:cubicBezTo>
                  <a:pt x="685458" y="3355339"/>
                  <a:pt x="663629" y="3339870"/>
                  <a:pt x="654304" y="3317825"/>
                </a:cubicBezTo>
                <a:lnTo>
                  <a:pt x="649477" y="3293918"/>
                </a:lnTo>
                <a:lnTo>
                  <a:pt x="654304" y="3270010"/>
                </a:lnTo>
                <a:cubicBezTo>
                  <a:pt x="663629" y="3247965"/>
                  <a:pt x="685458" y="3232496"/>
                  <a:pt x="710899" y="3232496"/>
                </a:cubicBezTo>
                <a:lnTo>
                  <a:pt x="550623" y="3232496"/>
                </a:lnTo>
                <a:cubicBezTo>
                  <a:pt x="504153" y="3232496"/>
                  <a:pt x="466482" y="3194825"/>
                  <a:pt x="466482" y="3148355"/>
                </a:cubicBezTo>
                <a:cubicBezTo>
                  <a:pt x="466482" y="3101885"/>
                  <a:pt x="504153" y="3064214"/>
                  <a:pt x="550623" y="3064214"/>
                </a:cubicBezTo>
                <a:cubicBezTo>
                  <a:pt x="504153" y="3064214"/>
                  <a:pt x="466482" y="3026543"/>
                  <a:pt x="466482" y="2980073"/>
                </a:cubicBezTo>
                <a:cubicBezTo>
                  <a:pt x="466482" y="2945221"/>
                  <a:pt x="487672" y="2915318"/>
                  <a:pt x="517872" y="2902544"/>
                </a:cubicBezTo>
                <a:lnTo>
                  <a:pt x="536110" y="2898862"/>
                </a:lnTo>
                <a:lnTo>
                  <a:pt x="524474" y="2899102"/>
                </a:lnTo>
                <a:lnTo>
                  <a:pt x="441917" y="2902277"/>
                </a:lnTo>
                <a:lnTo>
                  <a:pt x="378412" y="2854648"/>
                </a:lnTo>
                <a:lnTo>
                  <a:pt x="362535" y="2603802"/>
                </a:lnTo>
                <a:lnTo>
                  <a:pt x="178370" y="2349780"/>
                </a:lnTo>
                <a:lnTo>
                  <a:pt x="188347" y="2349974"/>
                </a:lnTo>
                <a:lnTo>
                  <a:pt x="145105" y="2320819"/>
                </a:lnTo>
                <a:cubicBezTo>
                  <a:pt x="117402" y="2293116"/>
                  <a:pt x="100268" y="2254846"/>
                  <a:pt x="100268" y="2212573"/>
                </a:cubicBezTo>
                <a:lnTo>
                  <a:pt x="100268" y="1954253"/>
                </a:lnTo>
                <a:cubicBezTo>
                  <a:pt x="100268" y="1869708"/>
                  <a:pt x="168806" y="1801170"/>
                  <a:pt x="253351" y="1801170"/>
                </a:cubicBezTo>
                <a:lnTo>
                  <a:pt x="379250" y="1801170"/>
                </a:lnTo>
                <a:lnTo>
                  <a:pt x="379250" y="1671823"/>
                </a:lnTo>
                <a:lnTo>
                  <a:pt x="192211" y="1721940"/>
                </a:lnTo>
                <a:cubicBezTo>
                  <a:pt x="110771" y="1743762"/>
                  <a:pt x="27061" y="1695432"/>
                  <a:pt x="5239" y="1613992"/>
                </a:cubicBezTo>
                <a:cubicBezTo>
                  <a:pt x="-16583" y="1532552"/>
                  <a:pt x="31747" y="1448842"/>
                  <a:pt x="113187" y="1427020"/>
                </a:cubicBezTo>
                <a:lnTo>
                  <a:pt x="1566323" y="1037654"/>
                </a:lnTo>
                <a:cubicBezTo>
                  <a:pt x="1586683" y="1032198"/>
                  <a:pt x="1607185" y="1031127"/>
                  <a:pt x="1626826" y="1033862"/>
                </a:cubicBezTo>
                <a:close/>
                <a:moveTo>
                  <a:pt x="1626826" y="631379"/>
                </a:moveTo>
                <a:cubicBezTo>
                  <a:pt x="1685750" y="639583"/>
                  <a:pt x="1736929" y="682039"/>
                  <a:pt x="1753295" y="743119"/>
                </a:cubicBezTo>
                <a:cubicBezTo>
                  <a:pt x="1775117" y="824559"/>
                  <a:pt x="1726787" y="908269"/>
                  <a:pt x="1645347" y="930091"/>
                </a:cubicBezTo>
                <a:lnTo>
                  <a:pt x="192211" y="1319457"/>
                </a:lnTo>
                <a:cubicBezTo>
                  <a:pt x="110771" y="1341279"/>
                  <a:pt x="27061" y="1292949"/>
                  <a:pt x="5239" y="1211509"/>
                </a:cubicBezTo>
                <a:cubicBezTo>
                  <a:pt x="-16583" y="1130069"/>
                  <a:pt x="31747" y="1046359"/>
                  <a:pt x="113187" y="1024537"/>
                </a:cubicBezTo>
                <a:lnTo>
                  <a:pt x="1566323" y="635171"/>
                </a:lnTo>
                <a:cubicBezTo>
                  <a:pt x="1586683" y="629715"/>
                  <a:pt x="1607185" y="628644"/>
                  <a:pt x="1626826" y="631379"/>
                </a:cubicBezTo>
                <a:close/>
                <a:moveTo>
                  <a:pt x="1626826" y="214961"/>
                </a:moveTo>
                <a:cubicBezTo>
                  <a:pt x="1685750" y="223165"/>
                  <a:pt x="1736929" y="265621"/>
                  <a:pt x="1753295" y="326701"/>
                </a:cubicBezTo>
                <a:cubicBezTo>
                  <a:pt x="1775117" y="408141"/>
                  <a:pt x="1726787" y="491851"/>
                  <a:pt x="1645347" y="513673"/>
                </a:cubicBezTo>
                <a:lnTo>
                  <a:pt x="192211" y="903039"/>
                </a:lnTo>
                <a:cubicBezTo>
                  <a:pt x="110771" y="924861"/>
                  <a:pt x="27061" y="876531"/>
                  <a:pt x="5239" y="795091"/>
                </a:cubicBezTo>
                <a:cubicBezTo>
                  <a:pt x="-16583" y="713651"/>
                  <a:pt x="31747" y="629941"/>
                  <a:pt x="113187" y="608119"/>
                </a:cubicBezTo>
                <a:lnTo>
                  <a:pt x="1566323" y="218753"/>
                </a:lnTo>
                <a:cubicBezTo>
                  <a:pt x="1586683" y="213297"/>
                  <a:pt x="1607185" y="212226"/>
                  <a:pt x="1626826" y="214961"/>
                </a:cubicBezTo>
                <a:close/>
                <a:moveTo>
                  <a:pt x="921576" y="1448"/>
                </a:moveTo>
                <a:cubicBezTo>
                  <a:pt x="980500" y="9652"/>
                  <a:pt x="1031679" y="52108"/>
                  <a:pt x="1048045" y="113188"/>
                </a:cubicBezTo>
                <a:cubicBezTo>
                  <a:pt x="1069867" y="194628"/>
                  <a:pt x="1021537" y="278338"/>
                  <a:pt x="940097" y="300160"/>
                </a:cubicBezTo>
                <a:lnTo>
                  <a:pt x="192213" y="500554"/>
                </a:lnTo>
                <a:cubicBezTo>
                  <a:pt x="110773" y="522376"/>
                  <a:pt x="27063" y="474046"/>
                  <a:pt x="5241" y="392606"/>
                </a:cubicBezTo>
                <a:cubicBezTo>
                  <a:pt x="-16581" y="311166"/>
                  <a:pt x="31749" y="227456"/>
                  <a:pt x="113189" y="205634"/>
                </a:cubicBezTo>
                <a:lnTo>
                  <a:pt x="861073" y="5239"/>
                </a:lnTo>
                <a:cubicBezTo>
                  <a:pt x="881433" y="-216"/>
                  <a:pt x="901935" y="-1287"/>
                  <a:pt x="921576" y="1448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510528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146304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66644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2" hasCustomPrompt="1"/>
          </p:nvPr>
        </p:nvSpPr>
        <p:spPr>
          <a:xfrm>
            <a:off x="5829113" y="1206501"/>
            <a:ext cx="2920250" cy="3747658"/>
          </a:xfrm>
          <a:custGeom>
            <a:avLst/>
            <a:gdLst>
              <a:gd name="connsiteX0" fmla="*/ 685800 w 3225049"/>
              <a:gd name="connsiteY0" fmla="*/ 2819179 h 3554841"/>
              <a:gd name="connsiteX1" fmla="*/ 2708622 w 3225049"/>
              <a:gd name="connsiteY1" fmla="*/ 2819179 h 3554841"/>
              <a:gd name="connsiteX2" fmla="*/ 2776300 w 3225049"/>
              <a:gd name="connsiteY2" fmla="*/ 2952527 h 3554841"/>
              <a:gd name="connsiteX3" fmla="*/ 3052652 w 3225049"/>
              <a:gd name="connsiteY3" fmla="*/ 3554841 h 3554841"/>
              <a:gd name="connsiteX4" fmla="*/ 1232864 w 3225049"/>
              <a:gd name="connsiteY4" fmla="*/ 3554841 h 3554841"/>
              <a:gd name="connsiteX5" fmla="*/ 1484777 w 3225049"/>
              <a:gd name="connsiteY5" fmla="*/ 3124831 h 3554841"/>
              <a:gd name="connsiteX6" fmla="*/ 1390780 w 3225049"/>
              <a:gd name="connsiteY6" fmla="*/ 2828169 h 3554841"/>
              <a:gd name="connsiteX7" fmla="*/ 1012911 w 3225049"/>
              <a:gd name="connsiteY7" fmla="*/ 2871619 h 3554841"/>
              <a:gd name="connsiteX8" fmla="*/ 685800 w 3225049"/>
              <a:gd name="connsiteY8" fmla="*/ 2819179 h 3554841"/>
              <a:gd name="connsiteX9" fmla="*/ 124918 w 3225049"/>
              <a:gd name="connsiteY9" fmla="*/ 1871932 h 3554841"/>
              <a:gd name="connsiteX10" fmla="*/ 2971800 w 3225049"/>
              <a:gd name="connsiteY10" fmla="*/ 1871932 h 3554841"/>
              <a:gd name="connsiteX11" fmla="*/ 2598628 w 3225049"/>
              <a:gd name="connsiteY11" fmla="*/ 2288631 h 3554841"/>
              <a:gd name="connsiteX12" fmla="*/ 2648641 w 3225049"/>
              <a:gd name="connsiteY12" fmla="*/ 2610899 h 3554841"/>
              <a:gd name="connsiteX13" fmla="*/ 578880 w 3225049"/>
              <a:gd name="connsiteY13" fmla="*/ 2610899 h 3554841"/>
              <a:gd name="connsiteX14" fmla="*/ 575033 w 3225049"/>
              <a:gd name="connsiteY14" fmla="*/ 2607901 h 3554841"/>
              <a:gd name="connsiteX15" fmla="*/ 557721 w 3225049"/>
              <a:gd name="connsiteY15" fmla="*/ 2375569 h 3554841"/>
              <a:gd name="connsiteX16" fmla="*/ 461543 w 3225049"/>
              <a:gd name="connsiteY16" fmla="*/ 2315612 h 3554841"/>
              <a:gd name="connsiteX17" fmla="*/ 488473 w 3225049"/>
              <a:gd name="connsiteY17" fmla="*/ 2237668 h 3554841"/>
              <a:gd name="connsiteX18" fmla="*/ 403836 w 3225049"/>
              <a:gd name="connsiteY18" fmla="*/ 2182208 h 3554841"/>
              <a:gd name="connsiteX19" fmla="*/ 450001 w 3225049"/>
              <a:gd name="connsiteY19" fmla="*/ 2053301 h 3554841"/>
              <a:gd name="connsiteX20" fmla="*/ 415377 w 3225049"/>
              <a:gd name="connsiteY20" fmla="*/ 1996342 h 3554841"/>
              <a:gd name="connsiteX21" fmla="*/ 115300 w 3225049"/>
              <a:gd name="connsiteY21" fmla="*/ 1924394 h 3554841"/>
              <a:gd name="connsiteX22" fmla="*/ 124918 w 3225049"/>
              <a:gd name="connsiteY22" fmla="*/ 1871932 h 3554841"/>
              <a:gd name="connsiteX23" fmla="*/ 336693 w 3225049"/>
              <a:gd name="connsiteY23" fmla="*/ 934502 h 3554841"/>
              <a:gd name="connsiteX24" fmla="*/ 3173950 w 3225049"/>
              <a:gd name="connsiteY24" fmla="*/ 934502 h 3554841"/>
              <a:gd name="connsiteX25" fmla="*/ 3038451 w 3225049"/>
              <a:gd name="connsiteY25" fmla="*/ 1675639 h 3554841"/>
              <a:gd name="connsiteX26" fmla="*/ 0 w 3225049"/>
              <a:gd name="connsiteY26" fmla="*/ 1675639 h 3554841"/>
              <a:gd name="connsiteX27" fmla="*/ 353117 w 3225049"/>
              <a:gd name="connsiteY27" fmla="*/ 1276565 h 3554841"/>
              <a:gd name="connsiteX28" fmla="*/ 336693 w 3225049"/>
              <a:gd name="connsiteY28" fmla="*/ 934502 h 3554841"/>
              <a:gd name="connsiteX29" fmla="*/ 1672271 w 3225049"/>
              <a:gd name="connsiteY29" fmla="*/ 2365 h 3554841"/>
              <a:gd name="connsiteX30" fmla="*/ 2814260 w 3225049"/>
              <a:gd name="connsiteY30" fmla="*/ 369442 h 3554841"/>
              <a:gd name="connsiteX31" fmla="*/ 3098991 w 3225049"/>
              <a:gd name="connsiteY31" fmla="*/ 738209 h 3554841"/>
              <a:gd name="connsiteX32" fmla="*/ 366359 w 3225049"/>
              <a:gd name="connsiteY32" fmla="*/ 738209 h 3554841"/>
              <a:gd name="connsiteX33" fmla="*/ 929890 w 3225049"/>
              <a:gd name="connsiteY33" fmla="*/ 134091 h 3554841"/>
              <a:gd name="connsiteX34" fmla="*/ 1672271 w 3225049"/>
              <a:gd name="connsiteY34" fmla="*/ 2365 h 355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225049" h="3554841">
                <a:moveTo>
                  <a:pt x="685800" y="2819179"/>
                </a:moveTo>
                <a:cubicBezTo>
                  <a:pt x="685800" y="2819179"/>
                  <a:pt x="685800" y="2819179"/>
                  <a:pt x="2708622" y="2819179"/>
                </a:cubicBezTo>
                <a:cubicBezTo>
                  <a:pt x="2725542" y="2859633"/>
                  <a:pt x="2748101" y="2904582"/>
                  <a:pt x="2776300" y="2952527"/>
                </a:cubicBezTo>
                <a:cubicBezTo>
                  <a:pt x="2962415" y="3267169"/>
                  <a:pt x="3052652" y="3554841"/>
                  <a:pt x="3052652" y="3554841"/>
                </a:cubicBezTo>
                <a:cubicBezTo>
                  <a:pt x="3052652" y="3554841"/>
                  <a:pt x="3052652" y="3554841"/>
                  <a:pt x="1232864" y="3554841"/>
                </a:cubicBezTo>
                <a:cubicBezTo>
                  <a:pt x="1232864" y="3554841"/>
                  <a:pt x="1232864" y="3554841"/>
                  <a:pt x="1484777" y="3124831"/>
                </a:cubicBezTo>
                <a:cubicBezTo>
                  <a:pt x="1484777" y="3124831"/>
                  <a:pt x="1430258" y="2850643"/>
                  <a:pt x="1390780" y="2828169"/>
                </a:cubicBezTo>
                <a:cubicBezTo>
                  <a:pt x="1351301" y="2807193"/>
                  <a:pt x="1148267" y="2858135"/>
                  <a:pt x="1012911" y="2871619"/>
                </a:cubicBezTo>
                <a:cubicBezTo>
                  <a:pt x="881314" y="2883606"/>
                  <a:pt x="747838" y="2904582"/>
                  <a:pt x="685800" y="2819179"/>
                </a:cubicBezTo>
                <a:close/>
                <a:moveTo>
                  <a:pt x="124918" y="1871932"/>
                </a:moveTo>
                <a:cubicBezTo>
                  <a:pt x="124918" y="1871932"/>
                  <a:pt x="124918" y="1871932"/>
                  <a:pt x="2971800" y="1871932"/>
                </a:cubicBezTo>
                <a:cubicBezTo>
                  <a:pt x="2879469" y="2009832"/>
                  <a:pt x="2754437" y="2147733"/>
                  <a:pt x="2598628" y="2288631"/>
                </a:cubicBezTo>
                <a:cubicBezTo>
                  <a:pt x="2598628" y="2288631"/>
                  <a:pt x="2548615" y="2390558"/>
                  <a:pt x="2648641" y="2610899"/>
                </a:cubicBezTo>
                <a:cubicBezTo>
                  <a:pt x="2648641" y="2610899"/>
                  <a:pt x="2648641" y="2610899"/>
                  <a:pt x="578880" y="2610899"/>
                </a:cubicBezTo>
                <a:cubicBezTo>
                  <a:pt x="576957" y="2609400"/>
                  <a:pt x="576957" y="2609400"/>
                  <a:pt x="575033" y="2607901"/>
                </a:cubicBezTo>
                <a:cubicBezTo>
                  <a:pt x="511555" y="2516467"/>
                  <a:pt x="546180" y="2422035"/>
                  <a:pt x="557721" y="2375569"/>
                </a:cubicBezTo>
                <a:cubicBezTo>
                  <a:pt x="557721" y="2375569"/>
                  <a:pt x="557721" y="2375569"/>
                  <a:pt x="461543" y="2315612"/>
                </a:cubicBezTo>
                <a:cubicBezTo>
                  <a:pt x="461543" y="2315612"/>
                  <a:pt x="438460" y="2258653"/>
                  <a:pt x="488473" y="2237668"/>
                </a:cubicBezTo>
                <a:cubicBezTo>
                  <a:pt x="488473" y="2237668"/>
                  <a:pt x="455772" y="2207690"/>
                  <a:pt x="403836" y="2182208"/>
                </a:cubicBezTo>
                <a:cubicBezTo>
                  <a:pt x="351899" y="2156726"/>
                  <a:pt x="421148" y="2078783"/>
                  <a:pt x="450001" y="2053301"/>
                </a:cubicBezTo>
                <a:cubicBezTo>
                  <a:pt x="450001" y="2053301"/>
                  <a:pt x="450001" y="2053301"/>
                  <a:pt x="415377" y="1996342"/>
                </a:cubicBezTo>
                <a:cubicBezTo>
                  <a:pt x="415377" y="1996342"/>
                  <a:pt x="178778" y="1988848"/>
                  <a:pt x="115300" y="1924394"/>
                </a:cubicBezTo>
                <a:cubicBezTo>
                  <a:pt x="103759" y="1912403"/>
                  <a:pt x="109530" y="1894416"/>
                  <a:pt x="124918" y="1871932"/>
                </a:cubicBezTo>
                <a:close/>
                <a:moveTo>
                  <a:pt x="336693" y="934502"/>
                </a:moveTo>
                <a:cubicBezTo>
                  <a:pt x="336693" y="934502"/>
                  <a:pt x="336693" y="934502"/>
                  <a:pt x="3173950" y="934502"/>
                </a:cubicBezTo>
                <a:cubicBezTo>
                  <a:pt x="3276600" y="1173046"/>
                  <a:pt x="3221169" y="1420592"/>
                  <a:pt x="3038451" y="1675639"/>
                </a:cubicBezTo>
                <a:cubicBezTo>
                  <a:pt x="3038451" y="1675639"/>
                  <a:pt x="3038451" y="1675639"/>
                  <a:pt x="0" y="1675639"/>
                </a:cubicBezTo>
                <a:cubicBezTo>
                  <a:pt x="75961" y="1575120"/>
                  <a:pt x="388018" y="1381585"/>
                  <a:pt x="353117" y="1276565"/>
                </a:cubicBezTo>
                <a:cubicBezTo>
                  <a:pt x="334640" y="1224055"/>
                  <a:pt x="312057" y="1089030"/>
                  <a:pt x="336693" y="934502"/>
                </a:cubicBezTo>
                <a:close/>
                <a:moveTo>
                  <a:pt x="1672271" y="2365"/>
                </a:moveTo>
                <a:cubicBezTo>
                  <a:pt x="2079259" y="-16447"/>
                  <a:pt x="2470703" y="74316"/>
                  <a:pt x="2814260" y="369442"/>
                </a:cubicBezTo>
                <a:cubicBezTo>
                  <a:pt x="2954648" y="490865"/>
                  <a:pt x="3047581" y="613788"/>
                  <a:pt x="3098991" y="738209"/>
                </a:cubicBezTo>
                <a:cubicBezTo>
                  <a:pt x="3098991" y="738209"/>
                  <a:pt x="3098991" y="738209"/>
                  <a:pt x="366359" y="738209"/>
                </a:cubicBezTo>
                <a:cubicBezTo>
                  <a:pt x="401950" y="511852"/>
                  <a:pt x="536407" y="243522"/>
                  <a:pt x="929890" y="134091"/>
                </a:cubicBezTo>
                <a:cubicBezTo>
                  <a:pt x="1178289" y="64385"/>
                  <a:pt x="1428078" y="13652"/>
                  <a:pt x="1672271" y="2365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1008000" rIns="0" bIns="274320" anchor="ctr">
            <a:noAutofit/>
          </a:bodyPr>
          <a:lstStyle>
            <a:lvl1pPr algn="ctr" rtl="0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21456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0" name="Picture Placeholder 69"/>
          <p:cNvSpPr>
            <a:spLocks noGrp="1"/>
          </p:cNvSpPr>
          <p:nvPr>
            <p:ph type="pic" sz="quarter" idx="26" hasCustomPrompt="1"/>
          </p:nvPr>
        </p:nvSpPr>
        <p:spPr>
          <a:xfrm>
            <a:off x="378502" y="1384301"/>
            <a:ext cx="3661434" cy="34035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6084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5" hasCustomPrompt="1"/>
          </p:nvPr>
        </p:nvSpPr>
        <p:spPr>
          <a:xfrm>
            <a:off x="2234952" y="2290078"/>
            <a:ext cx="1575048" cy="1575048"/>
          </a:xfrm>
          <a:custGeom>
            <a:avLst/>
            <a:gdLst>
              <a:gd name="connsiteX0" fmla="*/ 785486 w 1575048"/>
              <a:gd name="connsiteY0" fmla="*/ 0 h 1575048"/>
              <a:gd name="connsiteX1" fmla="*/ 1010322 w 1575048"/>
              <a:gd name="connsiteY1" fmla="*/ 316908 h 1575048"/>
              <a:gd name="connsiteX2" fmla="*/ 1125437 w 1575048"/>
              <a:gd name="connsiteY2" fmla="*/ 236371 h 1575048"/>
              <a:gd name="connsiteX3" fmla="*/ 1327006 w 1575048"/>
              <a:gd name="connsiteY3" fmla="*/ 248043 h 1575048"/>
              <a:gd name="connsiteX4" fmla="*/ 1338677 w 1575048"/>
              <a:gd name="connsiteY4" fmla="*/ 449611 h 1575048"/>
              <a:gd name="connsiteX5" fmla="*/ 1258141 w 1575048"/>
              <a:gd name="connsiteY5" fmla="*/ 564727 h 1575048"/>
              <a:gd name="connsiteX6" fmla="*/ 1575048 w 1575048"/>
              <a:gd name="connsiteY6" fmla="*/ 789563 h 1575048"/>
              <a:gd name="connsiteX7" fmla="*/ 1353571 w 1575048"/>
              <a:gd name="connsiteY7" fmla="*/ 1103252 h 1575048"/>
              <a:gd name="connsiteX8" fmla="*/ 1238333 w 1575048"/>
              <a:gd name="connsiteY8" fmla="*/ 1022540 h 1575048"/>
              <a:gd name="connsiteX9" fmla="*/ 1036782 w 1575048"/>
              <a:gd name="connsiteY9" fmla="*/ 1033905 h 1575048"/>
              <a:gd name="connsiteX10" fmla="*/ 1025418 w 1575048"/>
              <a:gd name="connsiteY10" fmla="*/ 1235456 h 1575048"/>
              <a:gd name="connsiteX11" fmla="*/ 1103252 w 1575048"/>
              <a:gd name="connsiteY11" fmla="*/ 1353571 h 1575048"/>
              <a:gd name="connsiteX12" fmla="*/ 789563 w 1575048"/>
              <a:gd name="connsiteY12" fmla="*/ 1575048 h 1575048"/>
              <a:gd name="connsiteX13" fmla="*/ 567604 w 1575048"/>
              <a:gd name="connsiteY13" fmla="*/ 1255263 h 1575048"/>
              <a:gd name="connsiteX14" fmla="*/ 452489 w 1575048"/>
              <a:gd name="connsiteY14" fmla="*/ 1335800 h 1575048"/>
              <a:gd name="connsiteX15" fmla="*/ 250920 w 1575048"/>
              <a:gd name="connsiteY15" fmla="*/ 1324128 h 1575048"/>
              <a:gd name="connsiteX16" fmla="*/ 239249 w 1575048"/>
              <a:gd name="connsiteY16" fmla="*/ 1122560 h 1575048"/>
              <a:gd name="connsiteX17" fmla="*/ 319785 w 1575048"/>
              <a:gd name="connsiteY17" fmla="*/ 1007444 h 1575048"/>
              <a:gd name="connsiteX18" fmla="*/ 0 w 1575048"/>
              <a:gd name="connsiteY18" fmla="*/ 785485 h 1575048"/>
              <a:gd name="connsiteX19" fmla="*/ 218596 w 1575048"/>
              <a:gd name="connsiteY19" fmla="*/ 468915 h 1575048"/>
              <a:gd name="connsiteX20" fmla="*/ 339593 w 1575048"/>
              <a:gd name="connsiteY20" fmla="*/ 549631 h 1575048"/>
              <a:gd name="connsiteX21" fmla="*/ 538263 w 1575048"/>
              <a:gd name="connsiteY21" fmla="*/ 535385 h 1575048"/>
              <a:gd name="connsiteX22" fmla="*/ 552509 w 1575048"/>
              <a:gd name="connsiteY22" fmla="*/ 336716 h 1575048"/>
              <a:gd name="connsiteX23" fmla="*/ 468915 w 1575048"/>
              <a:gd name="connsiteY23" fmla="*/ 218595 h 1575048"/>
              <a:gd name="connsiteX24" fmla="*/ 785486 w 1575048"/>
              <a:gd name="connsiteY24" fmla="*/ 0 h 15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5048" h="1575048">
                <a:moveTo>
                  <a:pt x="785486" y="0"/>
                </a:moveTo>
                <a:cubicBezTo>
                  <a:pt x="785486" y="0"/>
                  <a:pt x="866267" y="207380"/>
                  <a:pt x="1010322" y="316908"/>
                </a:cubicBezTo>
                <a:cubicBezTo>
                  <a:pt x="1088112" y="377435"/>
                  <a:pt x="1102455" y="305460"/>
                  <a:pt x="1125437" y="236371"/>
                </a:cubicBezTo>
                <a:cubicBezTo>
                  <a:pt x="1148425" y="173042"/>
                  <a:pt x="1226149" y="147186"/>
                  <a:pt x="1327006" y="248043"/>
                </a:cubicBezTo>
                <a:cubicBezTo>
                  <a:pt x="1427863" y="348899"/>
                  <a:pt x="1402007" y="426624"/>
                  <a:pt x="1338677" y="449611"/>
                </a:cubicBezTo>
                <a:cubicBezTo>
                  <a:pt x="1269588" y="472594"/>
                  <a:pt x="1197614" y="486936"/>
                  <a:pt x="1258141" y="564727"/>
                </a:cubicBezTo>
                <a:cubicBezTo>
                  <a:pt x="1367668" y="708781"/>
                  <a:pt x="1575048" y="789563"/>
                  <a:pt x="1575048" y="789563"/>
                </a:cubicBezTo>
                <a:cubicBezTo>
                  <a:pt x="1575048" y="789563"/>
                  <a:pt x="1497459" y="993943"/>
                  <a:pt x="1353571" y="1103252"/>
                </a:cubicBezTo>
                <a:cubicBezTo>
                  <a:pt x="1275873" y="1163661"/>
                  <a:pt x="1261421" y="1091664"/>
                  <a:pt x="1238333" y="1022540"/>
                </a:cubicBezTo>
                <a:cubicBezTo>
                  <a:pt x="1215249" y="959175"/>
                  <a:pt x="1137485" y="933201"/>
                  <a:pt x="1036782" y="1033905"/>
                </a:cubicBezTo>
                <a:cubicBezTo>
                  <a:pt x="936079" y="1134608"/>
                  <a:pt x="959176" y="1215249"/>
                  <a:pt x="1025418" y="1235456"/>
                </a:cubicBezTo>
                <a:cubicBezTo>
                  <a:pt x="1094541" y="1258544"/>
                  <a:pt x="1166538" y="1272995"/>
                  <a:pt x="1103252" y="1353571"/>
                </a:cubicBezTo>
                <a:cubicBezTo>
                  <a:pt x="996821" y="1494582"/>
                  <a:pt x="789563" y="1575048"/>
                  <a:pt x="789563" y="1575048"/>
                </a:cubicBezTo>
                <a:cubicBezTo>
                  <a:pt x="789563" y="1575048"/>
                  <a:pt x="711659" y="1364791"/>
                  <a:pt x="567604" y="1255263"/>
                </a:cubicBezTo>
                <a:cubicBezTo>
                  <a:pt x="489814" y="1194736"/>
                  <a:pt x="472594" y="1269588"/>
                  <a:pt x="452489" y="1335800"/>
                </a:cubicBezTo>
                <a:cubicBezTo>
                  <a:pt x="429502" y="1399129"/>
                  <a:pt x="351777" y="1424985"/>
                  <a:pt x="250920" y="1324128"/>
                </a:cubicBezTo>
                <a:cubicBezTo>
                  <a:pt x="150063" y="1223272"/>
                  <a:pt x="175919" y="1145547"/>
                  <a:pt x="239249" y="1122560"/>
                </a:cubicBezTo>
                <a:cubicBezTo>
                  <a:pt x="305460" y="1102454"/>
                  <a:pt x="380313" y="1085235"/>
                  <a:pt x="319785" y="1007444"/>
                </a:cubicBezTo>
                <a:cubicBezTo>
                  <a:pt x="210258" y="863390"/>
                  <a:pt x="0" y="785485"/>
                  <a:pt x="0" y="785485"/>
                </a:cubicBezTo>
                <a:cubicBezTo>
                  <a:pt x="0" y="785485"/>
                  <a:pt x="80467" y="578228"/>
                  <a:pt x="218596" y="468915"/>
                </a:cubicBezTo>
                <a:cubicBezTo>
                  <a:pt x="302053" y="408511"/>
                  <a:pt x="316505" y="480507"/>
                  <a:pt x="339593" y="549631"/>
                </a:cubicBezTo>
                <a:cubicBezTo>
                  <a:pt x="359799" y="615873"/>
                  <a:pt x="437559" y="636088"/>
                  <a:pt x="538263" y="535385"/>
                </a:cubicBezTo>
                <a:cubicBezTo>
                  <a:pt x="638966" y="434682"/>
                  <a:pt x="615873" y="359799"/>
                  <a:pt x="552509" y="336716"/>
                </a:cubicBezTo>
                <a:cubicBezTo>
                  <a:pt x="483385" y="313628"/>
                  <a:pt x="411388" y="299176"/>
                  <a:pt x="468915" y="218595"/>
                </a:cubicBezTo>
                <a:cubicBezTo>
                  <a:pt x="581106" y="77589"/>
                  <a:pt x="785486" y="0"/>
                  <a:pt x="785486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2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6" hasCustomPrompt="1"/>
          </p:nvPr>
        </p:nvSpPr>
        <p:spPr>
          <a:xfrm>
            <a:off x="381000" y="2289895"/>
            <a:ext cx="1571349" cy="1571349"/>
          </a:xfrm>
          <a:custGeom>
            <a:avLst/>
            <a:gdLst>
              <a:gd name="connsiteX0" fmla="*/ 784257 w 1571349"/>
              <a:gd name="connsiteY0" fmla="*/ 0 h 1571349"/>
              <a:gd name="connsiteX1" fmla="*/ 1003551 w 1571349"/>
              <a:gd name="connsiteY1" fmla="*/ 316966 h 1571349"/>
              <a:gd name="connsiteX2" fmla="*/ 1124278 w 1571349"/>
              <a:gd name="connsiteY2" fmla="*/ 236603 h 1571349"/>
              <a:gd name="connsiteX3" fmla="*/ 1319998 w 1571349"/>
              <a:gd name="connsiteY3" fmla="*/ 248467 h 1571349"/>
              <a:gd name="connsiteX4" fmla="*/ 1334746 w 1571349"/>
              <a:gd name="connsiteY4" fmla="*/ 447071 h 1571349"/>
              <a:gd name="connsiteX5" fmla="*/ 1254383 w 1571349"/>
              <a:gd name="connsiteY5" fmla="*/ 567798 h 1571349"/>
              <a:gd name="connsiteX6" fmla="*/ 1571349 w 1571349"/>
              <a:gd name="connsiteY6" fmla="*/ 787092 h 1571349"/>
              <a:gd name="connsiteX7" fmla="*/ 1353198 w 1571349"/>
              <a:gd name="connsiteY7" fmla="*/ 1103270 h 1571349"/>
              <a:gd name="connsiteX8" fmla="*/ 1235063 w 1571349"/>
              <a:gd name="connsiteY8" fmla="*/ 1025353 h 1571349"/>
              <a:gd name="connsiteX9" fmla="*/ 1033629 w 1571349"/>
              <a:gd name="connsiteY9" fmla="*/ 1036501 h 1571349"/>
              <a:gd name="connsiteX10" fmla="*/ 1025353 w 1571349"/>
              <a:gd name="connsiteY10" fmla="*/ 1235062 h 1571349"/>
              <a:gd name="connsiteX11" fmla="*/ 1103270 w 1571349"/>
              <a:gd name="connsiteY11" fmla="*/ 1353198 h 1571349"/>
              <a:gd name="connsiteX12" fmla="*/ 787093 w 1571349"/>
              <a:gd name="connsiteY12" fmla="*/ 1571349 h 1571349"/>
              <a:gd name="connsiteX13" fmla="*/ 567799 w 1571349"/>
              <a:gd name="connsiteY13" fmla="*/ 1254382 h 1571349"/>
              <a:gd name="connsiteX14" fmla="*/ 447071 w 1571349"/>
              <a:gd name="connsiteY14" fmla="*/ 1334746 h 1571349"/>
              <a:gd name="connsiteX15" fmla="*/ 245595 w 1571349"/>
              <a:gd name="connsiteY15" fmla="*/ 1322870 h 1571349"/>
              <a:gd name="connsiteX16" fmla="*/ 236603 w 1571349"/>
              <a:gd name="connsiteY16" fmla="*/ 1124278 h 1571349"/>
              <a:gd name="connsiteX17" fmla="*/ 316967 w 1571349"/>
              <a:gd name="connsiteY17" fmla="*/ 1003550 h 1571349"/>
              <a:gd name="connsiteX18" fmla="*/ 0 w 1571349"/>
              <a:gd name="connsiteY18" fmla="*/ 784256 h 1571349"/>
              <a:gd name="connsiteX19" fmla="*/ 218152 w 1571349"/>
              <a:gd name="connsiteY19" fmla="*/ 468079 h 1571349"/>
              <a:gd name="connsiteX20" fmla="*/ 336287 w 1571349"/>
              <a:gd name="connsiteY20" fmla="*/ 545996 h 1571349"/>
              <a:gd name="connsiteX21" fmla="*/ 534848 w 1571349"/>
              <a:gd name="connsiteY21" fmla="*/ 537721 h 1571349"/>
              <a:gd name="connsiteX22" fmla="*/ 545997 w 1571349"/>
              <a:gd name="connsiteY22" fmla="*/ 336286 h 1571349"/>
              <a:gd name="connsiteX23" fmla="*/ 468080 w 1571349"/>
              <a:gd name="connsiteY23" fmla="*/ 218151 h 1571349"/>
              <a:gd name="connsiteX24" fmla="*/ 784257 w 1571349"/>
              <a:gd name="connsiteY24" fmla="*/ 0 h 157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1349" h="1571349">
                <a:moveTo>
                  <a:pt x="784257" y="0"/>
                </a:moveTo>
                <a:cubicBezTo>
                  <a:pt x="784257" y="0"/>
                  <a:pt x="859457" y="207345"/>
                  <a:pt x="1003551" y="316966"/>
                </a:cubicBezTo>
                <a:cubicBezTo>
                  <a:pt x="1081364" y="377543"/>
                  <a:pt x="1101380" y="305631"/>
                  <a:pt x="1124278" y="236603"/>
                </a:cubicBezTo>
                <a:cubicBezTo>
                  <a:pt x="1144305" y="170447"/>
                  <a:pt x="1221972" y="150441"/>
                  <a:pt x="1319998" y="248467"/>
                </a:cubicBezTo>
                <a:cubicBezTo>
                  <a:pt x="1420908" y="349377"/>
                  <a:pt x="1400902" y="427045"/>
                  <a:pt x="1334746" y="447071"/>
                </a:cubicBezTo>
                <a:cubicBezTo>
                  <a:pt x="1265718" y="469969"/>
                  <a:pt x="1193806" y="489985"/>
                  <a:pt x="1254383" y="567798"/>
                </a:cubicBezTo>
                <a:cubicBezTo>
                  <a:pt x="1364004" y="711892"/>
                  <a:pt x="1571349" y="787092"/>
                  <a:pt x="1571349" y="787092"/>
                </a:cubicBezTo>
                <a:cubicBezTo>
                  <a:pt x="1571349" y="787092"/>
                  <a:pt x="1494025" y="997041"/>
                  <a:pt x="1353198" y="1103270"/>
                </a:cubicBezTo>
                <a:cubicBezTo>
                  <a:pt x="1275603" y="1163566"/>
                  <a:pt x="1258211" y="1094464"/>
                  <a:pt x="1235063" y="1025353"/>
                </a:cubicBezTo>
                <a:cubicBezTo>
                  <a:pt x="1214798" y="959124"/>
                  <a:pt x="1134174" y="935955"/>
                  <a:pt x="1033629" y="1036501"/>
                </a:cubicBezTo>
                <a:cubicBezTo>
                  <a:pt x="935956" y="1134174"/>
                  <a:pt x="959125" y="1214797"/>
                  <a:pt x="1025353" y="1235062"/>
                </a:cubicBezTo>
                <a:cubicBezTo>
                  <a:pt x="1091592" y="1261083"/>
                  <a:pt x="1163567" y="1275603"/>
                  <a:pt x="1103270" y="1353198"/>
                </a:cubicBezTo>
                <a:cubicBezTo>
                  <a:pt x="994169" y="1496897"/>
                  <a:pt x="787093" y="1571349"/>
                  <a:pt x="787093" y="1571349"/>
                </a:cubicBezTo>
                <a:cubicBezTo>
                  <a:pt x="787093" y="1571349"/>
                  <a:pt x="709020" y="1366876"/>
                  <a:pt x="567799" y="1254382"/>
                </a:cubicBezTo>
                <a:cubicBezTo>
                  <a:pt x="487113" y="1196678"/>
                  <a:pt x="469970" y="1265717"/>
                  <a:pt x="447071" y="1334746"/>
                </a:cubicBezTo>
                <a:cubicBezTo>
                  <a:pt x="427045" y="1400902"/>
                  <a:pt x="346505" y="1423780"/>
                  <a:pt x="245595" y="1322870"/>
                </a:cubicBezTo>
                <a:cubicBezTo>
                  <a:pt x="147569" y="1224844"/>
                  <a:pt x="170447" y="1144304"/>
                  <a:pt x="236603" y="1124278"/>
                </a:cubicBezTo>
                <a:cubicBezTo>
                  <a:pt x="305632" y="1101379"/>
                  <a:pt x="374671" y="1084236"/>
                  <a:pt x="316967" y="1003550"/>
                </a:cubicBezTo>
                <a:cubicBezTo>
                  <a:pt x="204473" y="862329"/>
                  <a:pt x="0" y="784256"/>
                  <a:pt x="0" y="784256"/>
                </a:cubicBezTo>
                <a:cubicBezTo>
                  <a:pt x="0" y="784256"/>
                  <a:pt x="74452" y="577181"/>
                  <a:pt x="218152" y="468079"/>
                </a:cubicBezTo>
                <a:cubicBezTo>
                  <a:pt x="295747" y="407783"/>
                  <a:pt x="310266" y="479757"/>
                  <a:pt x="336287" y="545996"/>
                </a:cubicBezTo>
                <a:cubicBezTo>
                  <a:pt x="356552" y="612225"/>
                  <a:pt x="437175" y="635393"/>
                  <a:pt x="534848" y="537721"/>
                </a:cubicBezTo>
                <a:cubicBezTo>
                  <a:pt x="635394" y="437175"/>
                  <a:pt x="612225" y="356551"/>
                  <a:pt x="545997" y="336286"/>
                </a:cubicBezTo>
                <a:cubicBezTo>
                  <a:pt x="476885" y="313138"/>
                  <a:pt x="407783" y="295746"/>
                  <a:pt x="468080" y="218151"/>
                </a:cubicBezTo>
                <a:cubicBezTo>
                  <a:pt x="574308" y="77324"/>
                  <a:pt x="784257" y="0"/>
                  <a:pt x="78425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4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7" hasCustomPrompt="1"/>
          </p:nvPr>
        </p:nvSpPr>
        <p:spPr>
          <a:xfrm>
            <a:off x="1296938" y="1352550"/>
            <a:ext cx="1572013" cy="1572014"/>
          </a:xfrm>
          <a:custGeom>
            <a:avLst/>
            <a:gdLst>
              <a:gd name="connsiteX0" fmla="*/ 785653 w 1572013"/>
              <a:gd name="connsiteY0" fmla="*/ 0 h 1572014"/>
              <a:gd name="connsiteX1" fmla="*/ 1102457 w 1572013"/>
              <a:gd name="connsiteY1" fmla="*/ 218958 h 1572014"/>
              <a:gd name="connsiteX2" fmla="*/ 1024774 w 1572013"/>
              <a:gd name="connsiteY2" fmla="*/ 336968 h 1572014"/>
              <a:gd name="connsiteX3" fmla="*/ 1033500 w 1572013"/>
              <a:gd name="connsiteY3" fmla="*/ 535633 h 1572014"/>
              <a:gd name="connsiteX4" fmla="*/ 1235046 w 1572013"/>
              <a:gd name="connsiteY4" fmla="*/ 547240 h 1572014"/>
              <a:gd name="connsiteX5" fmla="*/ 1353056 w 1572013"/>
              <a:gd name="connsiteY5" fmla="*/ 469556 h 1572014"/>
              <a:gd name="connsiteX6" fmla="*/ 1572013 w 1572013"/>
              <a:gd name="connsiteY6" fmla="*/ 786361 h 1572014"/>
              <a:gd name="connsiteX7" fmla="*/ 1255406 w 1572013"/>
              <a:gd name="connsiteY7" fmla="*/ 1005033 h 1572014"/>
              <a:gd name="connsiteX8" fmla="*/ 1338954 w 1572013"/>
              <a:gd name="connsiteY8" fmla="*/ 1123116 h 1572014"/>
              <a:gd name="connsiteX9" fmla="*/ 1324648 w 1572013"/>
              <a:gd name="connsiteY9" fmla="*/ 1321770 h 1572014"/>
              <a:gd name="connsiteX10" fmla="*/ 1125993 w 1572013"/>
              <a:gd name="connsiteY10" fmla="*/ 1336077 h 1572014"/>
              <a:gd name="connsiteX11" fmla="*/ 1005033 w 1572013"/>
              <a:gd name="connsiteY11" fmla="*/ 1255406 h 1572014"/>
              <a:gd name="connsiteX12" fmla="*/ 786360 w 1572013"/>
              <a:gd name="connsiteY12" fmla="*/ 1572014 h 1572014"/>
              <a:gd name="connsiteX13" fmla="*/ 469556 w 1572013"/>
              <a:gd name="connsiteY13" fmla="*/ 1353056 h 1572014"/>
              <a:gd name="connsiteX14" fmla="*/ 550118 w 1572013"/>
              <a:gd name="connsiteY14" fmla="*/ 1232168 h 1572014"/>
              <a:gd name="connsiteX15" fmla="*/ 535632 w 1572013"/>
              <a:gd name="connsiteY15" fmla="*/ 1033501 h 1572014"/>
              <a:gd name="connsiteX16" fmla="*/ 339845 w 1572013"/>
              <a:gd name="connsiteY16" fmla="*/ 1021896 h 1572014"/>
              <a:gd name="connsiteX17" fmla="*/ 218957 w 1572013"/>
              <a:gd name="connsiteY17" fmla="*/ 1102458 h 1572014"/>
              <a:gd name="connsiteX18" fmla="*/ 0 w 1572013"/>
              <a:gd name="connsiteY18" fmla="*/ 785653 h 1572014"/>
              <a:gd name="connsiteX19" fmla="*/ 316607 w 1572013"/>
              <a:gd name="connsiteY19" fmla="*/ 566981 h 1572014"/>
              <a:gd name="connsiteX20" fmla="*/ 235937 w 1572013"/>
              <a:gd name="connsiteY20" fmla="*/ 446021 h 1572014"/>
              <a:gd name="connsiteX21" fmla="*/ 250243 w 1572013"/>
              <a:gd name="connsiteY21" fmla="*/ 247366 h 1572014"/>
              <a:gd name="connsiteX22" fmla="*/ 448898 w 1572013"/>
              <a:gd name="connsiteY22" fmla="*/ 233060 h 1572014"/>
              <a:gd name="connsiteX23" fmla="*/ 566980 w 1572013"/>
              <a:gd name="connsiteY23" fmla="*/ 316608 h 1572014"/>
              <a:gd name="connsiteX24" fmla="*/ 785653 w 1572013"/>
              <a:gd name="connsiteY24" fmla="*/ 0 h 157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2013" h="1572014">
                <a:moveTo>
                  <a:pt x="785653" y="0"/>
                </a:moveTo>
                <a:cubicBezTo>
                  <a:pt x="785653" y="0"/>
                  <a:pt x="992985" y="74951"/>
                  <a:pt x="1102457" y="218958"/>
                </a:cubicBezTo>
                <a:cubicBezTo>
                  <a:pt x="1162954" y="296722"/>
                  <a:pt x="1093863" y="313966"/>
                  <a:pt x="1024774" y="336968"/>
                </a:cubicBezTo>
                <a:cubicBezTo>
                  <a:pt x="958562" y="357092"/>
                  <a:pt x="935565" y="437698"/>
                  <a:pt x="1033500" y="535633"/>
                </a:cubicBezTo>
                <a:cubicBezTo>
                  <a:pt x="1134316" y="636448"/>
                  <a:pt x="1214921" y="613451"/>
                  <a:pt x="1235046" y="547240"/>
                </a:cubicBezTo>
                <a:cubicBezTo>
                  <a:pt x="1258048" y="478151"/>
                  <a:pt x="1275292" y="409059"/>
                  <a:pt x="1353056" y="469556"/>
                </a:cubicBezTo>
                <a:cubicBezTo>
                  <a:pt x="1497062" y="579029"/>
                  <a:pt x="1572013" y="786361"/>
                  <a:pt x="1572013" y="786361"/>
                </a:cubicBezTo>
                <a:cubicBezTo>
                  <a:pt x="1572013" y="786361"/>
                  <a:pt x="1367629" y="864006"/>
                  <a:pt x="1255406" y="1005033"/>
                </a:cubicBezTo>
                <a:cubicBezTo>
                  <a:pt x="1197859" y="1085623"/>
                  <a:pt x="1269844" y="1100052"/>
                  <a:pt x="1338954" y="1123116"/>
                </a:cubicBezTo>
                <a:cubicBezTo>
                  <a:pt x="1402306" y="1146177"/>
                  <a:pt x="1425372" y="1221046"/>
                  <a:pt x="1324648" y="1321770"/>
                </a:cubicBezTo>
                <a:cubicBezTo>
                  <a:pt x="1223923" y="1422495"/>
                  <a:pt x="1146177" y="1402306"/>
                  <a:pt x="1125993" y="1336077"/>
                </a:cubicBezTo>
                <a:cubicBezTo>
                  <a:pt x="1102929" y="1266967"/>
                  <a:pt x="1088501" y="1194982"/>
                  <a:pt x="1005033" y="1255406"/>
                </a:cubicBezTo>
                <a:cubicBezTo>
                  <a:pt x="866883" y="1364751"/>
                  <a:pt x="786360" y="1572014"/>
                  <a:pt x="786360" y="1572014"/>
                </a:cubicBezTo>
                <a:cubicBezTo>
                  <a:pt x="786360" y="1572014"/>
                  <a:pt x="579028" y="1497063"/>
                  <a:pt x="469556" y="1353056"/>
                </a:cubicBezTo>
                <a:cubicBezTo>
                  <a:pt x="409059" y="1275292"/>
                  <a:pt x="481028" y="1255170"/>
                  <a:pt x="550118" y="1232168"/>
                </a:cubicBezTo>
                <a:cubicBezTo>
                  <a:pt x="616329" y="1212044"/>
                  <a:pt x="636448" y="1134316"/>
                  <a:pt x="535632" y="1033501"/>
                </a:cubicBezTo>
                <a:cubicBezTo>
                  <a:pt x="437697" y="935566"/>
                  <a:pt x="359970" y="955685"/>
                  <a:pt x="339845" y="1021896"/>
                </a:cubicBezTo>
                <a:cubicBezTo>
                  <a:pt x="316843" y="1090985"/>
                  <a:pt x="296722" y="1162955"/>
                  <a:pt x="218957" y="1102458"/>
                </a:cubicBezTo>
                <a:cubicBezTo>
                  <a:pt x="74951" y="992986"/>
                  <a:pt x="0" y="785653"/>
                  <a:pt x="0" y="785653"/>
                </a:cubicBezTo>
                <a:cubicBezTo>
                  <a:pt x="0" y="785653"/>
                  <a:pt x="207262" y="705131"/>
                  <a:pt x="316607" y="566981"/>
                </a:cubicBezTo>
                <a:cubicBezTo>
                  <a:pt x="377032" y="483513"/>
                  <a:pt x="305047" y="469085"/>
                  <a:pt x="235937" y="446021"/>
                </a:cubicBezTo>
                <a:cubicBezTo>
                  <a:pt x="169708" y="425837"/>
                  <a:pt x="149519" y="348091"/>
                  <a:pt x="250243" y="247366"/>
                </a:cubicBezTo>
                <a:cubicBezTo>
                  <a:pt x="350968" y="146641"/>
                  <a:pt x="425836" y="169708"/>
                  <a:pt x="448898" y="233060"/>
                </a:cubicBezTo>
                <a:cubicBezTo>
                  <a:pt x="471962" y="302169"/>
                  <a:pt x="486390" y="374155"/>
                  <a:pt x="566980" y="316608"/>
                </a:cubicBezTo>
                <a:cubicBezTo>
                  <a:pt x="708008" y="204385"/>
                  <a:pt x="785653" y="0"/>
                  <a:pt x="785653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1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8" hasCustomPrompt="1"/>
          </p:nvPr>
        </p:nvSpPr>
        <p:spPr>
          <a:xfrm>
            <a:off x="1298564" y="3207741"/>
            <a:ext cx="1573808" cy="1573809"/>
          </a:xfrm>
          <a:custGeom>
            <a:avLst/>
            <a:gdLst>
              <a:gd name="connsiteX0" fmla="*/ 784215 w 1573808"/>
              <a:gd name="connsiteY0" fmla="*/ 0 h 1573809"/>
              <a:gd name="connsiteX1" fmla="*/ 1103931 w 1573808"/>
              <a:gd name="connsiteY1" fmla="*/ 222049 h 1573809"/>
              <a:gd name="connsiteX2" fmla="*/ 1023553 w 1573808"/>
              <a:gd name="connsiteY2" fmla="*/ 337007 h 1573809"/>
              <a:gd name="connsiteX3" fmla="*/ 1035382 w 1573808"/>
              <a:gd name="connsiteY3" fmla="*/ 538426 h 1573809"/>
              <a:gd name="connsiteX4" fmla="*/ 1236801 w 1573808"/>
              <a:gd name="connsiteY4" fmla="*/ 550255 h 1573809"/>
              <a:gd name="connsiteX5" fmla="*/ 1351760 w 1573808"/>
              <a:gd name="connsiteY5" fmla="*/ 469878 h 1573809"/>
              <a:gd name="connsiteX6" fmla="*/ 1573808 w 1573808"/>
              <a:gd name="connsiteY6" fmla="*/ 789594 h 1573809"/>
              <a:gd name="connsiteX7" fmla="*/ 1257669 w 1573808"/>
              <a:gd name="connsiteY7" fmla="*/ 1007755 h 1573809"/>
              <a:gd name="connsiteX8" fmla="*/ 1335540 w 1573808"/>
              <a:gd name="connsiteY8" fmla="*/ 1125842 h 1573809"/>
              <a:gd name="connsiteX9" fmla="*/ 1324351 w 1573808"/>
              <a:gd name="connsiteY9" fmla="*/ 1327224 h 1573809"/>
              <a:gd name="connsiteX10" fmla="*/ 1125841 w 1573808"/>
              <a:gd name="connsiteY10" fmla="*/ 1335540 h 1573809"/>
              <a:gd name="connsiteX11" fmla="*/ 1007754 w 1573808"/>
              <a:gd name="connsiteY11" fmla="*/ 1257669 h 1573809"/>
              <a:gd name="connsiteX12" fmla="*/ 789594 w 1573808"/>
              <a:gd name="connsiteY12" fmla="*/ 1573809 h 1573809"/>
              <a:gd name="connsiteX13" fmla="*/ 469877 w 1573808"/>
              <a:gd name="connsiteY13" fmla="*/ 1351760 h 1573809"/>
              <a:gd name="connsiteX14" fmla="*/ 550255 w 1573808"/>
              <a:gd name="connsiteY14" fmla="*/ 1236802 h 1573809"/>
              <a:gd name="connsiteX15" fmla="*/ 538426 w 1573808"/>
              <a:gd name="connsiteY15" fmla="*/ 1035383 h 1573809"/>
              <a:gd name="connsiteX16" fmla="*/ 337007 w 1573808"/>
              <a:gd name="connsiteY16" fmla="*/ 1023554 h 1573809"/>
              <a:gd name="connsiteX17" fmla="*/ 222049 w 1573808"/>
              <a:gd name="connsiteY17" fmla="*/ 1103931 h 1573809"/>
              <a:gd name="connsiteX18" fmla="*/ 0 w 1573808"/>
              <a:gd name="connsiteY18" fmla="*/ 784215 h 1573809"/>
              <a:gd name="connsiteX19" fmla="*/ 316139 w 1573808"/>
              <a:gd name="connsiteY19" fmla="*/ 566054 h 1573809"/>
              <a:gd name="connsiteX20" fmla="*/ 238269 w 1573808"/>
              <a:gd name="connsiteY20" fmla="*/ 447968 h 1573809"/>
              <a:gd name="connsiteX21" fmla="*/ 246584 w 1573808"/>
              <a:gd name="connsiteY21" fmla="*/ 249457 h 1573809"/>
              <a:gd name="connsiteX22" fmla="*/ 447967 w 1573808"/>
              <a:gd name="connsiteY22" fmla="*/ 238269 h 1573809"/>
              <a:gd name="connsiteX23" fmla="*/ 566054 w 1573808"/>
              <a:gd name="connsiteY23" fmla="*/ 316140 h 1573809"/>
              <a:gd name="connsiteX24" fmla="*/ 784215 w 1573808"/>
              <a:gd name="connsiteY24" fmla="*/ 0 h 1573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73808" h="1573809">
                <a:moveTo>
                  <a:pt x="784215" y="0"/>
                </a:moveTo>
                <a:cubicBezTo>
                  <a:pt x="784215" y="0"/>
                  <a:pt x="994370" y="78017"/>
                  <a:pt x="1103931" y="222049"/>
                </a:cubicBezTo>
                <a:cubicBezTo>
                  <a:pt x="1164475" y="299828"/>
                  <a:pt x="1089696" y="316972"/>
                  <a:pt x="1023553" y="337007"/>
                </a:cubicBezTo>
                <a:cubicBezTo>
                  <a:pt x="960293" y="359924"/>
                  <a:pt x="934522" y="437566"/>
                  <a:pt x="1035382" y="538426"/>
                </a:cubicBezTo>
                <a:cubicBezTo>
                  <a:pt x="1136243" y="639287"/>
                  <a:pt x="1213885" y="613516"/>
                  <a:pt x="1236801" y="550255"/>
                </a:cubicBezTo>
                <a:cubicBezTo>
                  <a:pt x="1256836" y="484113"/>
                  <a:pt x="1273980" y="409334"/>
                  <a:pt x="1351760" y="469878"/>
                </a:cubicBezTo>
                <a:cubicBezTo>
                  <a:pt x="1495791" y="579438"/>
                  <a:pt x="1573808" y="789594"/>
                  <a:pt x="1573808" y="789594"/>
                </a:cubicBezTo>
                <a:cubicBezTo>
                  <a:pt x="1573808" y="789594"/>
                  <a:pt x="1363899" y="866943"/>
                  <a:pt x="1257669" y="1007755"/>
                </a:cubicBezTo>
                <a:cubicBezTo>
                  <a:pt x="1197372" y="1085342"/>
                  <a:pt x="1266451" y="1102715"/>
                  <a:pt x="1335540" y="1125842"/>
                </a:cubicBezTo>
                <a:cubicBezTo>
                  <a:pt x="1401746" y="1146087"/>
                  <a:pt x="1424891" y="1226684"/>
                  <a:pt x="1324351" y="1327224"/>
                </a:cubicBezTo>
                <a:cubicBezTo>
                  <a:pt x="1226683" y="1424892"/>
                  <a:pt x="1146086" y="1401747"/>
                  <a:pt x="1125841" y="1335540"/>
                </a:cubicBezTo>
                <a:cubicBezTo>
                  <a:pt x="1099842" y="1269324"/>
                  <a:pt x="1085341" y="1197373"/>
                  <a:pt x="1007754" y="1257669"/>
                </a:cubicBezTo>
                <a:cubicBezTo>
                  <a:pt x="864070" y="1366773"/>
                  <a:pt x="789594" y="1573809"/>
                  <a:pt x="789594" y="1573809"/>
                </a:cubicBezTo>
                <a:cubicBezTo>
                  <a:pt x="789594" y="1573809"/>
                  <a:pt x="579438" y="1495792"/>
                  <a:pt x="469877" y="1351760"/>
                </a:cubicBezTo>
                <a:cubicBezTo>
                  <a:pt x="409334" y="1273981"/>
                  <a:pt x="481240" y="1259709"/>
                  <a:pt x="550255" y="1236802"/>
                </a:cubicBezTo>
                <a:cubicBezTo>
                  <a:pt x="613515" y="1213885"/>
                  <a:pt x="639286" y="1136243"/>
                  <a:pt x="538426" y="1035383"/>
                </a:cubicBezTo>
                <a:cubicBezTo>
                  <a:pt x="437565" y="934522"/>
                  <a:pt x="359923" y="960293"/>
                  <a:pt x="337007" y="1023554"/>
                </a:cubicBezTo>
                <a:cubicBezTo>
                  <a:pt x="314099" y="1092569"/>
                  <a:pt x="299828" y="1164475"/>
                  <a:pt x="222049" y="1103931"/>
                </a:cubicBezTo>
                <a:cubicBezTo>
                  <a:pt x="78017" y="994371"/>
                  <a:pt x="0" y="784215"/>
                  <a:pt x="0" y="784215"/>
                </a:cubicBezTo>
                <a:cubicBezTo>
                  <a:pt x="0" y="784215"/>
                  <a:pt x="207036" y="709738"/>
                  <a:pt x="316139" y="566054"/>
                </a:cubicBezTo>
                <a:cubicBezTo>
                  <a:pt x="376436" y="488467"/>
                  <a:pt x="304484" y="473967"/>
                  <a:pt x="238269" y="447968"/>
                </a:cubicBezTo>
                <a:cubicBezTo>
                  <a:pt x="172062" y="427722"/>
                  <a:pt x="148917" y="347125"/>
                  <a:pt x="246584" y="249457"/>
                </a:cubicBezTo>
                <a:cubicBezTo>
                  <a:pt x="347125" y="148917"/>
                  <a:pt x="427722" y="172062"/>
                  <a:pt x="447967" y="238269"/>
                </a:cubicBezTo>
                <a:cubicBezTo>
                  <a:pt x="471094" y="307357"/>
                  <a:pt x="488467" y="376437"/>
                  <a:pt x="566054" y="316140"/>
                </a:cubicBezTo>
                <a:cubicBezTo>
                  <a:pt x="706865" y="209909"/>
                  <a:pt x="784215" y="0"/>
                  <a:pt x="784215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2700">
            <a:solidFill>
              <a:schemeClr val="accent3"/>
            </a:solidFill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27294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1905111" y="2309784"/>
            <a:ext cx="1361099" cy="1557366"/>
          </a:xfrm>
          <a:custGeom>
            <a:avLst/>
            <a:gdLst>
              <a:gd name="connsiteX0" fmla="*/ 678347 w 1361099"/>
              <a:gd name="connsiteY0" fmla="*/ 0 h 1557366"/>
              <a:gd name="connsiteX1" fmla="*/ 841328 w 1361099"/>
              <a:gd name="connsiteY1" fmla="*/ 133250 h 1557366"/>
              <a:gd name="connsiteX2" fmla="*/ 872163 w 1361099"/>
              <a:gd name="connsiteY2" fmla="*/ 278993 h 1557366"/>
              <a:gd name="connsiteX3" fmla="*/ 1281818 w 1361099"/>
              <a:gd name="connsiteY3" fmla="*/ 208204 h 1557366"/>
              <a:gd name="connsiteX4" fmla="*/ 1356701 w 1361099"/>
              <a:gd name="connsiteY4" fmla="*/ 595464 h 1557366"/>
              <a:gd name="connsiteX5" fmla="*/ 1206934 w 1361099"/>
              <a:gd name="connsiteY5" fmla="*/ 624612 h 1557366"/>
              <a:gd name="connsiteX6" fmla="*/ 1061573 w 1361099"/>
              <a:gd name="connsiteY6" fmla="*/ 778683 h 1557366"/>
              <a:gd name="connsiteX7" fmla="*/ 1206934 w 1361099"/>
              <a:gd name="connsiteY7" fmla="*/ 928590 h 1557366"/>
              <a:gd name="connsiteX8" fmla="*/ 1356701 w 1361099"/>
              <a:gd name="connsiteY8" fmla="*/ 957739 h 1557366"/>
              <a:gd name="connsiteX9" fmla="*/ 1281818 w 1361099"/>
              <a:gd name="connsiteY9" fmla="*/ 1344998 h 1557366"/>
              <a:gd name="connsiteX10" fmla="*/ 872163 w 1361099"/>
              <a:gd name="connsiteY10" fmla="*/ 1274209 h 1557366"/>
              <a:gd name="connsiteX11" fmla="*/ 841328 w 1361099"/>
              <a:gd name="connsiteY11" fmla="*/ 1419952 h 1557366"/>
              <a:gd name="connsiteX12" fmla="*/ 678347 w 1361099"/>
              <a:gd name="connsiteY12" fmla="*/ 1557366 h 1557366"/>
              <a:gd name="connsiteX13" fmla="*/ 519771 w 1361099"/>
              <a:gd name="connsiteY13" fmla="*/ 1419952 h 1557366"/>
              <a:gd name="connsiteX14" fmla="*/ 488937 w 1361099"/>
              <a:gd name="connsiteY14" fmla="*/ 1274209 h 1557366"/>
              <a:gd name="connsiteX15" fmla="*/ 79281 w 1361099"/>
              <a:gd name="connsiteY15" fmla="*/ 1344998 h 1557366"/>
              <a:gd name="connsiteX16" fmla="*/ 4398 w 1361099"/>
              <a:gd name="connsiteY16" fmla="*/ 957739 h 1557366"/>
              <a:gd name="connsiteX17" fmla="*/ 154165 w 1361099"/>
              <a:gd name="connsiteY17" fmla="*/ 928590 h 1557366"/>
              <a:gd name="connsiteX18" fmla="*/ 299526 w 1361099"/>
              <a:gd name="connsiteY18" fmla="*/ 778683 h 1557366"/>
              <a:gd name="connsiteX19" fmla="*/ 154165 w 1361099"/>
              <a:gd name="connsiteY19" fmla="*/ 624612 h 1557366"/>
              <a:gd name="connsiteX20" fmla="*/ 4398 w 1361099"/>
              <a:gd name="connsiteY20" fmla="*/ 595464 h 1557366"/>
              <a:gd name="connsiteX21" fmla="*/ 79281 w 1361099"/>
              <a:gd name="connsiteY21" fmla="*/ 208204 h 1557366"/>
              <a:gd name="connsiteX22" fmla="*/ 488937 w 1361099"/>
              <a:gd name="connsiteY22" fmla="*/ 278993 h 1557366"/>
              <a:gd name="connsiteX23" fmla="*/ 519771 w 1361099"/>
              <a:gd name="connsiteY23" fmla="*/ 133250 h 1557366"/>
              <a:gd name="connsiteX24" fmla="*/ 678347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78347" y="0"/>
                </a:moveTo>
                <a:cubicBezTo>
                  <a:pt x="832518" y="0"/>
                  <a:pt x="876567" y="70789"/>
                  <a:pt x="841328" y="133250"/>
                </a:cubicBezTo>
                <a:cubicBezTo>
                  <a:pt x="806089" y="199876"/>
                  <a:pt x="766445" y="266501"/>
                  <a:pt x="872163" y="278993"/>
                </a:cubicBezTo>
                <a:cubicBezTo>
                  <a:pt x="1065978" y="303978"/>
                  <a:pt x="1281818" y="208204"/>
                  <a:pt x="1281818" y="208204"/>
                </a:cubicBezTo>
                <a:cubicBezTo>
                  <a:pt x="1281818" y="208204"/>
                  <a:pt x="1383130" y="416408"/>
                  <a:pt x="1356701" y="595464"/>
                </a:cubicBezTo>
                <a:cubicBezTo>
                  <a:pt x="1343486" y="695402"/>
                  <a:pt x="1277413" y="657925"/>
                  <a:pt x="1206934" y="624612"/>
                </a:cubicBezTo>
                <a:cubicBezTo>
                  <a:pt x="1140861" y="591300"/>
                  <a:pt x="1061573" y="632940"/>
                  <a:pt x="1061573" y="778683"/>
                </a:cubicBezTo>
                <a:cubicBezTo>
                  <a:pt x="1061573" y="920262"/>
                  <a:pt x="1140861" y="961903"/>
                  <a:pt x="1206934" y="928590"/>
                </a:cubicBezTo>
                <a:cubicBezTo>
                  <a:pt x="1277413" y="899441"/>
                  <a:pt x="1343486" y="857801"/>
                  <a:pt x="1356701" y="957739"/>
                </a:cubicBezTo>
                <a:cubicBezTo>
                  <a:pt x="1383130" y="1140958"/>
                  <a:pt x="1281818" y="1344998"/>
                  <a:pt x="1281818" y="1344998"/>
                </a:cubicBezTo>
                <a:cubicBezTo>
                  <a:pt x="1281818" y="1344998"/>
                  <a:pt x="1065978" y="1253388"/>
                  <a:pt x="872163" y="1274209"/>
                </a:cubicBezTo>
                <a:cubicBezTo>
                  <a:pt x="766445" y="1290865"/>
                  <a:pt x="806089" y="1353326"/>
                  <a:pt x="841328" y="1419952"/>
                </a:cubicBezTo>
                <a:cubicBezTo>
                  <a:pt x="876567" y="1482413"/>
                  <a:pt x="832518" y="1557366"/>
                  <a:pt x="678347" y="1557366"/>
                </a:cubicBezTo>
                <a:cubicBezTo>
                  <a:pt x="528581" y="1557366"/>
                  <a:pt x="484532" y="1482413"/>
                  <a:pt x="519771" y="1419952"/>
                </a:cubicBezTo>
                <a:cubicBezTo>
                  <a:pt x="555010" y="1353326"/>
                  <a:pt x="594654" y="1290865"/>
                  <a:pt x="488937" y="1274209"/>
                </a:cubicBezTo>
                <a:cubicBezTo>
                  <a:pt x="295121" y="1253388"/>
                  <a:pt x="79281" y="1344998"/>
                  <a:pt x="79281" y="1344998"/>
                </a:cubicBezTo>
                <a:cubicBezTo>
                  <a:pt x="79281" y="1344998"/>
                  <a:pt x="-22031" y="1140958"/>
                  <a:pt x="4398" y="957739"/>
                </a:cubicBezTo>
                <a:cubicBezTo>
                  <a:pt x="17613" y="857801"/>
                  <a:pt x="83686" y="899441"/>
                  <a:pt x="154165" y="928590"/>
                </a:cubicBezTo>
                <a:cubicBezTo>
                  <a:pt x="220238" y="961903"/>
                  <a:pt x="299526" y="920262"/>
                  <a:pt x="299526" y="778683"/>
                </a:cubicBezTo>
                <a:cubicBezTo>
                  <a:pt x="299526" y="632940"/>
                  <a:pt x="220238" y="591300"/>
                  <a:pt x="154165" y="624612"/>
                </a:cubicBezTo>
                <a:cubicBezTo>
                  <a:pt x="83686" y="657925"/>
                  <a:pt x="17613" y="695402"/>
                  <a:pt x="4398" y="595464"/>
                </a:cubicBezTo>
                <a:cubicBezTo>
                  <a:pt x="-22031" y="416408"/>
                  <a:pt x="79281" y="208204"/>
                  <a:pt x="79281" y="208204"/>
                </a:cubicBezTo>
                <a:cubicBezTo>
                  <a:pt x="79281" y="208204"/>
                  <a:pt x="295121" y="303978"/>
                  <a:pt x="488937" y="278993"/>
                </a:cubicBezTo>
                <a:cubicBezTo>
                  <a:pt x="594654" y="266501"/>
                  <a:pt x="555010" y="199876"/>
                  <a:pt x="519771" y="133250"/>
                </a:cubicBezTo>
                <a:cubicBezTo>
                  <a:pt x="484532" y="70789"/>
                  <a:pt x="528581" y="0"/>
                  <a:pt x="678347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2" name="Picture Placeholder 51"/>
          <p:cNvSpPr>
            <a:spLocks noGrp="1"/>
          </p:cNvSpPr>
          <p:nvPr>
            <p:ph type="pic" sz="quarter" idx="15" hasCustomPrompt="1"/>
          </p:nvPr>
        </p:nvSpPr>
        <p:spPr>
          <a:xfrm>
            <a:off x="4635673" y="2309784"/>
            <a:ext cx="1361099" cy="1557366"/>
          </a:xfrm>
          <a:custGeom>
            <a:avLst/>
            <a:gdLst>
              <a:gd name="connsiteX0" fmla="*/ 682752 w 1361099"/>
              <a:gd name="connsiteY0" fmla="*/ 0 h 1557366"/>
              <a:gd name="connsiteX1" fmla="*/ 841328 w 1361099"/>
              <a:gd name="connsiteY1" fmla="*/ 137414 h 1557366"/>
              <a:gd name="connsiteX2" fmla="*/ 872163 w 1361099"/>
              <a:gd name="connsiteY2" fmla="*/ 283157 h 1557366"/>
              <a:gd name="connsiteX3" fmla="*/ 1281818 w 1361099"/>
              <a:gd name="connsiteY3" fmla="*/ 212368 h 1557366"/>
              <a:gd name="connsiteX4" fmla="*/ 1356701 w 1361099"/>
              <a:gd name="connsiteY4" fmla="*/ 599628 h 1557366"/>
              <a:gd name="connsiteX5" fmla="*/ 1206935 w 1361099"/>
              <a:gd name="connsiteY5" fmla="*/ 628776 h 1557366"/>
              <a:gd name="connsiteX6" fmla="*/ 1061573 w 1361099"/>
              <a:gd name="connsiteY6" fmla="*/ 778683 h 1557366"/>
              <a:gd name="connsiteX7" fmla="*/ 1206935 w 1361099"/>
              <a:gd name="connsiteY7" fmla="*/ 932754 h 1557366"/>
              <a:gd name="connsiteX8" fmla="*/ 1356701 w 1361099"/>
              <a:gd name="connsiteY8" fmla="*/ 961903 h 1557366"/>
              <a:gd name="connsiteX9" fmla="*/ 1281818 w 1361099"/>
              <a:gd name="connsiteY9" fmla="*/ 1349162 h 1557366"/>
              <a:gd name="connsiteX10" fmla="*/ 872163 w 1361099"/>
              <a:gd name="connsiteY10" fmla="*/ 1278373 h 1557366"/>
              <a:gd name="connsiteX11" fmla="*/ 841328 w 1361099"/>
              <a:gd name="connsiteY11" fmla="*/ 1424116 h 1557366"/>
              <a:gd name="connsiteX12" fmla="*/ 682752 w 1361099"/>
              <a:gd name="connsiteY12" fmla="*/ 1557366 h 1557366"/>
              <a:gd name="connsiteX13" fmla="*/ 519771 w 1361099"/>
              <a:gd name="connsiteY13" fmla="*/ 1424116 h 1557366"/>
              <a:gd name="connsiteX14" fmla="*/ 488937 w 1361099"/>
              <a:gd name="connsiteY14" fmla="*/ 1278373 h 1557366"/>
              <a:gd name="connsiteX15" fmla="*/ 79281 w 1361099"/>
              <a:gd name="connsiteY15" fmla="*/ 1349162 h 1557366"/>
              <a:gd name="connsiteX16" fmla="*/ 4398 w 1361099"/>
              <a:gd name="connsiteY16" fmla="*/ 961903 h 1557366"/>
              <a:gd name="connsiteX17" fmla="*/ 154165 w 1361099"/>
              <a:gd name="connsiteY17" fmla="*/ 932754 h 1557366"/>
              <a:gd name="connsiteX18" fmla="*/ 299526 w 1361099"/>
              <a:gd name="connsiteY18" fmla="*/ 778683 h 1557366"/>
              <a:gd name="connsiteX19" fmla="*/ 154165 w 1361099"/>
              <a:gd name="connsiteY19" fmla="*/ 628776 h 1557366"/>
              <a:gd name="connsiteX20" fmla="*/ 4398 w 1361099"/>
              <a:gd name="connsiteY20" fmla="*/ 599628 h 1557366"/>
              <a:gd name="connsiteX21" fmla="*/ 79281 w 1361099"/>
              <a:gd name="connsiteY21" fmla="*/ 212368 h 1557366"/>
              <a:gd name="connsiteX22" fmla="*/ 488937 w 1361099"/>
              <a:gd name="connsiteY22" fmla="*/ 283157 h 1557366"/>
              <a:gd name="connsiteX23" fmla="*/ 519771 w 1361099"/>
              <a:gd name="connsiteY23" fmla="*/ 137414 h 1557366"/>
              <a:gd name="connsiteX24" fmla="*/ 682752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82752" y="0"/>
                </a:moveTo>
                <a:cubicBezTo>
                  <a:pt x="832519" y="0"/>
                  <a:pt x="876567" y="74953"/>
                  <a:pt x="841328" y="137414"/>
                </a:cubicBezTo>
                <a:cubicBezTo>
                  <a:pt x="806089" y="204040"/>
                  <a:pt x="766445" y="266501"/>
                  <a:pt x="872163" y="283157"/>
                </a:cubicBezTo>
                <a:cubicBezTo>
                  <a:pt x="1065978" y="303978"/>
                  <a:pt x="1281818" y="212368"/>
                  <a:pt x="1281818" y="212368"/>
                </a:cubicBezTo>
                <a:cubicBezTo>
                  <a:pt x="1281818" y="212368"/>
                  <a:pt x="1383130" y="416408"/>
                  <a:pt x="1356701" y="599628"/>
                </a:cubicBezTo>
                <a:cubicBezTo>
                  <a:pt x="1343486" y="699566"/>
                  <a:pt x="1277413" y="657925"/>
                  <a:pt x="1206935" y="628776"/>
                </a:cubicBezTo>
                <a:cubicBezTo>
                  <a:pt x="1140861" y="595464"/>
                  <a:pt x="1061573" y="637104"/>
                  <a:pt x="1061573" y="778683"/>
                </a:cubicBezTo>
                <a:cubicBezTo>
                  <a:pt x="1061573" y="924426"/>
                  <a:pt x="1140861" y="966067"/>
                  <a:pt x="1206935" y="932754"/>
                </a:cubicBezTo>
                <a:cubicBezTo>
                  <a:pt x="1277413" y="899441"/>
                  <a:pt x="1343486" y="861965"/>
                  <a:pt x="1356701" y="961903"/>
                </a:cubicBezTo>
                <a:cubicBezTo>
                  <a:pt x="1383130" y="1140958"/>
                  <a:pt x="1281818" y="1349162"/>
                  <a:pt x="1281818" y="1349162"/>
                </a:cubicBezTo>
                <a:cubicBezTo>
                  <a:pt x="1281818" y="1349162"/>
                  <a:pt x="1065978" y="1253388"/>
                  <a:pt x="872163" y="1278373"/>
                </a:cubicBezTo>
                <a:cubicBezTo>
                  <a:pt x="766445" y="1290865"/>
                  <a:pt x="806089" y="1357490"/>
                  <a:pt x="841328" y="1424116"/>
                </a:cubicBezTo>
                <a:cubicBezTo>
                  <a:pt x="876567" y="1486577"/>
                  <a:pt x="832519" y="1557366"/>
                  <a:pt x="682752" y="1557366"/>
                </a:cubicBezTo>
                <a:cubicBezTo>
                  <a:pt x="528581" y="1557366"/>
                  <a:pt x="484532" y="1486577"/>
                  <a:pt x="519771" y="1424116"/>
                </a:cubicBezTo>
                <a:cubicBezTo>
                  <a:pt x="555010" y="1357490"/>
                  <a:pt x="594654" y="1290865"/>
                  <a:pt x="488937" y="1278373"/>
                </a:cubicBezTo>
                <a:cubicBezTo>
                  <a:pt x="295121" y="1253388"/>
                  <a:pt x="79281" y="1349162"/>
                  <a:pt x="79281" y="1349162"/>
                </a:cubicBezTo>
                <a:cubicBezTo>
                  <a:pt x="79281" y="1349162"/>
                  <a:pt x="-22031" y="1140958"/>
                  <a:pt x="4398" y="961903"/>
                </a:cubicBezTo>
                <a:cubicBezTo>
                  <a:pt x="17613" y="861965"/>
                  <a:pt x="83686" y="899441"/>
                  <a:pt x="154165" y="932754"/>
                </a:cubicBezTo>
                <a:cubicBezTo>
                  <a:pt x="220238" y="966067"/>
                  <a:pt x="299526" y="924426"/>
                  <a:pt x="299526" y="778683"/>
                </a:cubicBezTo>
                <a:cubicBezTo>
                  <a:pt x="299526" y="637104"/>
                  <a:pt x="220238" y="595464"/>
                  <a:pt x="154165" y="628776"/>
                </a:cubicBezTo>
                <a:cubicBezTo>
                  <a:pt x="83686" y="657925"/>
                  <a:pt x="17613" y="699566"/>
                  <a:pt x="4398" y="599628"/>
                </a:cubicBezTo>
                <a:cubicBezTo>
                  <a:pt x="-22031" y="416408"/>
                  <a:pt x="79281" y="212368"/>
                  <a:pt x="79281" y="212368"/>
                </a:cubicBezTo>
                <a:cubicBezTo>
                  <a:pt x="79281" y="212368"/>
                  <a:pt x="295121" y="303978"/>
                  <a:pt x="488937" y="283157"/>
                </a:cubicBezTo>
                <a:cubicBezTo>
                  <a:pt x="594654" y="266501"/>
                  <a:pt x="555010" y="204040"/>
                  <a:pt x="519771" y="137414"/>
                </a:cubicBezTo>
                <a:cubicBezTo>
                  <a:pt x="484532" y="74953"/>
                  <a:pt x="528581" y="0"/>
                  <a:pt x="68275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6" hasCustomPrompt="1"/>
          </p:nvPr>
        </p:nvSpPr>
        <p:spPr>
          <a:xfrm>
            <a:off x="7366235" y="2309784"/>
            <a:ext cx="1361099" cy="1557366"/>
          </a:xfrm>
          <a:custGeom>
            <a:avLst/>
            <a:gdLst>
              <a:gd name="connsiteX0" fmla="*/ 682752 w 1361099"/>
              <a:gd name="connsiteY0" fmla="*/ 0 h 1557366"/>
              <a:gd name="connsiteX1" fmla="*/ 841328 w 1361099"/>
              <a:gd name="connsiteY1" fmla="*/ 137414 h 1557366"/>
              <a:gd name="connsiteX2" fmla="*/ 872163 w 1361099"/>
              <a:gd name="connsiteY2" fmla="*/ 283157 h 1557366"/>
              <a:gd name="connsiteX3" fmla="*/ 1281817 w 1361099"/>
              <a:gd name="connsiteY3" fmla="*/ 212368 h 1557366"/>
              <a:gd name="connsiteX4" fmla="*/ 1356701 w 1361099"/>
              <a:gd name="connsiteY4" fmla="*/ 599628 h 1557366"/>
              <a:gd name="connsiteX5" fmla="*/ 1206934 w 1361099"/>
              <a:gd name="connsiteY5" fmla="*/ 628776 h 1557366"/>
              <a:gd name="connsiteX6" fmla="*/ 1061573 w 1361099"/>
              <a:gd name="connsiteY6" fmla="*/ 778683 h 1557366"/>
              <a:gd name="connsiteX7" fmla="*/ 1206934 w 1361099"/>
              <a:gd name="connsiteY7" fmla="*/ 932754 h 1557366"/>
              <a:gd name="connsiteX8" fmla="*/ 1356701 w 1361099"/>
              <a:gd name="connsiteY8" fmla="*/ 961903 h 1557366"/>
              <a:gd name="connsiteX9" fmla="*/ 1281817 w 1361099"/>
              <a:gd name="connsiteY9" fmla="*/ 1349162 h 1557366"/>
              <a:gd name="connsiteX10" fmla="*/ 872163 w 1361099"/>
              <a:gd name="connsiteY10" fmla="*/ 1278373 h 1557366"/>
              <a:gd name="connsiteX11" fmla="*/ 841328 w 1361099"/>
              <a:gd name="connsiteY11" fmla="*/ 1424116 h 1557366"/>
              <a:gd name="connsiteX12" fmla="*/ 682752 w 1361099"/>
              <a:gd name="connsiteY12" fmla="*/ 1557366 h 1557366"/>
              <a:gd name="connsiteX13" fmla="*/ 519771 w 1361099"/>
              <a:gd name="connsiteY13" fmla="*/ 1424116 h 1557366"/>
              <a:gd name="connsiteX14" fmla="*/ 488936 w 1361099"/>
              <a:gd name="connsiteY14" fmla="*/ 1278373 h 1557366"/>
              <a:gd name="connsiteX15" fmla="*/ 79281 w 1361099"/>
              <a:gd name="connsiteY15" fmla="*/ 1349162 h 1557366"/>
              <a:gd name="connsiteX16" fmla="*/ 4398 w 1361099"/>
              <a:gd name="connsiteY16" fmla="*/ 961903 h 1557366"/>
              <a:gd name="connsiteX17" fmla="*/ 154165 w 1361099"/>
              <a:gd name="connsiteY17" fmla="*/ 932754 h 1557366"/>
              <a:gd name="connsiteX18" fmla="*/ 299526 w 1361099"/>
              <a:gd name="connsiteY18" fmla="*/ 778683 h 1557366"/>
              <a:gd name="connsiteX19" fmla="*/ 154165 w 1361099"/>
              <a:gd name="connsiteY19" fmla="*/ 628776 h 1557366"/>
              <a:gd name="connsiteX20" fmla="*/ 4398 w 1361099"/>
              <a:gd name="connsiteY20" fmla="*/ 599628 h 1557366"/>
              <a:gd name="connsiteX21" fmla="*/ 79281 w 1361099"/>
              <a:gd name="connsiteY21" fmla="*/ 212368 h 1557366"/>
              <a:gd name="connsiteX22" fmla="*/ 488936 w 1361099"/>
              <a:gd name="connsiteY22" fmla="*/ 283157 h 1557366"/>
              <a:gd name="connsiteX23" fmla="*/ 519771 w 1361099"/>
              <a:gd name="connsiteY23" fmla="*/ 137414 h 1557366"/>
              <a:gd name="connsiteX24" fmla="*/ 682752 w 1361099"/>
              <a:gd name="connsiteY24" fmla="*/ 0 h 155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61099" h="1557366">
                <a:moveTo>
                  <a:pt x="682752" y="0"/>
                </a:moveTo>
                <a:cubicBezTo>
                  <a:pt x="832519" y="0"/>
                  <a:pt x="876567" y="74953"/>
                  <a:pt x="841328" y="137414"/>
                </a:cubicBezTo>
                <a:cubicBezTo>
                  <a:pt x="806089" y="204040"/>
                  <a:pt x="766445" y="266501"/>
                  <a:pt x="872163" y="283157"/>
                </a:cubicBezTo>
                <a:cubicBezTo>
                  <a:pt x="1065978" y="303978"/>
                  <a:pt x="1281817" y="212368"/>
                  <a:pt x="1281817" y="212368"/>
                </a:cubicBezTo>
                <a:cubicBezTo>
                  <a:pt x="1281817" y="212368"/>
                  <a:pt x="1383130" y="416408"/>
                  <a:pt x="1356701" y="599628"/>
                </a:cubicBezTo>
                <a:cubicBezTo>
                  <a:pt x="1343486" y="699566"/>
                  <a:pt x="1277413" y="657925"/>
                  <a:pt x="1206934" y="628776"/>
                </a:cubicBezTo>
                <a:cubicBezTo>
                  <a:pt x="1140861" y="595464"/>
                  <a:pt x="1061573" y="637104"/>
                  <a:pt x="1061573" y="778683"/>
                </a:cubicBezTo>
                <a:cubicBezTo>
                  <a:pt x="1061573" y="924426"/>
                  <a:pt x="1140861" y="966067"/>
                  <a:pt x="1206934" y="932754"/>
                </a:cubicBezTo>
                <a:cubicBezTo>
                  <a:pt x="1277413" y="899441"/>
                  <a:pt x="1343486" y="861965"/>
                  <a:pt x="1356701" y="961903"/>
                </a:cubicBezTo>
                <a:cubicBezTo>
                  <a:pt x="1383130" y="1140958"/>
                  <a:pt x="1281817" y="1349162"/>
                  <a:pt x="1281817" y="1349162"/>
                </a:cubicBezTo>
                <a:cubicBezTo>
                  <a:pt x="1281817" y="1349162"/>
                  <a:pt x="1065978" y="1253388"/>
                  <a:pt x="872163" y="1278373"/>
                </a:cubicBezTo>
                <a:cubicBezTo>
                  <a:pt x="766445" y="1290865"/>
                  <a:pt x="806089" y="1357490"/>
                  <a:pt x="841328" y="1424116"/>
                </a:cubicBezTo>
                <a:cubicBezTo>
                  <a:pt x="876567" y="1486577"/>
                  <a:pt x="832519" y="1557366"/>
                  <a:pt x="682752" y="1557366"/>
                </a:cubicBezTo>
                <a:cubicBezTo>
                  <a:pt x="528581" y="1557366"/>
                  <a:pt x="484532" y="1486577"/>
                  <a:pt x="519771" y="1424116"/>
                </a:cubicBezTo>
                <a:cubicBezTo>
                  <a:pt x="555010" y="1357490"/>
                  <a:pt x="594654" y="1290865"/>
                  <a:pt x="488936" y="1278373"/>
                </a:cubicBezTo>
                <a:cubicBezTo>
                  <a:pt x="295121" y="1253388"/>
                  <a:pt x="79281" y="1349162"/>
                  <a:pt x="79281" y="1349162"/>
                </a:cubicBezTo>
                <a:cubicBezTo>
                  <a:pt x="79281" y="1349162"/>
                  <a:pt x="-22031" y="1140958"/>
                  <a:pt x="4398" y="961903"/>
                </a:cubicBezTo>
                <a:cubicBezTo>
                  <a:pt x="17613" y="861965"/>
                  <a:pt x="83686" y="899441"/>
                  <a:pt x="154165" y="932754"/>
                </a:cubicBezTo>
                <a:cubicBezTo>
                  <a:pt x="220238" y="966067"/>
                  <a:pt x="299526" y="924426"/>
                  <a:pt x="299526" y="778683"/>
                </a:cubicBezTo>
                <a:cubicBezTo>
                  <a:pt x="299526" y="637104"/>
                  <a:pt x="220238" y="595464"/>
                  <a:pt x="154165" y="628776"/>
                </a:cubicBezTo>
                <a:cubicBezTo>
                  <a:pt x="83686" y="657925"/>
                  <a:pt x="17613" y="699566"/>
                  <a:pt x="4398" y="599628"/>
                </a:cubicBezTo>
                <a:cubicBezTo>
                  <a:pt x="-22031" y="416408"/>
                  <a:pt x="79281" y="212368"/>
                  <a:pt x="79281" y="212368"/>
                </a:cubicBezTo>
                <a:cubicBezTo>
                  <a:pt x="79281" y="212368"/>
                  <a:pt x="295121" y="303978"/>
                  <a:pt x="488936" y="283157"/>
                </a:cubicBezTo>
                <a:cubicBezTo>
                  <a:pt x="594654" y="266501"/>
                  <a:pt x="555010" y="204040"/>
                  <a:pt x="519771" y="137414"/>
                </a:cubicBezTo>
                <a:cubicBezTo>
                  <a:pt x="484532" y="74953"/>
                  <a:pt x="528581" y="0"/>
                  <a:pt x="682752" y="0"/>
                </a:cubicBez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28575">
            <a:solidFill>
              <a:schemeClr val="accent3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49464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84223" y="1104199"/>
            <a:ext cx="3480493" cy="3724277"/>
          </a:xfrm>
          <a:custGeom>
            <a:avLst/>
            <a:gdLst>
              <a:gd name="connsiteX0" fmla="*/ 294443 w 3480493"/>
              <a:gd name="connsiteY0" fmla="*/ 2098440 h 2971800"/>
              <a:gd name="connsiteX1" fmla="*/ 710045 w 3480493"/>
              <a:gd name="connsiteY1" fmla="*/ 2099547 h 2971800"/>
              <a:gd name="connsiteX2" fmla="*/ 694548 w 3480493"/>
              <a:gd name="connsiteY2" fmla="*/ 2121685 h 2971800"/>
              <a:gd name="connsiteX3" fmla="*/ 684687 w 3480493"/>
              <a:gd name="connsiteY3" fmla="*/ 2146037 h 2971800"/>
              <a:gd name="connsiteX4" fmla="*/ 677643 w 3480493"/>
              <a:gd name="connsiteY4" fmla="*/ 2171497 h 2971800"/>
              <a:gd name="connsiteX5" fmla="*/ 674825 w 3480493"/>
              <a:gd name="connsiteY5" fmla="*/ 2198063 h 2971800"/>
              <a:gd name="connsiteX6" fmla="*/ 694548 w 3480493"/>
              <a:gd name="connsiteY6" fmla="*/ 2276654 h 2971800"/>
              <a:gd name="connsiteX7" fmla="*/ 748084 w 3480493"/>
              <a:gd name="connsiteY7" fmla="*/ 2340855 h 2971800"/>
              <a:gd name="connsiteX8" fmla="*/ 828386 w 3480493"/>
              <a:gd name="connsiteY8" fmla="*/ 2384025 h 2971800"/>
              <a:gd name="connsiteX9" fmla="*/ 927004 w 3480493"/>
              <a:gd name="connsiteY9" fmla="*/ 2399522 h 2971800"/>
              <a:gd name="connsiteX10" fmla="*/ 1025621 w 3480493"/>
              <a:gd name="connsiteY10" fmla="*/ 2384025 h 2971800"/>
              <a:gd name="connsiteX11" fmla="*/ 1107333 w 3480493"/>
              <a:gd name="connsiteY11" fmla="*/ 2340855 h 2971800"/>
              <a:gd name="connsiteX12" fmla="*/ 1162277 w 3480493"/>
              <a:gd name="connsiteY12" fmla="*/ 2277761 h 2971800"/>
              <a:gd name="connsiteX13" fmla="*/ 1182000 w 3480493"/>
              <a:gd name="connsiteY13" fmla="*/ 2199170 h 2971800"/>
              <a:gd name="connsiteX14" fmla="*/ 1180591 w 3480493"/>
              <a:gd name="connsiteY14" fmla="*/ 2172604 h 2971800"/>
              <a:gd name="connsiteX15" fmla="*/ 1173547 w 3480493"/>
              <a:gd name="connsiteY15" fmla="*/ 2147144 h 2971800"/>
              <a:gd name="connsiteX16" fmla="*/ 1163685 w 3480493"/>
              <a:gd name="connsiteY16" fmla="*/ 2122792 h 2971800"/>
              <a:gd name="connsiteX17" fmla="*/ 1149597 w 3480493"/>
              <a:gd name="connsiteY17" fmla="*/ 2099547 h 2971800"/>
              <a:gd name="connsiteX18" fmla="*/ 1740247 w 3480493"/>
              <a:gd name="connsiteY18" fmla="*/ 2100629 h 2971800"/>
              <a:gd name="connsiteX19" fmla="*/ 2330896 w 3480493"/>
              <a:gd name="connsiteY19" fmla="*/ 2099547 h 2971800"/>
              <a:gd name="connsiteX20" fmla="*/ 2316808 w 3480493"/>
              <a:gd name="connsiteY20" fmla="*/ 2122792 h 2971800"/>
              <a:gd name="connsiteX21" fmla="*/ 2306946 w 3480493"/>
              <a:gd name="connsiteY21" fmla="*/ 2147144 h 2971800"/>
              <a:gd name="connsiteX22" fmla="*/ 2299902 w 3480493"/>
              <a:gd name="connsiteY22" fmla="*/ 2172604 h 2971800"/>
              <a:gd name="connsiteX23" fmla="*/ 2298493 w 3480493"/>
              <a:gd name="connsiteY23" fmla="*/ 2199170 h 2971800"/>
              <a:gd name="connsiteX24" fmla="*/ 2318216 w 3480493"/>
              <a:gd name="connsiteY24" fmla="*/ 2277761 h 2971800"/>
              <a:gd name="connsiteX25" fmla="*/ 2373160 w 3480493"/>
              <a:gd name="connsiteY25" fmla="*/ 2340855 h 2971800"/>
              <a:gd name="connsiteX26" fmla="*/ 2454872 w 3480493"/>
              <a:gd name="connsiteY26" fmla="*/ 2384025 h 2971800"/>
              <a:gd name="connsiteX27" fmla="*/ 2553489 w 3480493"/>
              <a:gd name="connsiteY27" fmla="*/ 2399522 h 2971800"/>
              <a:gd name="connsiteX28" fmla="*/ 2652107 w 3480493"/>
              <a:gd name="connsiteY28" fmla="*/ 2384025 h 2971800"/>
              <a:gd name="connsiteX29" fmla="*/ 2732409 w 3480493"/>
              <a:gd name="connsiteY29" fmla="*/ 2340855 h 2971800"/>
              <a:gd name="connsiteX30" fmla="*/ 2785945 w 3480493"/>
              <a:gd name="connsiteY30" fmla="*/ 2276654 h 2971800"/>
              <a:gd name="connsiteX31" fmla="*/ 2805668 w 3480493"/>
              <a:gd name="connsiteY31" fmla="*/ 2198063 h 2971800"/>
              <a:gd name="connsiteX32" fmla="*/ 2802850 w 3480493"/>
              <a:gd name="connsiteY32" fmla="*/ 2171497 h 2971800"/>
              <a:gd name="connsiteX33" fmla="*/ 2795806 w 3480493"/>
              <a:gd name="connsiteY33" fmla="*/ 2146037 h 2971800"/>
              <a:gd name="connsiteX34" fmla="*/ 2785945 w 3480493"/>
              <a:gd name="connsiteY34" fmla="*/ 2121685 h 2971800"/>
              <a:gd name="connsiteX35" fmla="*/ 2770448 w 3480493"/>
              <a:gd name="connsiteY35" fmla="*/ 2099547 h 2971800"/>
              <a:gd name="connsiteX36" fmla="*/ 3186050 w 3480493"/>
              <a:gd name="connsiteY36" fmla="*/ 2098440 h 2971800"/>
              <a:gd name="connsiteX37" fmla="*/ 3350882 w 3480493"/>
              <a:gd name="connsiteY37" fmla="*/ 2201383 h 2971800"/>
              <a:gd name="connsiteX38" fmla="*/ 3436820 w 3480493"/>
              <a:gd name="connsiteY38" fmla="*/ 2295472 h 2971800"/>
              <a:gd name="connsiteX39" fmla="*/ 3469222 w 3480493"/>
              <a:gd name="connsiteY39" fmla="*/ 2366315 h 2971800"/>
              <a:gd name="connsiteX40" fmla="*/ 3473449 w 3480493"/>
              <a:gd name="connsiteY40" fmla="*/ 2397308 h 2971800"/>
              <a:gd name="connsiteX41" fmla="*/ 3480493 w 3480493"/>
              <a:gd name="connsiteY41" fmla="*/ 2971800 h 2971800"/>
              <a:gd name="connsiteX42" fmla="*/ 1885863 w 3480493"/>
              <a:gd name="connsiteY42" fmla="*/ 2971800 h 2971800"/>
              <a:gd name="connsiteX43" fmla="*/ 1753981 w 3480493"/>
              <a:gd name="connsiteY43" fmla="*/ 2971800 h 2971800"/>
              <a:gd name="connsiteX44" fmla="*/ 1726512 w 3480493"/>
              <a:gd name="connsiteY44" fmla="*/ 2971800 h 2971800"/>
              <a:gd name="connsiteX45" fmla="*/ 1594630 w 3480493"/>
              <a:gd name="connsiteY45" fmla="*/ 2971800 h 2971800"/>
              <a:gd name="connsiteX46" fmla="*/ 0 w 3480493"/>
              <a:gd name="connsiteY46" fmla="*/ 2971800 h 2971800"/>
              <a:gd name="connsiteX47" fmla="*/ 7044 w 3480493"/>
              <a:gd name="connsiteY47" fmla="*/ 2397308 h 2971800"/>
              <a:gd name="connsiteX48" fmla="*/ 11271 w 3480493"/>
              <a:gd name="connsiteY48" fmla="*/ 2366315 h 2971800"/>
              <a:gd name="connsiteX49" fmla="*/ 43673 w 3480493"/>
              <a:gd name="connsiteY49" fmla="*/ 2295472 h 2971800"/>
              <a:gd name="connsiteX50" fmla="*/ 129611 w 3480493"/>
              <a:gd name="connsiteY50" fmla="*/ 2201383 h 2971800"/>
              <a:gd name="connsiteX51" fmla="*/ 294443 w 3480493"/>
              <a:gd name="connsiteY51" fmla="*/ 2098440 h 2971800"/>
              <a:gd name="connsiteX52" fmla="*/ 1735453 w 3480493"/>
              <a:gd name="connsiteY52" fmla="*/ 0 h 2971800"/>
              <a:gd name="connsiteX53" fmla="*/ 1740247 w 3480493"/>
              <a:gd name="connsiteY53" fmla="*/ 318 h 2971800"/>
              <a:gd name="connsiteX54" fmla="*/ 1745040 w 3480493"/>
              <a:gd name="connsiteY54" fmla="*/ 0 h 2971800"/>
              <a:gd name="connsiteX55" fmla="*/ 1745040 w 3480493"/>
              <a:gd name="connsiteY55" fmla="*/ 637 h 2971800"/>
              <a:gd name="connsiteX56" fmla="*/ 1925601 w 3480493"/>
              <a:gd name="connsiteY56" fmla="*/ 12627 h 2971800"/>
              <a:gd name="connsiteX57" fmla="*/ 2324548 w 3480493"/>
              <a:gd name="connsiteY57" fmla="*/ 150549 h 2971800"/>
              <a:gd name="connsiteX58" fmla="*/ 2550039 w 3480493"/>
              <a:gd name="connsiteY58" fmla="*/ 472680 h 2971800"/>
              <a:gd name="connsiteX59" fmla="*/ 2558495 w 3480493"/>
              <a:gd name="connsiteY59" fmla="*/ 800345 h 2971800"/>
              <a:gd name="connsiteX60" fmla="*/ 2499304 w 3480493"/>
              <a:gd name="connsiteY60" fmla="*/ 968606 h 2971800"/>
              <a:gd name="connsiteX61" fmla="*/ 2511987 w 3480493"/>
              <a:gd name="connsiteY61" fmla="*/ 959750 h 2971800"/>
              <a:gd name="connsiteX62" fmla="*/ 2526081 w 3480493"/>
              <a:gd name="connsiteY62" fmla="*/ 948680 h 2971800"/>
              <a:gd name="connsiteX63" fmla="*/ 2541583 w 3480493"/>
              <a:gd name="connsiteY63" fmla="*/ 936504 h 2971800"/>
              <a:gd name="connsiteX64" fmla="*/ 2557086 w 3480493"/>
              <a:gd name="connsiteY64" fmla="*/ 924327 h 2971800"/>
              <a:gd name="connsiteX65" fmla="*/ 2566951 w 3480493"/>
              <a:gd name="connsiteY65" fmla="*/ 917685 h 2971800"/>
              <a:gd name="connsiteX66" fmla="*/ 2575407 w 3480493"/>
              <a:gd name="connsiteY66" fmla="*/ 913257 h 2971800"/>
              <a:gd name="connsiteX67" fmla="*/ 2585272 w 3480493"/>
              <a:gd name="connsiteY67" fmla="*/ 909936 h 2971800"/>
              <a:gd name="connsiteX68" fmla="*/ 2593728 w 3480493"/>
              <a:gd name="connsiteY68" fmla="*/ 909936 h 2971800"/>
              <a:gd name="connsiteX69" fmla="*/ 2619096 w 3480493"/>
              <a:gd name="connsiteY69" fmla="*/ 918792 h 2971800"/>
              <a:gd name="connsiteX70" fmla="*/ 2640235 w 3480493"/>
              <a:gd name="connsiteY70" fmla="*/ 942038 h 2971800"/>
              <a:gd name="connsiteX71" fmla="*/ 2654329 w 3480493"/>
              <a:gd name="connsiteY71" fmla="*/ 975248 h 2971800"/>
              <a:gd name="connsiteX72" fmla="*/ 2662785 w 3480493"/>
              <a:gd name="connsiteY72" fmla="*/ 1013992 h 2971800"/>
              <a:gd name="connsiteX73" fmla="*/ 2657147 w 3480493"/>
              <a:gd name="connsiteY73" fmla="*/ 1063806 h 2971800"/>
              <a:gd name="connsiteX74" fmla="*/ 2633189 w 3480493"/>
              <a:gd name="connsiteY74" fmla="*/ 1112513 h 2971800"/>
              <a:gd name="connsiteX75" fmla="*/ 2606412 w 3480493"/>
              <a:gd name="connsiteY75" fmla="*/ 1164541 h 2971800"/>
              <a:gd name="connsiteX76" fmla="*/ 2590909 w 3480493"/>
              <a:gd name="connsiteY76" fmla="*/ 1225425 h 2971800"/>
              <a:gd name="connsiteX77" fmla="*/ 2585272 w 3480493"/>
              <a:gd name="connsiteY77" fmla="*/ 1251992 h 2971800"/>
              <a:gd name="connsiteX78" fmla="*/ 2572588 w 3480493"/>
              <a:gd name="connsiteY78" fmla="*/ 1267490 h 2971800"/>
              <a:gd name="connsiteX79" fmla="*/ 2555676 w 3480493"/>
              <a:gd name="connsiteY79" fmla="*/ 1276346 h 2971800"/>
              <a:gd name="connsiteX80" fmla="*/ 2537355 w 3480493"/>
              <a:gd name="connsiteY80" fmla="*/ 1278560 h 2971800"/>
              <a:gd name="connsiteX81" fmla="*/ 2514806 w 3480493"/>
              <a:gd name="connsiteY81" fmla="*/ 1276346 h 2971800"/>
              <a:gd name="connsiteX82" fmla="*/ 2496485 w 3480493"/>
              <a:gd name="connsiteY82" fmla="*/ 1271918 h 2971800"/>
              <a:gd name="connsiteX83" fmla="*/ 2482392 w 3480493"/>
              <a:gd name="connsiteY83" fmla="*/ 1266383 h 2971800"/>
              <a:gd name="connsiteX84" fmla="*/ 2476754 w 3480493"/>
              <a:gd name="connsiteY84" fmla="*/ 1264169 h 2971800"/>
              <a:gd name="connsiteX85" fmla="*/ 2448568 w 3480493"/>
              <a:gd name="connsiteY85" fmla="*/ 1305127 h 2971800"/>
              <a:gd name="connsiteX86" fmla="*/ 2390786 w 3480493"/>
              <a:gd name="connsiteY86" fmla="*/ 1389258 h 2971800"/>
              <a:gd name="connsiteX87" fmla="*/ 2324548 w 3480493"/>
              <a:gd name="connsiteY87" fmla="*/ 1485565 h 2971800"/>
              <a:gd name="connsiteX88" fmla="*/ 2273813 w 3480493"/>
              <a:gd name="connsiteY88" fmla="*/ 1559732 h 2971800"/>
              <a:gd name="connsiteX89" fmla="*/ 2263947 w 3480493"/>
              <a:gd name="connsiteY89" fmla="*/ 1585193 h 2971800"/>
              <a:gd name="connsiteX90" fmla="*/ 2265357 w 3480493"/>
              <a:gd name="connsiteY90" fmla="*/ 1613974 h 2971800"/>
              <a:gd name="connsiteX91" fmla="*/ 2273813 w 3480493"/>
              <a:gd name="connsiteY91" fmla="*/ 1646077 h 2971800"/>
              <a:gd name="connsiteX92" fmla="*/ 2287906 w 3480493"/>
              <a:gd name="connsiteY92" fmla="*/ 1677072 h 2971800"/>
              <a:gd name="connsiteX93" fmla="*/ 2318911 w 3480493"/>
              <a:gd name="connsiteY93" fmla="*/ 1723565 h 2971800"/>
              <a:gd name="connsiteX94" fmla="*/ 2359781 w 3480493"/>
              <a:gd name="connsiteY94" fmla="*/ 1763416 h 2971800"/>
              <a:gd name="connsiteX95" fmla="*/ 2409107 w 3480493"/>
              <a:gd name="connsiteY95" fmla="*/ 1797733 h 2971800"/>
              <a:gd name="connsiteX96" fmla="*/ 2466889 w 3480493"/>
              <a:gd name="connsiteY96" fmla="*/ 1823193 h 2971800"/>
              <a:gd name="connsiteX97" fmla="*/ 2573997 w 3480493"/>
              <a:gd name="connsiteY97" fmla="*/ 1861938 h 2971800"/>
              <a:gd name="connsiteX98" fmla="*/ 2714929 w 3480493"/>
              <a:gd name="connsiteY98" fmla="*/ 1912859 h 2971800"/>
              <a:gd name="connsiteX99" fmla="*/ 2882638 w 3480493"/>
              <a:gd name="connsiteY99" fmla="*/ 1971528 h 2971800"/>
              <a:gd name="connsiteX100" fmla="*/ 3072896 w 3480493"/>
              <a:gd name="connsiteY100" fmla="*/ 2037947 h 2971800"/>
              <a:gd name="connsiteX101" fmla="*/ 3088399 w 3480493"/>
              <a:gd name="connsiteY101" fmla="*/ 2043482 h 2971800"/>
              <a:gd name="connsiteX102" fmla="*/ 3103901 w 3480493"/>
              <a:gd name="connsiteY102" fmla="*/ 2049017 h 2971800"/>
              <a:gd name="connsiteX103" fmla="*/ 3119404 w 3480493"/>
              <a:gd name="connsiteY103" fmla="*/ 2055659 h 2971800"/>
              <a:gd name="connsiteX104" fmla="*/ 3133497 w 3480493"/>
              <a:gd name="connsiteY104" fmla="*/ 2061194 h 2971800"/>
              <a:gd name="connsiteX105" fmla="*/ 2758618 w 3480493"/>
              <a:gd name="connsiteY105" fmla="*/ 2061194 h 2971800"/>
              <a:gd name="connsiteX106" fmla="*/ 2734660 w 3480493"/>
              <a:gd name="connsiteY106" fmla="*/ 2061194 h 2971800"/>
              <a:gd name="connsiteX107" fmla="*/ 2709292 w 3480493"/>
              <a:gd name="connsiteY107" fmla="*/ 2061194 h 2971800"/>
              <a:gd name="connsiteX108" fmla="*/ 2717748 w 3480493"/>
              <a:gd name="connsiteY108" fmla="*/ 2067836 h 2971800"/>
              <a:gd name="connsiteX109" fmla="*/ 2726204 w 3480493"/>
              <a:gd name="connsiteY109" fmla="*/ 2074477 h 2971800"/>
              <a:gd name="connsiteX110" fmla="*/ 2733250 w 3480493"/>
              <a:gd name="connsiteY110" fmla="*/ 2082226 h 2971800"/>
              <a:gd name="connsiteX111" fmla="*/ 2741706 w 3480493"/>
              <a:gd name="connsiteY111" fmla="*/ 2089975 h 2971800"/>
              <a:gd name="connsiteX112" fmla="*/ 2758618 w 3480493"/>
              <a:gd name="connsiteY112" fmla="*/ 2112115 h 2971800"/>
              <a:gd name="connsiteX113" fmla="*/ 2771302 w 3480493"/>
              <a:gd name="connsiteY113" fmla="*/ 2135361 h 2971800"/>
              <a:gd name="connsiteX114" fmla="*/ 2779758 w 3480493"/>
              <a:gd name="connsiteY114" fmla="*/ 2161929 h 2971800"/>
              <a:gd name="connsiteX115" fmla="*/ 2782577 w 3480493"/>
              <a:gd name="connsiteY115" fmla="*/ 2188496 h 2971800"/>
              <a:gd name="connsiteX116" fmla="*/ 2765665 w 3480493"/>
              <a:gd name="connsiteY116" fmla="*/ 2256022 h 2971800"/>
              <a:gd name="connsiteX117" fmla="*/ 2719157 w 3480493"/>
              <a:gd name="connsiteY117" fmla="*/ 2311371 h 2971800"/>
              <a:gd name="connsiteX118" fmla="*/ 2650101 w 3480493"/>
              <a:gd name="connsiteY118" fmla="*/ 2347901 h 2971800"/>
              <a:gd name="connsiteX119" fmla="*/ 2565542 w 3480493"/>
              <a:gd name="connsiteY119" fmla="*/ 2362292 h 2971800"/>
              <a:gd name="connsiteX120" fmla="*/ 2479573 w 3480493"/>
              <a:gd name="connsiteY120" fmla="*/ 2349008 h 2971800"/>
              <a:gd name="connsiteX121" fmla="*/ 2410516 w 3480493"/>
              <a:gd name="connsiteY121" fmla="*/ 2311371 h 2971800"/>
              <a:gd name="connsiteX122" fmla="*/ 2362600 w 3480493"/>
              <a:gd name="connsiteY122" fmla="*/ 2257129 h 2971800"/>
              <a:gd name="connsiteX123" fmla="*/ 2345688 w 3480493"/>
              <a:gd name="connsiteY123" fmla="*/ 2189603 h 2971800"/>
              <a:gd name="connsiteX124" fmla="*/ 2348506 w 3480493"/>
              <a:gd name="connsiteY124" fmla="*/ 2163036 h 2971800"/>
              <a:gd name="connsiteX125" fmla="*/ 2355553 w 3480493"/>
              <a:gd name="connsiteY125" fmla="*/ 2136468 h 2971800"/>
              <a:gd name="connsiteX126" fmla="*/ 2368237 w 3480493"/>
              <a:gd name="connsiteY126" fmla="*/ 2112115 h 2971800"/>
              <a:gd name="connsiteX127" fmla="*/ 2385149 w 3480493"/>
              <a:gd name="connsiteY127" fmla="*/ 2089975 h 2971800"/>
              <a:gd name="connsiteX128" fmla="*/ 2392195 w 3480493"/>
              <a:gd name="connsiteY128" fmla="*/ 2082226 h 2971800"/>
              <a:gd name="connsiteX129" fmla="*/ 2400651 w 3480493"/>
              <a:gd name="connsiteY129" fmla="*/ 2075584 h 2971800"/>
              <a:gd name="connsiteX130" fmla="*/ 2407698 w 3480493"/>
              <a:gd name="connsiteY130" fmla="*/ 2068943 h 2971800"/>
              <a:gd name="connsiteX131" fmla="*/ 2417563 w 3480493"/>
              <a:gd name="connsiteY131" fmla="*/ 2062301 h 2971800"/>
              <a:gd name="connsiteX132" fmla="*/ 2390786 w 3480493"/>
              <a:gd name="connsiteY132" fmla="*/ 2062301 h 2971800"/>
              <a:gd name="connsiteX133" fmla="*/ 2368237 w 3480493"/>
              <a:gd name="connsiteY133" fmla="*/ 2062301 h 2971800"/>
              <a:gd name="connsiteX134" fmla="*/ 1849161 w 3480493"/>
              <a:gd name="connsiteY134" fmla="*/ 2063213 h 2971800"/>
              <a:gd name="connsiteX135" fmla="*/ 1742222 w 3480493"/>
              <a:gd name="connsiteY135" fmla="*/ 2063401 h 2971800"/>
              <a:gd name="connsiteX136" fmla="*/ 1742222 w 3480493"/>
              <a:gd name="connsiteY136" fmla="*/ 2063408 h 2971800"/>
              <a:gd name="connsiteX137" fmla="*/ 1740247 w 3480493"/>
              <a:gd name="connsiteY137" fmla="*/ 2063405 h 2971800"/>
              <a:gd name="connsiteX138" fmla="*/ 1738271 w 3480493"/>
              <a:gd name="connsiteY138" fmla="*/ 2063408 h 2971800"/>
              <a:gd name="connsiteX139" fmla="*/ 1738271 w 3480493"/>
              <a:gd name="connsiteY139" fmla="*/ 2063401 h 2971800"/>
              <a:gd name="connsiteX140" fmla="*/ 1631332 w 3480493"/>
              <a:gd name="connsiteY140" fmla="*/ 2063213 h 2971800"/>
              <a:gd name="connsiteX141" fmla="*/ 1112256 w 3480493"/>
              <a:gd name="connsiteY141" fmla="*/ 2062301 h 2971800"/>
              <a:gd name="connsiteX142" fmla="*/ 1089707 w 3480493"/>
              <a:gd name="connsiteY142" fmla="*/ 2062301 h 2971800"/>
              <a:gd name="connsiteX143" fmla="*/ 1062930 w 3480493"/>
              <a:gd name="connsiteY143" fmla="*/ 2062301 h 2971800"/>
              <a:gd name="connsiteX144" fmla="*/ 1072795 w 3480493"/>
              <a:gd name="connsiteY144" fmla="*/ 2068943 h 2971800"/>
              <a:gd name="connsiteX145" fmla="*/ 1079842 w 3480493"/>
              <a:gd name="connsiteY145" fmla="*/ 2075584 h 2971800"/>
              <a:gd name="connsiteX146" fmla="*/ 1088298 w 3480493"/>
              <a:gd name="connsiteY146" fmla="*/ 2082226 h 2971800"/>
              <a:gd name="connsiteX147" fmla="*/ 1095344 w 3480493"/>
              <a:gd name="connsiteY147" fmla="*/ 2089975 h 2971800"/>
              <a:gd name="connsiteX148" fmla="*/ 1112256 w 3480493"/>
              <a:gd name="connsiteY148" fmla="*/ 2112115 h 2971800"/>
              <a:gd name="connsiteX149" fmla="*/ 1124940 w 3480493"/>
              <a:gd name="connsiteY149" fmla="*/ 2136468 h 2971800"/>
              <a:gd name="connsiteX150" fmla="*/ 1131987 w 3480493"/>
              <a:gd name="connsiteY150" fmla="*/ 2163036 h 2971800"/>
              <a:gd name="connsiteX151" fmla="*/ 1134805 w 3480493"/>
              <a:gd name="connsiteY151" fmla="*/ 2189603 h 2971800"/>
              <a:gd name="connsiteX152" fmla="*/ 1117893 w 3480493"/>
              <a:gd name="connsiteY152" fmla="*/ 2257129 h 2971800"/>
              <a:gd name="connsiteX153" fmla="*/ 1069977 w 3480493"/>
              <a:gd name="connsiteY153" fmla="*/ 2311371 h 2971800"/>
              <a:gd name="connsiteX154" fmla="*/ 1000920 w 3480493"/>
              <a:gd name="connsiteY154" fmla="*/ 2349008 h 2971800"/>
              <a:gd name="connsiteX155" fmla="*/ 914951 w 3480493"/>
              <a:gd name="connsiteY155" fmla="*/ 2362292 h 2971800"/>
              <a:gd name="connsiteX156" fmla="*/ 830392 w 3480493"/>
              <a:gd name="connsiteY156" fmla="*/ 2347901 h 2971800"/>
              <a:gd name="connsiteX157" fmla="*/ 761336 w 3480493"/>
              <a:gd name="connsiteY157" fmla="*/ 2311371 h 2971800"/>
              <a:gd name="connsiteX158" fmla="*/ 714828 w 3480493"/>
              <a:gd name="connsiteY158" fmla="*/ 2256022 h 2971800"/>
              <a:gd name="connsiteX159" fmla="*/ 697916 w 3480493"/>
              <a:gd name="connsiteY159" fmla="*/ 2188496 h 2971800"/>
              <a:gd name="connsiteX160" fmla="*/ 700735 w 3480493"/>
              <a:gd name="connsiteY160" fmla="*/ 2161929 h 2971800"/>
              <a:gd name="connsiteX161" fmla="*/ 709191 w 3480493"/>
              <a:gd name="connsiteY161" fmla="*/ 2135361 h 2971800"/>
              <a:gd name="connsiteX162" fmla="*/ 721875 w 3480493"/>
              <a:gd name="connsiteY162" fmla="*/ 2112115 h 2971800"/>
              <a:gd name="connsiteX163" fmla="*/ 738787 w 3480493"/>
              <a:gd name="connsiteY163" fmla="*/ 2089975 h 2971800"/>
              <a:gd name="connsiteX164" fmla="*/ 747243 w 3480493"/>
              <a:gd name="connsiteY164" fmla="*/ 2082226 h 2971800"/>
              <a:gd name="connsiteX165" fmla="*/ 754289 w 3480493"/>
              <a:gd name="connsiteY165" fmla="*/ 2074477 h 2971800"/>
              <a:gd name="connsiteX166" fmla="*/ 762745 w 3480493"/>
              <a:gd name="connsiteY166" fmla="*/ 2067836 h 2971800"/>
              <a:gd name="connsiteX167" fmla="*/ 771201 w 3480493"/>
              <a:gd name="connsiteY167" fmla="*/ 2061194 h 2971800"/>
              <a:gd name="connsiteX168" fmla="*/ 745833 w 3480493"/>
              <a:gd name="connsiteY168" fmla="*/ 2061194 h 2971800"/>
              <a:gd name="connsiteX169" fmla="*/ 721875 w 3480493"/>
              <a:gd name="connsiteY169" fmla="*/ 2061194 h 2971800"/>
              <a:gd name="connsiteX170" fmla="*/ 346996 w 3480493"/>
              <a:gd name="connsiteY170" fmla="*/ 2061194 h 2971800"/>
              <a:gd name="connsiteX171" fmla="*/ 361089 w 3480493"/>
              <a:gd name="connsiteY171" fmla="*/ 2055659 h 2971800"/>
              <a:gd name="connsiteX172" fmla="*/ 376592 w 3480493"/>
              <a:gd name="connsiteY172" fmla="*/ 2049017 h 2971800"/>
              <a:gd name="connsiteX173" fmla="*/ 392094 w 3480493"/>
              <a:gd name="connsiteY173" fmla="*/ 2043482 h 2971800"/>
              <a:gd name="connsiteX174" fmla="*/ 407597 w 3480493"/>
              <a:gd name="connsiteY174" fmla="*/ 2037947 h 2971800"/>
              <a:gd name="connsiteX175" fmla="*/ 597855 w 3480493"/>
              <a:gd name="connsiteY175" fmla="*/ 1971528 h 2971800"/>
              <a:gd name="connsiteX176" fmla="*/ 765564 w 3480493"/>
              <a:gd name="connsiteY176" fmla="*/ 1912859 h 2971800"/>
              <a:gd name="connsiteX177" fmla="*/ 906496 w 3480493"/>
              <a:gd name="connsiteY177" fmla="*/ 1861938 h 2971800"/>
              <a:gd name="connsiteX178" fmla="*/ 1013604 w 3480493"/>
              <a:gd name="connsiteY178" fmla="*/ 1823193 h 2971800"/>
              <a:gd name="connsiteX179" fmla="*/ 1071386 w 3480493"/>
              <a:gd name="connsiteY179" fmla="*/ 1797733 h 2971800"/>
              <a:gd name="connsiteX180" fmla="*/ 1120712 w 3480493"/>
              <a:gd name="connsiteY180" fmla="*/ 1763416 h 2971800"/>
              <a:gd name="connsiteX181" fmla="*/ 1161582 w 3480493"/>
              <a:gd name="connsiteY181" fmla="*/ 1723565 h 2971800"/>
              <a:gd name="connsiteX182" fmla="*/ 1192587 w 3480493"/>
              <a:gd name="connsiteY182" fmla="*/ 1677072 h 2971800"/>
              <a:gd name="connsiteX183" fmla="*/ 1206680 w 3480493"/>
              <a:gd name="connsiteY183" fmla="*/ 1646077 h 2971800"/>
              <a:gd name="connsiteX184" fmla="*/ 1215136 w 3480493"/>
              <a:gd name="connsiteY184" fmla="*/ 1613974 h 2971800"/>
              <a:gd name="connsiteX185" fmla="*/ 1216546 w 3480493"/>
              <a:gd name="connsiteY185" fmla="*/ 1585193 h 2971800"/>
              <a:gd name="connsiteX186" fmla="*/ 1206680 w 3480493"/>
              <a:gd name="connsiteY186" fmla="*/ 1559732 h 2971800"/>
              <a:gd name="connsiteX187" fmla="*/ 1155945 w 3480493"/>
              <a:gd name="connsiteY187" fmla="*/ 1485565 h 2971800"/>
              <a:gd name="connsiteX188" fmla="*/ 1089707 w 3480493"/>
              <a:gd name="connsiteY188" fmla="*/ 1389258 h 2971800"/>
              <a:gd name="connsiteX189" fmla="*/ 1031925 w 3480493"/>
              <a:gd name="connsiteY189" fmla="*/ 1305127 h 2971800"/>
              <a:gd name="connsiteX190" fmla="*/ 1003739 w 3480493"/>
              <a:gd name="connsiteY190" fmla="*/ 1264169 h 2971800"/>
              <a:gd name="connsiteX191" fmla="*/ 998101 w 3480493"/>
              <a:gd name="connsiteY191" fmla="*/ 1266383 h 2971800"/>
              <a:gd name="connsiteX192" fmla="*/ 984008 w 3480493"/>
              <a:gd name="connsiteY192" fmla="*/ 1271918 h 2971800"/>
              <a:gd name="connsiteX193" fmla="*/ 965687 w 3480493"/>
              <a:gd name="connsiteY193" fmla="*/ 1276346 h 2971800"/>
              <a:gd name="connsiteX194" fmla="*/ 943138 w 3480493"/>
              <a:gd name="connsiteY194" fmla="*/ 1278560 h 2971800"/>
              <a:gd name="connsiteX195" fmla="*/ 924817 w 3480493"/>
              <a:gd name="connsiteY195" fmla="*/ 1276346 h 2971800"/>
              <a:gd name="connsiteX196" fmla="*/ 907905 w 3480493"/>
              <a:gd name="connsiteY196" fmla="*/ 1267490 h 2971800"/>
              <a:gd name="connsiteX197" fmla="*/ 895221 w 3480493"/>
              <a:gd name="connsiteY197" fmla="*/ 1251992 h 2971800"/>
              <a:gd name="connsiteX198" fmla="*/ 889584 w 3480493"/>
              <a:gd name="connsiteY198" fmla="*/ 1225425 h 2971800"/>
              <a:gd name="connsiteX199" fmla="*/ 874081 w 3480493"/>
              <a:gd name="connsiteY199" fmla="*/ 1164541 h 2971800"/>
              <a:gd name="connsiteX200" fmla="*/ 847304 w 3480493"/>
              <a:gd name="connsiteY200" fmla="*/ 1112513 h 2971800"/>
              <a:gd name="connsiteX201" fmla="*/ 823346 w 3480493"/>
              <a:gd name="connsiteY201" fmla="*/ 1063806 h 2971800"/>
              <a:gd name="connsiteX202" fmla="*/ 817708 w 3480493"/>
              <a:gd name="connsiteY202" fmla="*/ 1013992 h 2971800"/>
              <a:gd name="connsiteX203" fmla="*/ 826164 w 3480493"/>
              <a:gd name="connsiteY203" fmla="*/ 975248 h 2971800"/>
              <a:gd name="connsiteX204" fmla="*/ 840258 w 3480493"/>
              <a:gd name="connsiteY204" fmla="*/ 942038 h 2971800"/>
              <a:gd name="connsiteX205" fmla="*/ 861397 w 3480493"/>
              <a:gd name="connsiteY205" fmla="*/ 918792 h 2971800"/>
              <a:gd name="connsiteX206" fmla="*/ 886765 w 3480493"/>
              <a:gd name="connsiteY206" fmla="*/ 909936 h 2971800"/>
              <a:gd name="connsiteX207" fmla="*/ 895221 w 3480493"/>
              <a:gd name="connsiteY207" fmla="*/ 909936 h 2971800"/>
              <a:gd name="connsiteX208" fmla="*/ 905086 w 3480493"/>
              <a:gd name="connsiteY208" fmla="*/ 913257 h 2971800"/>
              <a:gd name="connsiteX209" fmla="*/ 913542 w 3480493"/>
              <a:gd name="connsiteY209" fmla="*/ 917685 h 2971800"/>
              <a:gd name="connsiteX210" fmla="*/ 923407 w 3480493"/>
              <a:gd name="connsiteY210" fmla="*/ 924327 h 2971800"/>
              <a:gd name="connsiteX211" fmla="*/ 938910 w 3480493"/>
              <a:gd name="connsiteY211" fmla="*/ 936504 h 2971800"/>
              <a:gd name="connsiteX212" fmla="*/ 954412 w 3480493"/>
              <a:gd name="connsiteY212" fmla="*/ 948680 h 2971800"/>
              <a:gd name="connsiteX213" fmla="*/ 968506 w 3480493"/>
              <a:gd name="connsiteY213" fmla="*/ 959750 h 2971800"/>
              <a:gd name="connsiteX214" fmla="*/ 981189 w 3480493"/>
              <a:gd name="connsiteY214" fmla="*/ 968606 h 2971800"/>
              <a:gd name="connsiteX215" fmla="*/ 921998 w 3480493"/>
              <a:gd name="connsiteY215" fmla="*/ 800345 h 2971800"/>
              <a:gd name="connsiteX216" fmla="*/ 930454 w 3480493"/>
              <a:gd name="connsiteY216" fmla="*/ 472680 h 2971800"/>
              <a:gd name="connsiteX217" fmla="*/ 1155945 w 3480493"/>
              <a:gd name="connsiteY217" fmla="*/ 150549 h 2971800"/>
              <a:gd name="connsiteX218" fmla="*/ 1554892 w 3480493"/>
              <a:gd name="connsiteY218" fmla="*/ 12627 h 2971800"/>
              <a:gd name="connsiteX219" fmla="*/ 1735453 w 3480493"/>
              <a:gd name="connsiteY219" fmla="*/ 637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3480493" h="2971800">
                <a:moveTo>
                  <a:pt x="294443" y="2098440"/>
                </a:moveTo>
                <a:cubicBezTo>
                  <a:pt x="710045" y="2099547"/>
                  <a:pt x="710045" y="2099547"/>
                  <a:pt x="710045" y="2099547"/>
                </a:cubicBezTo>
                <a:cubicBezTo>
                  <a:pt x="704410" y="2106188"/>
                  <a:pt x="698775" y="2113937"/>
                  <a:pt x="694548" y="2121685"/>
                </a:cubicBezTo>
                <a:cubicBezTo>
                  <a:pt x="690322" y="2129434"/>
                  <a:pt x="687504" y="2138289"/>
                  <a:pt x="684687" y="2146037"/>
                </a:cubicBezTo>
                <a:cubicBezTo>
                  <a:pt x="681869" y="2154893"/>
                  <a:pt x="679051" y="2162641"/>
                  <a:pt x="677643" y="2171497"/>
                </a:cubicBezTo>
                <a:cubicBezTo>
                  <a:pt x="676234" y="2180352"/>
                  <a:pt x="674825" y="2189207"/>
                  <a:pt x="674825" y="2198063"/>
                </a:cubicBezTo>
                <a:cubicBezTo>
                  <a:pt x="674825" y="2225736"/>
                  <a:pt x="681869" y="2252302"/>
                  <a:pt x="694548" y="2276654"/>
                </a:cubicBezTo>
                <a:cubicBezTo>
                  <a:pt x="707228" y="2301006"/>
                  <a:pt x="725542" y="2322038"/>
                  <a:pt x="748084" y="2340855"/>
                </a:cubicBezTo>
                <a:cubicBezTo>
                  <a:pt x="770625" y="2358566"/>
                  <a:pt x="798801" y="2372956"/>
                  <a:pt x="828386" y="2384025"/>
                </a:cubicBezTo>
                <a:cubicBezTo>
                  <a:pt x="859380" y="2393988"/>
                  <a:pt x="891783" y="2399522"/>
                  <a:pt x="927004" y="2399522"/>
                </a:cubicBezTo>
                <a:cubicBezTo>
                  <a:pt x="962224" y="2399522"/>
                  <a:pt x="996036" y="2393988"/>
                  <a:pt x="1025621" y="2384025"/>
                </a:cubicBezTo>
                <a:cubicBezTo>
                  <a:pt x="1056615" y="2374063"/>
                  <a:pt x="1083383" y="2359673"/>
                  <a:pt x="1107333" y="2340855"/>
                </a:cubicBezTo>
                <a:cubicBezTo>
                  <a:pt x="1129874" y="2323145"/>
                  <a:pt x="1149597" y="2301006"/>
                  <a:pt x="1162277" y="2277761"/>
                </a:cubicBezTo>
                <a:cubicBezTo>
                  <a:pt x="1174956" y="2253409"/>
                  <a:pt x="1182000" y="2226843"/>
                  <a:pt x="1182000" y="2199170"/>
                </a:cubicBezTo>
                <a:cubicBezTo>
                  <a:pt x="1182000" y="2190314"/>
                  <a:pt x="1182000" y="2181459"/>
                  <a:pt x="1180591" y="2172604"/>
                </a:cubicBezTo>
                <a:cubicBezTo>
                  <a:pt x="1179182" y="2163748"/>
                  <a:pt x="1176365" y="2154893"/>
                  <a:pt x="1173547" y="2147144"/>
                </a:cubicBezTo>
                <a:cubicBezTo>
                  <a:pt x="1170730" y="2138289"/>
                  <a:pt x="1167912" y="2130541"/>
                  <a:pt x="1163685" y="2122792"/>
                </a:cubicBezTo>
                <a:cubicBezTo>
                  <a:pt x="1159459" y="2115044"/>
                  <a:pt x="1153824" y="2107295"/>
                  <a:pt x="1149597" y="2099547"/>
                </a:cubicBezTo>
                <a:lnTo>
                  <a:pt x="1740247" y="2100629"/>
                </a:lnTo>
                <a:lnTo>
                  <a:pt x="2330896" y="2099547"/>
                </a:lnTo>
                <a:cubicBezTo>
                  <a:pt x="2326669" y="2107295"/>
                  <a:pt x="2321034" y="2115044"/>
                  <a:pt x="2316808" y="2122792"/>
                </a:cubicBezTo>
                <a:cubicBezTo>
                  <a:pt x="2312581" y="2130541"/>
                  <a:pt x="2309763" y="2138289"/>
                  <a:pt x="2306946" y="2147144"/>
                </a:cubicBezTo>
                <a:cubicBezTo>
                  <a:pt x="2304128" y="2154893"/>
                  <a:pt x="2301311" y="2163748"/>
                  <a:pt x="2299902" y="2172604"/>
                </a:cubicBezTo>
                <a:cubicBezTo>
                  <a:pt x="2298493" y="2181459"/>
                  <a:pt x="2298493" y="2190314"/>
                  <a:pt x="2298493" y="2199170"/>
                </a:cubicBezTo>
                <a:cubicBezTo>
                  <a:pt x="2298493" y="2226843"/>
                  <a:pt x="2305537" y="2253409"/>
                  <a:pt x="2318216" y="2277761"/>
                </a:cubicBezTo>
                <a:cubicBezTo>
                  <a:pt x="2330896" y="2301006"/>
                  <a:pt x="2350619" y="2323145"/>
                  <a:pt x="2373160" y="2340855"/>
                </a:cubicBezTo>
                <a:cubicBezTo>
                  <a:pt x="2397110" y="2359673"/>
                  <a:pt x="2423878" y="2374063"/>
                  <a:pt x="2454872" y="2384025"/>
                </a:cubicBezTo>
                <a:cubicBezTo>
                  <a:pt x="2484457" y="2393988"/>
                  <a:pt x="2518269" y="2399522"/>
                  <a:pt x="2553489" y="2399522"/>
                </a:cubicBezTo>
                <a:cubicBezTo>
                  <a:pt x="2588710" y="2399522"/>
                  <a:pt x="2621113" y="2393988"/>
                  <a:pt x="2652107" y="2384025"/>
                </a:cubicBezTo>
                <a:cubicBezTo>
                  <a:pt x="2681692" y="2372956"/>
                  <a:pt x="2709868" y="2358566"/>
                  <a:pt x="2732409" y="2340855"/>
                </a:cubicBezTo>
                <a:cubicBezTo>
                  <a:pt x="2754951" y="2322038"/>
                  <a:pt x="2773265" y="2301006"/>
                  <a:pt x="2785945" y="2276654"/>
                </a:cubicBezTo>
                <a:cubicBezTo>
                  <a:pt x="2798624" y="2252302"/>
                  <a:pt x="2805668" y="2225736"/>
                  <a:pt x="2805668" y="2198063"/>
                </a:cubicBezTo>
                <a:cubicBezTo>
                  <a:pt x="2805668" y="2189207"/>
                  <a:pt x="2804259" y="2180352"/>
                  <a:pt x="2802850" y="2171497"/>
                </a:cubicBezTo>
                <a:cubicBezTo>
                  <a:pt x="2801442" y="2162641"/>
                  <a:pt x="2798624" y="2154893"/>
                  <a:pt x="2795806" y="2146037"/>
                </a:cubicBezTo>
                <a:cubicBezTo>
                  <a:pt x="2792989" y="2138289"/>
                  <a:pt x="2790171" y="2129434"/>
                  <a:pt x="2785945" y="2121685"/>
                </a:cubicBezTo>
                <a:cubicBezTo>
                  <a:pt x="2781718" y="2113937"/>
                  <a:pt x="2776083" y="2106188"/>
                  <a:pt x="2770448" y="2099547"/>
                </a:cubicBezTo>
                <a:cubicBezTo>
                  <a:pt x="2770448" y="2099547"/>
                  <a:pt x="2770448" y="2099547"/>
                  <a:pt x="3186050" y="2098440"/>
                </a:cubicBezTo>
                <a:cubicBezTo>
                  <a:pt x="3256491" y="2132754"/>
                  <a:pt x="3311435" y="2167069"/>
                  <a:pt x="3350882" y="2201383"/>
                </a:cubicBezTo>
                <a:cubicBezTo>
                  <a:pt x="3391737" y="2234591"/>
                  <a:pt x="3418505" y="2267799"/>
                  <a:pt x="3436820" y="2295472"/>
                </a:cubicBezTo>
                <a:cubicBezTo>
                  <a:pt x="3455134" y="2324252"/>
                  <a:pt x="3464996" y="2348604"/>
                  <a:pt x="3469222" y="2366315"/>
                </a:cubicBezTo>
                <a:cubicBezTo>
                  <a:pt x="3473449" y="2384025"/>
                  <a:pt x="3473449" y="2395094"/>
                  <a:pt x="3473449" y="2397308"/>
                </a:cubicBezTo>
                <a:cubicBezTo>
                  <a:pt x="3473449" y="2397308"/>
                  <a:pt x="3473449" y="2397308"/>
                  <a:pt x="3480493" y="2971800"/>
                </a:cubicBezTo>
                <a:cubicBezTo>
                  <a:pt x="3480493" y="2971800"/>
                  <a:pt x="3480493" y="2971800"/>
                  <a:pt x="1885863" y="2971800"/>
                </a:cubicBezTo>
                <a:lnTo>
                  <a:pt x="1753981" y="2971800"/>
                </a:lnTo>
                <a:lnTo>
                  <a:pt x="1726512" y="2971800"/>
                </a:lnTo>
                <a:lnTo>
                  <a:pt x="1594630" y="2971800"/>
                </a:lnTo>
                <a:cubicBezTo>
                  <a:pt x="0" y="2971800"/>
                  <a:pt x="0" y="2971800"/>
                  <a:pt x="0" y="2971800"/>
                </a:cubicBezTo>
                <a:cubicBezTo>
                  <a:pt x="7044" y="2397308"/>
                  <a:pt x="7044" y="2397308"/>
                  <a:pt x="7044" y="2397308"/>
                </a:cubicBezTo>
                <a:cubicBezTo>
                  <a:pt x="7044" y="2395094"/>
                  <a:pt x="7044" y="2384025"/>
                  <a:pt x="11271" y="2366315"/>
                </a:cubicBezTo>
                <a:cubicBezTo>
                  <a:pt x="15497" y="2348604"/>
                  <a:pt x="25359" y="2324252"/>
                  <a:pt x="43673" y="2295472"/>
                </a:cubicBezTo>
                <a:cubicBezTo>
                  <a:pt x="61988" y="2267799"/>
                  <a:pt x="88756" y="2234591"/>
                  <a:pt x="129611" y="2201383"/>
                </a:cubicBezTo>
                <a:cubicBezTo>
                  <a:pt x="169058" y="2167069"/>
                  <a:pt x="224002" y="2132754"/>
                  <a:pt x="294443" y="2098440"/>
                </a:cubicBezTo>
                <a:close/>
                <a:moveTo>
                  <a:pt x="1735453" y="0"/>
                </a:moveTo>
                <a:lnTo>
                  <a:pt x="1740247" y="318"/>
                </a:lnTo>
                <a:lnTo>
                  <a:pt x="1745040" y="0"/>
                </a:lnTo>
                <a:lnTo>
                  <a:pt x="1745040" y="637"/>
                </a:lnTo>
                <a:lnTo>
                  <a:pt x="1925601" y="12627"/>
                </a:lnTo>
                <a:cubicBezTo>
                  <a:pt x="2100202" y="34939"/>
                  <a:pt x="2229419" y="84961"/>
                  <a:pt x="2324548" y="150549"/>
                </a:cubicBezTo>
                <a:cubicBezTo>
                  <a:pt x="2452796" y="239107"/>
                  <a:pt x="2519034" y="355340"/>
                  <a:pt x="2550039" y="472680"/>
                </a:cubicBezTo>
                <a:cubicBezTo>
                  <a:pt x="2581044" y="590019"/>
                  <a:pt x="2575407" y="708466"/>
                  <a:pt x="2558495" y="800345"/>
                </a:cubicBezTo>
                <a:cubicBezTo>
                  <a:pt x="2541583" y="892224"/>
                  <a:pt x="2513397" y="957536"/>
                  <a:pt x="2499304" y="968606"/>
                </a:cubicBezTo>
                <a:cubicBezTo>
                  <a:pt x="2503532" y="966392"/>
                  <a:pt x="2507759" y="963071"/>
                  <a:pt x="2511987" y="959750"/>
                </a:cubicBezTo>
                <a:cubicBezTo>
                  <a:pt x="2516215" y="955322"/>
                  <a:pt x="2521853" y="952001"/>
                  <a:pt x="2526081" y="948680"/>
                </a:cubicBezTo>
                <a:cubicBezTo>
                  <a:pt x="2531718" y="944252"/>
                  <a:pt x="2535946" y="940932"/>
                  <a:pt x="2541583" y="936504"/>
                </a:cubicBezTo>
                <a:cubicBezTo>
                  <a:pt x="2545811" y="932076"/>
                  <a:pt x="2551448" y="928755"/>
                  <a:pt x="2557086" y="924327"/>
                </a:cubicBezTo>
                <a:cubicBezTo>
                  <a:pt x="2559904" y="922113"/>
                  <a:pt x="2562723" y="919899"/>
                  <a:pt x="2566951" y="917685"/>
                </a:cubicBezTo>
                <a:cubicBezTo>
                  <a:pt x="2569769" y="915471"/>
                  <a:pt x="2572588" y="914364"/>
                  <a:pt x="2575407" y="913257"/>
                </a:cubicBezTo>
                <a:cubicBezTo>
                  <a:pt x="2578225" y="912150"/>
                  <a:pt x="2582453" y="911043"/>
                  <a:pt x="2585272" y="909936"/>
                </a:cubicBezTo>
                <a:cubicBezTo>
                  <a:pt x="2588091" y="909936"/>
                  <a:pt x="2590909" y="909936"/>
                  <a:pt x="2593728" y="909936"/>
                </a:cubicBezTo>
                <a:cubicBezTo>
                  <a:pt x="2602184" y="909936"/>
                  <a:pt x="2610640" y="913257"/>
                  <a:pt x="2619096" y="918792"/>
                </a:cubicBezTo>
                <a:cubicBezTo>
                  <a:pt x="2627552" y="924327"/>
                  <a:pt x="2634598" y="932076"/>
                  <a:pt x="2640235" y="942038"/>
                </a:cubicBezTo>
                <a:cubicBezTo>
                  <a:pt x="2645873" y="950894"/>
                  <a:pt x="2651510" y="963071"/>
                  <a:pt x="2654329" y="975248"/>
                </a:cubicBezTo>
                <a:cubicBezTo>
                  <a:pt x="2658557" y="987425"/>
                  <a:pt x="2661375" y="1000708"/>
                  <a:pt x="2662785" y="1013992"/>
                </a:cubicBezTo>
                <a:cubicBezTo>
                  <a:pt x="2665603" y="1031704"/>
                  <a:pt x="2662785" y="1048308"/>
                  <a:pt x="2657147" y="1063806"/>
                </a:cubicBezTo>
                <a:cubicBezTo>
                  <a:pt x="2651510" y="1080411"/>
                  <a:pt x="2643054" y="1095908"/>
                  <a:pt x="2633189" y="1112513"/>
                </a:cubicBezTo>
                <a:cubicBezTo>
                  <a:pt x="2624733" y="1129118"/>
                  <a:pt x="2614868" y="1145723"/>
                  <a:pt x="2606412" y="1164541"/>
                </a:cubicBezTo>
                <a:cubicBezTo>
                  <a:pt x="2599365" y="1183360"/>
                  <a:pt x="2593728" y="1203285"/>
                  <a:pt x="2590909" y="1225425"/>
                </a:cubicBezTo>
                <a:cubicBezTo>
                  <a:pt x="2590909" y="1236495"/>
                  <a:pt x="2588091" y="1244244"/>
                  <a:pt x="2585272" y="1251992"/>
                </a:cubicBezTo>
                <a:cubicBezTo>
                  <a:pt x="2582453" y="1258634"/>
                  <a:pt x="2576816" y="1264169"/>
                  <a:pt x="2572588" y="1267490"/>
                </a:cubicBezTo>
                <a:cubicBezTo>
                  <a:pt x="2566951" y="1271918"/>
                  <a:pt x="2561314" y="1274132"/>
                  <a:pt x="2555676" y="1276346"/>
                </a:cubicBezTo>
                <a:cubicBezTo>
                  <a:pt x="2550039" y="1278560"/>
                  <a:pt x="2542992" y="1278560"/>
                  <a:pt x="2537355" y="1278560"/>
                </a:cubicBezTo>
                <a:cubicBezTo>
                  <a:pt x="2528899" y="1278560"/>
                  <a:pt x="2521853" y="1277453"/>
                  <a:pt x="2514806" y="1276346"/>
                </a:cubicBezTo>
                <a:cubicBezTo>
                  <a:pt x="2507759" y="1275239"/>
                  <a:pt x="2502122" y="1273025"/>
                  <a:pt x="2496485" y="1271918"/>
                </a:cubicBezTo>
                <a:cubicBezTo>
                  <a:pt x="2490848" y="1269704"/>
                  <a:pt x="2486620" y="1268597"/>
                  <a:pt x="2482392" y="1266383"/>
                </a:cubicBezTo>
                <a:cubicBezTo>
                  <a:pt x="2479573" y="1265276"/>
                  <a:pt x="2476754" y="1264169"/>
                  <a:pt x="2476754" y="1264169"/>
                </a:cubicBezTo>
                <a:cubicBezTo>
                  <a:pt x="2475345" y="1266383"/>
                  <a:pt x="2464071" y="1281881"/>
                  <a:pt x="2448568" y="1305127"/>
                </a:cubicBezTo>
                <a:cubicBezTo>
                  <a:pt x="2433066" y="1327267"/>
                  <a:pt x="2413335" y="1358262"/>
                  <a:pt x="2390786" y="1389258"/>
                </a:cubicBezTo>
                <a:cubicBezTo>
                  <a:pt x="2369646" y="1421360"/>
                  <a:pt x="2345688" y="1455676"/>
                  <a:pt x="2324548" y="1485565"/>
                </a:cubicBezTo>
                <a:cubicBezTo>
                  <a:pt x="2304818" y="1515453"/>
                  <a:pt x="2286496" y="1542021"/>
                  <a:pt x="2273813" y="1559732"/>
                </a:cubicBezTo>
                <a:cubicBezTo>
                  <a:pt x="2268175" y="1567481"/>
                  <a:pt x="2265357" y="1576337"/>
                  <a:pt x="2263947" y="1585193"/>
                </a:cubicBezTo>
                <a:cubicBezTo>
                  <a:pt x="2262538" y="1594049"/>
                  <a:pt x="2263947" y="1604012"/>
                  <a:pt x="2265357" y="1613974"/>
                </a:cubicBezTo>
                <a:cubicBezTo>
                  <a:pt x="2266766" y="1623937"/>
                  <a:pt x="2269585" y="1635007"/>
                  <a:pt x="2273813" y="1646077"/>
                </a:cubicBezTo>
                <a:cubicBezTo>
                  <a:pt x="2278041" y="1656040"/>
                  <a:pt x="2282268" y="1667109"/>
                  <a:pt x="2287906" y="1677072"/>
                </a:cubicBezTo>
                <a:cubicBezTo>
                  <a:pt x="2296362" y="1693677"/>
                  <a:pt x="2307636" y="1709175"/>
                  <a:pt x="2318911" y="1723565"/>
                </a:cubicBezTo>
                <a:cubicBezTo>
                  <a:pt x="2331595" y="1737956"/>
                  <a:pt x="2344279" y="1751240"/>
                  <a:pt x="2359781" y="1763416"/>
                </a:cubicBezTo>
                <a:cubicBezTo>
                  <a:pt x="2375284" y="1775593"/>
                  <a:pt x="2392195" y="1787770"/>
                  <a:pt x="2409107" y="1797733"/>
                </a:cubicBezTo>
                <a:cubicBezTo>
                  <a:pt x="2427428" y="1807696"/>
                  <a:pt x="2445749" y="1816551"/>
                  <a:pt x="2466889" y="1823193"/>
                </a:cubicBezTo>
                <a:cubicBezTo>
                  <a:pt x="2496485" y="1834263"/>
                  <a:pt x="2533127" y="1847547"/>
                  <a:pt x="2573997" y="1861938"/>
                </a:cubicBezTo>
                <a:cubicBezTo>
                  <a:pt x="2616277" y="1877435"/>
                  <a:pt x="2662785" y="1894040"/>
                  <a:pt x="2714929" y="1912859"/>
                </a:cubicBezTo>
                <a:cubicBezTo>
                  <a:pt x="2765665" y="1930570"/>
                  <a:pt x="2822038" y="1950496"/>
                  <a:pt x="2882638" y="1971528"/>
                </a:cubicBezTo>
                <a:cubicBezTo>
                  <a:pt x="2941830" y="1992561"/>
                  <a:pt x="3005249" y="2014701"/>
                  <a:pt x="3072896" y="2037947"/>
                </a:cubicBezTo>
                <a:cubicBezTo>
                  <a:pt x="3078534" y="2040161"/>
                  <a:pt x="3082762" y="2042375"/>
                  <a:pt x="3088399" y="2043482"/>
                </a:cubicBezTo>
                <a:cubicBezTo>
                  <a:pt x="3094036" y="2045696"/>
                  <a:pt x="3099673" y="2047910"/>
                  <a:pt x="3103901" y="2049017"/>
                </a:cubicBezTo>
                <a:cubicBezTo>
                  <a:pt x="3109539" y="2051231"/>
                  <a:pt x="3113767" y="2053445"/>
                  <a:pt x="3119404" y="2055659"/>
                </a:cubicBezTo>
                <a:cubicBezTo>
                  <a:pt x="3123632" y="2056766"/>
                  <a:pt x="3129269" y="2058980"/>
                  <a:pt x="3133497" y="2061194"/>
                </a:cubicBezTo>
                <a:cubicBezTo>
                  <a:pt x="3133497" y="2061194"/>
                  <a:pt x="3133497" y="2061194"/>
                  <a:pt x="2758618" y="2061194"/>
                </a:cubicBezTo>
                <a:cubicBezTo>
                  <a:pt x="2758618" y="2061194"/>
                  <a:pt x="2758618" y="2061194"/>
                  <a:pt x="2734660" y="2061194"/>
                </a:cubicBezTo>
                <a:cubicBezTo>
                  <a:pt x="2734660" y="2061194"/>
                  <a:pt x="2734660" y="2061194"/>
                  <a:pt x="2709292" y="2061194"/>
                </a:cubicBezTo>
                <a:cubicBezTo>
                  <a:pt x="2712111" y="2063408"/>
                  <a:pt x="2714929" y="2065622"/>
                  <a:pt x="2717748" y="2067836"/>
                </a:cubicBezTo>
                <a:cubicBezTo>
                  <a:pt x="2720567" y="2070050"/>
                  <a:pt x="2723385" y="2072263"/>
                  <a:pt x="2726204" y="2074477"/>
                </a:cubicBezTo>
                <a:cubicBezTo>
                  <a:pt x="2729022" y="2076691"/>
                  <a:pt x="2731841" y="2080012"/>
                  <a:pt x="2733250" y="2082226"/>
                </a:cubicBezTo>
                <a:cubicBezTo>
                  <a:pt x="2736069" y="2084440"/>
                  <a:pt x="2738888" y="2086654"/>
                  <a:pt x="2741706" y="2089975"/>
                </a:cubicBezTo>
                <a:cubicBezTo>
                  <a:pt x="2747344" y="2096617"/>
                  <a:pt x="2752981" y="2104366"/>
                  <a:pt x="2758618" y="2112115"/>
                </a:cubicBezTo>
                <a:cubicBezTo>
                  <a:pt x="2762846" y="2119864"/>
                  <a:pt x="2767074" y="2127612"/>
                  <a:pt x="2771302" y="2135361"/>
                </a:cubicBezTo>
                <a:cubicBezTo>
                  <a:pt x="2774121" y="2144217"/>
                  <a:pt x="2776939" y="2153073"/>
                  <a:pt x="2779758" y="2161929"/>
                </a:cubicBezTo>
                <a:cubicBezTo>
                  <a:pt x="2781167" y="2170785"/>
                  <a:pt x="2782577" y="2179640"/>
                  <a:pt x="2782577" y="2188496"/>
                </a:cubicBezTo>
                <a:cubicBezTo>
                  <a:pt x="2782577" y="2212850"/>
                  <a:pt x="2776939" y="2234989"/>
                  <a:pt x="2765665" y="2256022"/>
                </a:cubicBezTo>
                <a:cubicBezTo>
                  <a:pt x="2754390" y="2277055"/>
                  <a:pt x="2738888" y="2295873"/>
                  <a:pt x="2719157" y="2311371"/>
                </a:cubicBezTo>
                <a:cubicBezTo>
                  <a:pt x="2699427" y="2326869"/>
                  <a:pt x="2675468" y="2339045"/>
                  <a:pt x="2650101" y="2347901"/>
                </a:cubicBezTo>
                <a:cubicBezTo>
                  <a:pt x="2623324" y="2356757"/>
                  <a:pt x="2595137" y="2362292"/>
                  <a:pt x="2565542" y="2362292"/>
                </a:cubicBezTo>
                <a:cubicBezTo>
                  <a:pt x="2534537" y="2362292"/>
                  <a:pt x="2506350" y="2357864"/>
                  <a:pt x="2479573" y="2349008"/>
                </a:cubicBezTo>
                <a:cubicBezTo>
                  <a:pt x="2454205" y="2340152"/>
                  <a:pt x="2430247" y="2326869"/>
                  <a:pt x="2410516" y="2311371"/>
                </a:cubicBezTo>
                <a:cubicBezTo>
                  <a:pt x="2390786" y="2295873"/>
                  <a:pt x="2373874" y="2277055"/>
                  <a:pt x="2362600" y="2257129"/>
                </a:cubicBezTo>
                <a:cubicBezTo>
                  <a:pt x="2351325" y="2236096"/>
                  <a:pt x="2345688" y="2213957"/>
                  <a:pt x="2345688" y="2189603"/>
                </a:cubicBezTo>
                <a:cubicBezTo>
                  <a:pt x="2345688" y="2180747"/>
                  <a:pt x="2345688" y="2171892"/>
                  <a:pt x="2348506" y="2163036"/>
                </a:cubicBezTo>
                <a:cubicBezTo>
                  <a:pt x="2349916" y="2153073"/>
                  <a:pt x="2352734" y="2145324"/>
                  <a:pt x="2355553" y="2136468"/>
                </a:cubicBezTo>
                <a:cubicBezTo>
                  <a:pt x="2359781" y="2128719"/>
                  <a:pt x="2364009" y="2119864"/>
                  <a:pt x="2368237" y="2112115"/>
                </a:cubicBezTo>
                <a:cubicBezTo>
                  <a:pt x="2373874" y="2104366"/>
                  <a:pt x="2379511" y="2096617"/>
                  <a:pt x="2385149" y="2089975"/>
                </a:cubicBezTo>
                <a:cubicBezTo>
                  <a:pt x="2387967" y="2087761"/>
                  <a:pt x="2390786" y="2084440"/>
                  <a:pt x="2392195" y="2082226"/>
                </a:cubicBezTo>
                <a:cubicBezTo>
                  <a:pt x="2395014" y="2080012"/>
                  <a:pt x="2397833" y="2077798"/>
                  <a:pt x="2400651" y="2075584"/>
                </a:cubicBezTo>
                <a:cubicBezTo>
                  <a:pt x="2403470" y="2073370"/>
                  <a:pt x="2404879" y="2071156"/>
                  <a:pt x="2407698" y="2068943"/>
                </a:cubicBezTo>
                <a:cubicBezTo>
                  <a:pt x="2410516" y="2066729"/>
                  <a:pt x="2413335" y="2064515"/>
                  <a:pt x="2417563" y="2062301"/>
                </a:cubicBezTo>
                <a:cubicBezTo>
                  <a:pt x="2417563" y="2062301"/>
                  <a:pt x="2417563" y="2062301"/>
                  <a:pt x="2390786" y="2062301"/>
                </a:cubicBezTo>
                <a:cubicBezTo>
                  <a:pt x="2390786" y="2062301"/>
                  <a:pt x="2390786" y="2062301"/>
                  <a:pt x="2368237" y="2062301"/>
                </a:cubicBezTo>
                <a:cubicBezTo>
                  <a:pt x="2368237" y="2062301"/>
                  <a:pt x="2368237" y="2062301"/>
                  <a:pt x="1849161" y="2063213"/>
                </a:cubicBezTo>
                <a:lnTo>
                  <a:pt x="1742222" y="2063401"/>
                </a:lnTo>
                <a:lnTo>
                  <a:pt x="1742222" y="2063408"/>
                </a:lnTo>
                <a:lnTo>
                  <a:pt x="1740247" y="2063405"/>
                </a:lnTo>
                <a:lnTo>
                  <a:pt x="1738271" y="2063408"/>
                </a:lnTo>
                <a:lnTo>
                  <a:pt x="1738271" y="2063401"/>
                </a:lnTo>
                <a:lnTo>
                  <a:pt x="1631332" y="2063213"/>
                </a:lnTo>
                <a:cubicBezTo>
                  <a:pt x="1112256" y="2062301"/>
                  <a:pt x="1112256" y="2062301"/>
                  <a:pt x="1112256" y="2062301"/>
                </a:cubicBezTo>
                <a:cubicBezTo>
                  <a:pt x="1089707" y="2062301"/>
                  <a:pt x="1089707" y="2062301"/>
                  <a:pt x="1089707" y="2062301"/>
                </a:cubicBezTo>
                <a:cubicBezTo>
                  <a:pt x="1062930" y="2062301"/>
                  <a:pt x="1062930" y="2062301"/>
                  <a:pt x="1062930" y="2062301"/>
                </a:cubicBezTo>
                <a:cubicBezTo>
                  <a:pt x="1067158" y="2064515"/>
                  <a:pt x="1069977" y="2066729"/>
                  <a:pt x="1072795" y="2068943"/>
                </a:cubicBezTo>
                <a:cubicBezTo>
                  <a:pt x="1075614" y="2071156"/>
                  <a:pt x="1077023" y="2073370"/>
                  <a:pt x="1079842" y="2075584"/>
                </a:cubicBezTo>
                <a:cubicBezTo>
                  <a:pt x="1082660" y="2077798"/>
                  <a:pt x="1085479" y="2080012"/>
                  <a:pt x="1088298" y="2082226"/>
                </a:cubicBezTo>
                <a:cubicBezTo>
                  <a:pt x="1089707" y="2084440"/>
                  <a:pt x="1092526" y="2087761"/>
                  <a:pt x="1095344" y="2089975"/>
                </a:cubicBezTo>
                <a:cubicBezTo>
                  <a:pt x="1100982" y="2096617"/>
                  <a:pt x="1106619" y="2104366"/>
                  <a:pt x="1112256" y="2112115"/>
                </a:cubicBezTo>
                <a:cubicBezTo>
                  <a:pt x="1116484" y="2119864"/>
                  <a:pt x="1120712" y="2128719"/>
                  <a:pt x="1124940" y="2136468"/>
                </a:cubicBezTo>
                <a:cubicBezTo>
                  <a:pt x="1127759" y="2145324"/>
                  <a:pt x="1130577" y="2153073"/>
                  <a:pt x="1131987" y="2163036"/>
                </a:cubicBezTo>
                <a:cubicBezTo>
                  <a:pt x="1134805" y="2171892"/>
                  <a:pt x="1134805" y="2180747"/>
                  <a:pt x="1134805" y="2189603"/>
                </a:cubicBezTo>
                <a:cubicBezTo>
                  <a:pt x="1134805" y="2213957"/>
                  <a:pt x="1129168" y="2236096"/>
                  <a:pt x="1117893" y="2257129"/>
                </a:cubicBezTo>
                <a:cubicBezTo>
                  <a:pt x="1106619" y="2277055"/>
                  <a:pt x="1089707" y="2295873"/>
                  <a:pt x="1069977" y="2311371"/>
                </a:cubicBezTo>
                <a:cubicBezTo>
                  <a:pt x="1050246" y="2326869"/>
                  <a:pt x="1026288" y="2340152"/>
                  <a:pt x="1000920" y="2349008"/>
                </a:cubicBezTo>
                <a:cubicBezTo>
                  <a:pt x="974143" y="2357864"/>
                  <a:pt x="945956" y="2362292"/>
                  <a:pt x="914951" y="2362292"/>
                </a:cubicBezTo>
                <a:cubicBezTo>
                  <a:pt x="885356" y="2362292"/>
                  <a:pt x="857169" y="2356757"/>
                  <a:pt x="830392" y="2347901"/>
                </a:cubicBezTo>
                <a:cubicBezTo>
                  <a:pt x="805025" y="2339045"/>
                  <a:pt x="781066" y="2326869"/>
                  <a:pt x="761336" y="2311371"/>
                </a:cubicBezTo>
                <a:cubicBezTo>
                  <a:pt x="741605" y="2295873"/>
                  <a:pt x="726103" y="2277055"/>
                  <a:pt x="714828" y="2256022"/>
                </a:cubicBezTo>
                <a:cubicBezTo>
                  <a:pt x="703554" y="2234989"/>
                  <a:pt x="697916" y="2212850"/>
                  <a:pt x="697916" y="2188496"/>
                </a:cubicBezTo>
                <a:cubicBezTo>
                  <a:pt x="697916" y="2179640"/>
                  <a:pt x="699326" y="2170785"/>
                  <a:pt x="700735" y="2161929"/>
                </a:cubicBezTo>
                <a:cubicBezTo>
                  <a:pt x="703554" y="2153073"/>
                  <a:pt x="706372" y="2144217"/>
                  <a:pt x="709191" y="2135361"/>
                </a:cubicBezTo>
                <a:cubicBezTo>
                  <a:pt x="713419" y="2127612"/>
                  <a:pt x="717647" y="2119864"/>
                  <a:pt x="721875" y="2112115"/>
                </a:cubicBezTo>
                <a:cubicBezTo>
                  <a:pt x="727512" y="2104366"/>
                  <a:pt x="733149" y="2096617"/>
                  <a:pt x="738787" y="2089975"/>
                </a:cubicBezTo>
                <a:cubicBezTo>
                  <a:pt x="741605" y="2086654"/>
                  <a:pt x="744424" y="2084440"/>
                  <a:pt x="747243" y="2082226"/>
                </a:cubicBezTo>
                <a:cubicBezTo>
                  <a:pt x="748652" y="2080012"/>
                  <a:pt x="751471" y="2076691"/>
                  <a:pt x="754289" y="2074477"/>
                </a:cubicBezTo>
                <a:cubicBezTo>
                  <a:pt x="757108" y="2072263"/>
                  <a:pt x="759926" y="2070050"/>
                  <a:pt x="762745" y="2067836"/>
                </a:cubicBezTo>
                <a:cubicBezTo>
                  <a:pt x="765564" y="2065622"/>
                  <a:pt x="768382" y="2063408"/>
                  <a:pt x="771201" y="2061194"/>
                </a:cubicBezTo>
                <a:cubicBezTo>
                  <a:pt x="745833" y="2061194"/>
                  <a:pt x="745833" y="2061194"/>
                  <a:pt x="745833" y="2061194"/>
                </a:cubicBezTo>
                <a:cubicBezTo>
                  <a:pt x="721875" y="2061194"/>
                  <a:pt x="721875" y="2061194"/>
                  <a:pt x="721875" y="2061194"/>
                </a:cubicBezTo>
                <a:cubicBezTo>
                  <a:pt x="346996" y="2061194"/>
                  <a:pt x="346996" y="2061194"/>
                  <a:pt x="346996" y="2061194"/>
                </a:cubicBezTo>
                <a:cubicBezTo>
                  <a:pt x="351224" y="2058980"/>
                  <a:pt x="356861" y="2056766"/>
                  <a:pt x="361089" y="2055659"/>
                </a:cubicBezTo>
                <a:cubicBezTo>
                  <a:pt x="366726" y="2053445"/>
                  <a:pt x="370954" y="2051231"/>
                  <a:pt x="376592" y="2049017"/>
                </a:cubicBezTo>
                <a:cubicBezTo>
                  <a:pt x="380820" y="2047910"/>
                  <a:pt x="386457" y="2045696"/>
                  <a:pt x="392094" y="2043482"/>
                </a:cubicBezTo>
                <a:cubicBezTo>
                  <a:pt x="397731" y="2042375"/>
                  <a:pt x="401959" y="2040161"/>
                  <a:pt x="407597" y="2037947"/>
                </a:cubicBezTo>
                <a:cubicBezTo>
                  <a:pt x="475244" y="2014701"/>
                  <a:pt x="538663" y="1992561"/>
                  <a:pt x="597855" y="1971528"/>
                </a:cubicBezTo>
                <a:cubicBezTo>
                  <a:pt x="658455" y="1950496"/>
                  <a:pt x="714828" y="1930570"/>
                  <a:pt x="765564" y="1912859"/>
                </a:cubicBezTo>
                <a:cubicBezTo>
                  <a:pt x="817708" y="1894040"/>
                  <a:pt x="864216" y="1877435"/>
                  <a:pt x="906496" y="1861938"/>
                </a:cubicBezTo>
                <a:cubicBezTo>
                  <a:pt x="947366" y="1847547"/>
                  <a:pt x="984008" y="1834263"/>
                  <a:pt x="1013604" y="1823193"/>
                </a:cubicBezTo>
                <a:cubicBezTo>
                  <a:pt x="1034744" y="1816551"/>
                  <a:pt x="1053065" y="1807696"/>
                  <a:pt x="1071386" y="1797733"/>
                </a:cubicBezTo>
                <a:cubicBezTo>
                  <a:pt x="1088298" y="1787770"/>
                  <a:pt x="1105209" y="1775593"/>
                  <a:pt x="1120712" y="1763416"/>
                </a:cubicBezTo>
                <a:cubicBezTo>
                  <a:pt x="1136214" y="1751240"/>
                  <a:pt x="1148898" y="1737956"/>
                  <a:pt x="1161582" y="1723565"/>
                </a:cubicBezTo>
                <a:cubicBezTo>
                  <a:pt x="1172857" y="1709175"/>
                  <a:pt x="1184131" y="1693677"/>
                  <a:pt x="1192587" y="1677072"/>
                </a:cubicBezTo>
                <a:cubicBezTo>
                  <a:pt x="1198225" y="1667109"/>
                  <a:pt x="1202452" y="1656040"/>
                  <a:pt x="1206680" y="1646077"/>
                </a:cubicBezTo>
                <a:cubicBezTo>
                  <a:pt x="1210908" y="1635007"/>
                  <a:pt x="1213727" y="1623937"/>
                  <a:pt x="1215136" y="1613974"/>
                </a:cubicBezTo>
                <a:cubicBezTo>
                  <a:pt x="1216546" y="1604012"/>
                  <a:pt x="1217955" y="1594049"/>
                  <a:pt x="1216546" y="1585193"/>
                </a:cubicBezTo>
                <a:cubicBezTo>
                  <a:pt x="1215136" y="1576337"/>
                  <a:pt x="1212318" y="1567481"/>
                  <a:pt x="1206680" y="1559732"/>
                </a:cubicBezTo>
                <a:cubicBezTo>
                  <a:pt x="1193997" y="1542021"/>
                  <a:pt x="1175675" y="1515453"/>
                  <a:pt x="1155945" y="1485565"/>
                </a:cubicBezTo>
                <a:cubicBezTo>
                  <a:pt x="1134805" y="1455676"/>
                  <a:pt x="1110847" y="1421360"/>
                  <a:pt x="1089707" y="1389258"/>
                </a:cubicBezTo>
                <a:cubicBezTo>
                  <a:pt x="1067158" y="1358262"/>
                  <a:pt x="1047427" y="1327267"/>
                  <a:pt x="1031925" y="1305127"/>
                </a:cubicBezTo>
                <a:cubicBezTo>
                  <a:pt x="1016422" y="1281881"/>
                  <a:pt x="1005148" y="1266383"/>
                  <a:pt x="1003739" y="1264169"/>
                </a:cubicBezTo>
                <a:cubicBezTo>
                  <a:pt x="1003739" y="1264169"/>
                  <a:pt x="1000920" y="1265276"/>
                  <a:pt x="998101" y="1266383"/>
                </a:cubicBezTo>
                <a:cubicBezTo>
                  <a:pt x="993873" y="1268597"/>
                  <a:pt x="989645" y="1269704"/>
                  <a:pt x="984008" y="1271918"/>
                </a:cubicBezTo>
                <a:cubicBezTo>
                  <a:pt x="978371" y="1273025"/>
                  <a:pt x="972734" y="1275239"/>
                  <a:pt x="965687" y="1276346"/>
                </a:cubicBezTo>
                <a:cubicBezTo>
                  <a:pt x="958640" y="1277453"/>
                  <a:pt x="951594" y="1278560"/>
                  <a:pt x="943138" y="1278560"/>
                </a:cubicBezTo>
                <a:cubicBezTo>
                  <a:pt x="937501" y="1278560"/>
                  <a:pt x="930454" y="1278560"/>
                  <a:pt x="924817" y="1276346"/>
                </a:cubicBezTo>
                <a:cubicBezTo>
                  <a:pt x="919179" y="1274132"/>
                  <a:pt x="913542" y="1271918"/>
                  <a:pt x="907905" y="1267490"/>
                </a:cubicBezTo>
                <a:cubicBezTo>
                  <a:pt x="903677" y="1264169"/>
                  <a:pt x="898040" y="1258634"/>
                  <a:pt x="895221" y="1251992"/>
                </a:cubicBezTo>
                <a:cubicBezTo>
                  <a:pt x="892402" y="1244244"/>
                  <a:pt x="889584" y="1236495"/>
                  <a:pt x="889584" y="1225425"/>
                </a:cubicBezTo>
                <a:cubicBezTo>
                  <a:pt x="886765" y="1203285"/>
                  <a:pt x="881128" y="1183360"/>
                  <a:pt x="874081" y="1164541"/>
                </a:cubicBezTo>
                <a:cubicBezTo>
                  <a:pt x="865625" y="1145723"/>
                  <a:pt x="855760" y="1129118"/>
                  <a:pt x="847304" y="1112513"/>
                </a:cubicBezTo>
                <a:cubicBezTo>
                  <a:pt x="837439" y="1095908"/>
                  <a:pt x="828983" y="1080411"/>
                  <a:pt x="823346" y="1063806"/>
                </a:cubicBezTo>
                <a:cubicBezTo>
                  <a:pt x="817708" y="1048308"/>
                  <a:pt x="814890" y="1031704"/>
                  <a:pt x="817708" y="1013992"/>
                </a:cubicBezTo>
                <a:cubicBezTo>
                  <a:pt x="819118" y="1000708"/>
                  <a:pt x="821936" y="987425"/>
                  <a:pt x="826164" y="975248"/>
                </a:cubicBezTo>
                <a:cubicBezTo>
                  <a:pt x="828983" y="963071"/>
                  <a:pt x="834620" y="950894"/>
                  <a:pt x="840258" y="942038"/>
                </a:cubicBezTo>
                <a:cubicBezTo>
                  <a:pt x="845895" y="932076"/>
                  <a:pt x="852941" y="924327"/>
                  <a:pt x="861397" y="918792"/>
                </a:cubicBezTo>
                <a:cubicBezTo>
                  <a:pt x="869853" y="913257"/>
                  <a:pt x="878309" y="909936"/>
                  <a:pt x="886765" y="909936"/>
                </a:cubicBezTo>
                <a:cubicBezTo>
                  <a:pt x="889584" y="909936"/>
                  <a:pt x="892402" y="909936"/>
                  <a:pt x="895221" y="909936"/>
                </a:cubicBezTo>
                <a:cubicBezTo>
                  <a:pt x="898040" y="911043"/>
                  <a:pt x="902268" y="912150"/>
                  <a:pt x="905086" y="913257"/>
                </a:cubicBezTo>
                <a:cubicBezTo>
                  <a:pt x="907905" y="914364"/>
                  <a:pt x="910724" y="915471"/>
                  <a:pt x="913542" y="917685"/>
                </a:cubicBezTo>
                <a:cubicBezTo>
                  <a:pt x="917770" y="919899"/>
                  <a:pt x="920589" y="922113"/>
                  <a:pt x="923407" y="924327"/>
                </a:cubicBezTo>
                <a:cubicBezTo>
                  <a:pt x="929045" y="928755"/>
                  <a:pt x="934682" y="932076"/>
                  <a:pt x="938910" y="936504"/>
                </a:cubicBezTo>
                <a:cubicBezTo>
                  <a:pt x="944547" y="940932"/>
                  <a:pt x="948775" y="944252"/>
                  <a:pt x="954412" y="948680"/>
                </a:cubicBezTo>
                <a:cubicBezTo>
                  <a:pt x="958640" y="952001"/>
                  <a:pt x="964278" y="955322"/>
                  <a:pt x="968506" y="959750"/>
                </a:cubicBezTo>
                <a:cubicBezTo>
                  <a:pt x="972734" y="963071"/>
                  <a:pt x="976961" y="966392"/>
                  <a:pt x="981189" y="968606"/>
                </a:cubicBezTo>
                <a:cubicBezTo>
                  <a:pt x="967096" y="957536"/>
                  <a:pt x="938910" y="892224"/>
                  <a:pt x="921998" y="800345"/>
                </a:cubicBezTo>
                <a:cubicBezTo>
                  <a:pt x="905086" y="708466"/>
                  <a:pt x="899449" y="590019"/>
                  <a:pt x="930454" y="472680"/>
                </a:cubicBezTo>
                <a:cubicBezTo>
                  <a:pt x="961459" y="355340"/>
                  <a:pt x="1027697" y="239107"/>
                  <a:pt x="1155945" y="150549"/>
                </a:cubicBezTo>
                <a:cubicBezTo>
                  <a:pt x="1251074" y="84961"/>
                  <a:pt x="1380291" y="34939"/>
                  <a:pt x="1554892" y="12627"/>
                </a:cubicBezTo>
                <a:lnTo>
                  <a:pt x="1735453" y="63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79815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 hasCustomPrompt="1"/>
          </p:nvPr>
        </p:nvSpPr>
        <p:spPr>
          <a:xfrm>
            <a:off x="-721" y="3303557"/>
            <a:ext cx="1881995" cy="1839719"/>
          </a:xfrm>
          <a:custGeom>
            <a:avLst/>
            <a:gdLst>
              <a:gd name="connsiteX0" fmla="*/ 629301 w 1881995"/>
              <a:gd name="connsiteY0" fmla="*/ 0 h 1839719"/>
              <a:gd name="connsiteX1" fmla="*/ 1881995 w 1881995"/>
              <a:gd name="connsiteY1" fmla="*/ 1252693 h 1839719"/>
              <a:gd name="connsiteX2" fmla="*/ 1294968 w 1881995"/>
              <a:gd name="connsiteY2" fmla="*/ 1839719 h 1839719"/>
              <a:gd name="connsiteX3" fmla="*/ 0 w 1881995"/>
              <a:gd name="connsiteY3" fmla="*/ 1839719 h 1839719"/>
              <a:gd name="connsiteX4" fmla="*/ 0 w 1881995"/>
              <a:gd name="connsiteY4" fmla="*/ 629301 h 183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1995" h="1839719">
                <a:moveTo>
                  <a:pt x="629301" y="0"/>
                </a:moveTo>
                <a:lnTo>
                  <a:pt x="1881995" y="1252693"/>
                </a:lnTo>
                <a:lnTo>
                  <a:pt x="1294968" y="1839719"/>
                </a:lnTo>
                <a:lnTo>
                  <a:pt x="0" y="1839719"/>
                </a:lnTo>
                <a:lnTo>
                  <a:pt x="0" y="6293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19" hasCustomPrompt="1"/>
          </p:nvPr>
        </p:nvSpPr>
        <p:spPr>
          <a:xfrm>
            <a:off x="6361599" y="1257042"/>
            <a:ext cx="2782401" cy="3676699"/>
          </a:xfrm>
          <a:custGeom>
            <a:avLst/>
            <a:gdLst>
              <a:gd name="connsiteX0" fmla="*/ 1838352 w 2782401"/>
              <a:gd name="connsiteY0" fmla="*/ 0 h 3676699"/>
              <a:gd name="connsiteX1" fmla="*/ 2782401 w 2782401"/>
              <a:gd name="connsiteY1" fmla="*/ 944049 h 3676699"/>
              <a:gd name="connsiteX2" fmla="*/ 2782401 w 2782401"/>
              <a:gd name="connsiteY2" fmla="*/ 2732651 h 3676699"/>
              <a:gd name="connsiteX3" fmla="*/ 1838352 w 2782401"/>
              <a:gd name="connsiteY3" fmla="*/ 3676699 h 3676699"/>
              <a:gd name="connsiteX4" fmla="*/ 0 w 2782401"/>
              <a:gd name="connsiteY4" fmla="*/ 1838350 h 367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401" h="3676699">
                <a:moveTo>
                  <a:pt x="1838352" y="0"/>
                </a:moveTo>
                <a:lnTo>
                  <a:pt x="2782401" y="944049"/>
                </a:lnTo>
                <a:lnTo>
                  <a:pt x="2782401" y="2732651"/>
                </a:lnTo>
                <a:lnTo>
                  <a:pt x="1838352" y="3676699"/>
                </a:lnTo>
                <a:lnTo>
                  <a:pt x="0" y="18383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088175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 userDrawn="1"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3" hasCustomPrompt="1"/>
          </p:nvPr>
        </p:nvSpPr>
        <p:spPr>
          <a:xfrm rot="1109790">
            <a:off x="288804" y="3052746"/>
            <a:ext cx="2014585" cy="1356157"/>
          </a:xfrm>
          <a:custGeom>
            <a:avLst/>
            <a:gdLst>
              <a:gd name="connsiteX0" fmla="*/ 0 w 2014585"/>
              <a:gd name="connsiteY0" fmla="*/ 118473 h 1356157"/>
              <a:gd name="connsiteX1" fmla="*/ 1938961 w 2014585"/>
              <a:gd name="connsiteY1" fmla="*/ 0 h 1356157"/>
              <a:gd name="connsiteX2" fmla="*/ 2014585 w 2014585"/>
              <a:gd name="connsiteY2" fmla="*/ 1237684 h 1356157"/>
              <a:gd name="connsiteX3" fmla="*/ 75624 w 2014585"/>
              <a:gd name="connsiteY3" fmla="*/ 1356157 h 13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4585" h="1356157">
                <a:moveTo>
                  <a:pt x="0" y="118473"/>
                </a:moveTo>
                <a:lnTo>
                  <a:pt x="1938961" y="0"/>
                </a:lnTo>
                <a:lnTo>
                  <a:pt x="2014585" y="1237684"/>
                </a:lnTo>
                <a:lnTo>
                  <a:pt x="75624" y="1356157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4" hasCustomPrompt="1"/>
          </p:nvPr>
        </p:nvSpPr>
        <p:spPr>
          <a:xfrm rot="20217248">
            <a:off x="2331794" y="1653435"/>
            <a:ext cx="2097011" cy="1499681"/>
          </a:xfrm>
          <a:custGeom>
            <a:avLst/>
            <a:gdLst>
              <a:gd name="connsiteX0" fmla="*/ 2097011 w 2097011"/>
              <a:gd name="connsiteY0" fmla="*/ 271895 h 1499681"/>
              <a:gd name="connsiteX1" fmla="*/ 1923455 w 2097011"/>
              <a:gd name="connsiteY1" fmla="*/ 1499681 h 1499681"/>
              <a:gd name="connsiteX2" fmla="*/ 0 w 2097011"/>
              <a:gd name="connsiteY2" fmla="*/ 1227786 h 1499681"/>
              <a:gd name="connsiteX3" fmla="*/ 173556 w 2097011"/>
              <a:gd name="connsiteY3" fmla="*/ 0 h 149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7011" h="1499681">
                <a:moveTo>
                  <a:pt x="2097011" y="271895"/>
                </a:moveTo>
                <a:lnTo>
                  <a:pt x="1923455" y="1499681"/>
                </a:lnTo>
                <a:lnTo>
                  <a:pt x="0" y="1227786"/>
                </a:lnTo>
                <a:lnTo>
                  <a:pt x="173556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5" hasCustomPrompt="1"/>
          </p:nvPr>
        </p:nvSpPr>
        <p:spPr>
          <a:xfrm rot="1800000">
            <a:off x="4313813" y="3042177"/>
            <a:ext cx="1942577" cy="1239992"/>
          </a:xfrm>
          <a:custGeom>
            <a:avLst/>
            <a:gdLst>
              <a:gd name="connsiteX0" fmla="*/ 0 w 1942577"/>
              <a:gd name="connsiteY0" fmla="*/ 0 h 1239992"/>
              <a:gd name="connsiteX1" fmla="*/ 1942577 w 1942577"/>
              <a:gd name="connsiteY1" fmla="*/ 0 h 1239992"/>
              <a:gd name="connsiteX2" fmla="*/ 1942577 w 1942577"/>
              <a:gd name="connsiteY2" fmla="*/ 1239992 h 1239992"/>
              <a:gd name="connsiteX3" fmla="*/ 0 w 1942577"/>
              <a:gd name="connsiteY3" fmla="*/ 1239992 h 123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577" h="1239992">
                <a:moveTo>
                  <a:pt x="0" y="0"/>
                </a:moveTo>
                <a:lnTo>
                  <a:pt x="1942577" y="0"/>
                </a:lnTo>
                <a:lnTo>
                  <a:pt x="1942577" y="1239992"/>
                </a:lnTo>
                <a:lnTo>
                  <a:pt x="0" y="1239992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6" hasCustomPrompt="1"/>
          </p:nvPr>
        </p:nvSpPr>
        <p:spPr>
          <a:xfrm rot="20700000">
            <a:off x="6565146" y="1783279"/>
            <a:ext cx="1942577" cy="1239993"/>
          </a:xfrm>
          <a:custGeom>
            <a:avLst/>
            <a:gdLst>
              <a:gd name="connsiteX0" fmla="*/ 1942577 w 1942577"/>
              <a:gd name="connsiteY0" fmla="*/ 0 h 1239993"/>
              <a:gd name="connsiteX1" fmla="*/ 1942577 w 1942577"/>
              <a:gd name="connsiteY1" fmla="*/ 1239993 h 1239993"/>
              <a:gd name="connsiteX2" fmla="*/ 0 w 1942577"/>
              <a:gd name="connsiteY2" fmla="*/ 1239992 h 1239993"/>
              <a:gd name="connsiteX3" fmla="*/ 0 w 1942577"/>
              <a:gd name="connsiteY3" fmla="*/ 0 h 123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2577" h="1239993">
                <a:moveTo>
                  <a:pt x="1942577" y="0"/>
                </a:moveTo>
                <a:lnTo>
                  <a:pt x="1942577" y="1239993"/>
                </a:lnTo>
                <a:lnTo>
                  <a:pt x="0" y="123999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4959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2507364"/>
            <a:ext cx="2819400" cy="2274186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2247900" y="1581150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2895549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92732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5061283" y="3454488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151963" y="2001476"/>
            <a:ext cx="212852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013783" y="1252220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6844363" y="2566619"/>
            <a:ext cx="1905000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375351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1454238"/>
            <a:ext cx="2653363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381000" y="1454238"/>
            <a:ext cx="2653363" cy="1536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66428" y="2876550"/>
            <a:ext cx="3810000" cy="1917612"/>
          </a:xfrm>
          <a:custGeom>
            <a:avLst/>
            <a:gdLst>
              <a:gd name="connsiteX0" fmla="*/ 0 w 4191000"/>
              <a:gd name="connsiteY0" fmla="*/ 0 h 3380547"/>
              <a:gd name="connsiteX1" fmla="*/ 4191000 w 4191000"/>
              <a:gd name="connsiteY1" fmla="*/ 0 h 3380547"/>
              <a:gd name="connsiteX2" fmla="*/ 4191000 w 4191000"/>
              <a:gd name="connsiteY2" fmla="*/ 3380547 h 3380547"/>
              <a:gd name="connsiteX3" fmla="*/ 0 w 4191000"/>
              <a:gd name="connsiteY3" fmla="*/ 3380547 h 3380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000" h="3380547">
                <a:moveTo>
                  <a:pt x="0" y="0"/>
                </a:moveTo>
                <a:lnTo>
                  <a:pt x="4191000" y="0"/>
                </a:lnTo>
                <a:lnTo>
                  <a:pt x="4191000" y="3380547"/>
                </a:lnTo>
                <a:lnTo>
                  <a:pt x="0" y="33805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747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2" hasCustomPrompt="1"/>
          </p:nvPr>
        </p:nvSpPr>
        <p:spPr>
          <a:xfrm>
            <a:off x="381000" y="2188846"/>
            <a:ext cx="2286000" cy="1475104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39232" y="2345821"/>
            <a:ext cx="5208208" cy="2661788"/>
          </a:xfrm>
          <a:custGeom>
            <a:avLst/>
            <a:gdLst>
              <a:gd name="connsiteX0" fmla="*/ 0 w 5208208"/>
              <a:gd name="connsiteY0" fmla="*/ 0 h 2661788"/>
              <a:gd name="connsiteX1" fmla="*/ 5208208 w 5208208"/>
              <a:gd name="connsiteY1" fmla="*/ 0 h 2661788"/>
              <a:gd name="connsiteX2" fmla="*/ 5208208 w 5208208"/>
              <a:gd name="connsiteY2" fmla="*/ 2617229 h 2661788"/>
              <a:gd name="connsiteX3" fmla="*/ 5161906 w 5208208"/>
              <a:gd name="connsiteY3" fmla="*/ 2661788 h 2661788"/>
              <a:gd name="connsiteX4" fmla="*/ 3804458 w 5208208"/>
              <a:gd name="connsiteY4" fmla="*/ 2661788 h 2661788"/>
              <a:gd name="connsiteX5" fmla="*/ 1184878 w 5208208"/>
              <a:gd name="connsiteY5" fmla="*/ 2661788 h 2661788"/>
              <a:gd name="connsiteX6" fmla="*/ 46302 w 5208208"/>
              <a:gd name="connsiteY6" fmla="*/ 2661788 h 2661788"/>
              <a:gd name="connsiteX7" fmla="*/ 0 w 5208208"/>
              <a:gd name="connsiteY7" fmla="*/ 2617229 h 266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208" h="2661788">
                <a:moveTo>
                  <a:pt x="0" y="0"/>
                </a:moveTo>
                <a:lnTo>
                  <a:pt x="5208208" y="0"/>
                </a:lnTo>
                <a:lnTo>
                  <a:pt x="5208208" y="2617229"/>
                </a:lnTo>
                <a:cubicBezTo>
                  <a:pt x="5208208" y="2641839"/>
                  <a:pt x="5187478" y="2661788"/>
                  <a:pt x="5161906" y="2661788"/>
                </a:cubicBezTo>
                <a:lnTo>
                  <a:pt x="3804458" y="2661788"/>
                </a:lnTo>
                <a:lnTo>
                  <a:pt x="1184878" y="2661788"/>
                </a:lnTo>
                <a:lnTo>
                  <a:pt x="46302" y="2661788"/>
                </a:lnTo>
                <a:cubicBezTo>
                  <a:pt x="20730" y="2661788"/>
                  <a:pt x="0" y="2641839"/>
                  <a:pt x="0" y="2617229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txBody>
          <a:bodyPr wrap="square" anchor="b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3" hasCustomPrompt="1"/>
          </p:nvPr>
        </p:nvSpPr>
        <p:spPr>
          <a:xfrm>
            <a:off x="6477000" y="3332733"/>
            <a:ext cx="2667000" cy="1674877"/>
          </a:xfrm>
          <a:custGeom>
            <a:avLst/>
            <a:gdLst>
              <a:gd name="connsiteX0" fmla="*/ 0 w 3552168"/>
              <a:gd name="connsiteY0" fmla="*/ 0 h 1886454"/>
              <a:gd name="connsiteX1" fmla="*/ 3552168 w 3552168"/>
              <a:gd name="connsiteY1" fmla="*/ 0 h 1886454"/>
              <a:gd name="connsiteX2" fmla="*/ 3552168 w 3552168"/>
              <a:gd name="connsiteY2" fmla="*/ 1854875 h 1886454"/>
              <a:gd name="connsiteX3" fmla="*/ 3520589 w 3552168"/>
              <a:gd name="connsiteY3" fmla="*/ 1886454 h 1886454"/>
              <a:gd name="connsiteX4" fmla="*/ 31579 w 3552168"/>
              <a:gd name="connsiteY4" fmla="*/ 1886454 h 1886454"/>
              <a:gd name="connsiteX5" fmla="*/ 0 w 3552168"/>
              <a:gd name="connsiteY5" fmla="*/ 1854875 h 188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2168" h="1886454">
                <a:moveTo>
                  <a:pt x="0" y="0"/>
                </a:moveTo>
                <a:lnTo>
                  <a:pt x="3552168" y="0"/>
                </a:lnTo>
                <a:lnTo>
                  <a:pt x="3552168" y="1854875"/>
                </a:lnTo>
                <a:cubicBezTo>
                  <a:pt x="3552168" y="1872316"/>
                  <a:pt x="3538030" y="1886454"/>
                  <a:pt x="3520589" y="1886454"/>
                </a:cubicBezTo>
                <a:lnTo>
                  <a:pt x="31579" y="1886454"/>
                </a:lnTo>
                <a:cubicBezTo>
                  <a:pt x="14138" y="1886454"/>
                  <a:pt x="0" y="1872316"/>
                  <a:pt x="0" y="18548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9248605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77305" y="1548611"/>
            <a:ext cx="3072828" cy="307282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tIns="91440" bIns="1005840" anchor="b">
            <a:noAutofit/>
          </a:bodyPr>
          <a:lstStyle>
            <a:lvl1pPr marL="0" indent="0" algn="ctr"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35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4" name="Picture Placeholder 93"/>
          <p:cNvSpPr>
            <a:spLocks noGrp="1"/>
          </p:cNvSpPr>
          <p:nvPr>
            <p:ph type="pic" sz="quarter" idx="26" hasCustomPrompt="1"/>
          </p:nvPr>
        </p:nvSpPr>
        <p:spPr>
          <a:xfrm>
            <a:off x="690109" y="1650681"/>
            <a:ext cx="1362982" cy="1362982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27" hasCustomPrompt="1"/>
          </p:nvPr>
        </p:nvSpPr>
        <p:spPr>
          <a:xfrm>
            <a:off x="4751310" y="1637035"/>
            <a:ext cx="1749400" cy="1749400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28" hasCustomPrompt="1"/>
          </p:nvPr>
        </p:nvSpPr>
        <p:spPr>
          <a:xfrm>
            <a:off x="2523851" y="2688325"/>
            <a:ext cx="1949908" cy="1949908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7" name="Picture Placeholder 96"/>
          <p:cNvSpPr>
            <a:spLocks noGrp="1"/>
          </p:cNvSpPr>
          <p:nvPr>
            <p:ph type="pic" sz="quarter" idx="29" hasCustomPrompt="1"/>
          </p:nvPr>
        </p:nvSpPr>
        <p:spPr>
          <a:xfrm>
            <a:off x="6998928" y="3277977"/>
            <a:ext cx="1508572" cy="1508572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710813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0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186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7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134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5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6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7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8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9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0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1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2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3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4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5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6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7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8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49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0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1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2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3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4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5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6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7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8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9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0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1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2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3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4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5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6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7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8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9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0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1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2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8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9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0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1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2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3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4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5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2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119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20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21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2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3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4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5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6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7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8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9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0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1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2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3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3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101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02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03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4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5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6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7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8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9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0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1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2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3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4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5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6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7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8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4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30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7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8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9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0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1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2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3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4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5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6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7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8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9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0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1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2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3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4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5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6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7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8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9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0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1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2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3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4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5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6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7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8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9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0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1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2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3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4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5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6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7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8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9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0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1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2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3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4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5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6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7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8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9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0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1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2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3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8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9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0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16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8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7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8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9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4" name="Picture Placeholder 93"/>
          <p:cNvSpPr>
            <a:spLocks noGrp="1"/>
          </p:cNvSpPr>
          <p:nvPr>
            <p:ph type="pic" sz="quarter" idx="26" hasCustomPrompt="1"/>
          </p:nvPr>
        </p:nvSpPr>
        <p:spPr>
          <a:xfrm>
            <a:off x="690109" y="1650681"/>
            <a:ext cx="1362982" cy="1362982"/>
          </a:xfrm>
          <a:custGeom>
            <a:avLst/>
            <a:gdLst>
              <a:gd name="connsiteX0" fmla="*/ 681491 w 1362982"/>
              <a:gd name="connsiteY0" fmla="*/ 0 h 1362982"/>
              <a:gd name="connsiteX1" fmla="*/ 1362982 w 1362982"/>
              <a:gd name="connsiteY1" fmla="*/ 681491 h 1362982"/>
              <a:gd name="connsiteX2" fmla="*/ 681491 w 1362982"/>
              <a:gd name="connsiteY2" fmla="*/ 1362982 h 1362982"/>
              <a:gd name="connsiteX3" fmla="*/ 0 w 1362982"/>
              <a:gd name="connsiteY3" fmla="*/ 681491 h 1362982"/>
              <a:gd name="connsiteX4" fmla="*/ 681491 w 1362982"/>
              <a:gd name="connsiteY4" fmla="*/ 0 h 136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2982" h="1362982">
                <a:moveTo>
                  <a:pt x="681491" y="0"/>
                </a:moveTo>
                <a:cubicBezTo>
                  <a:pt x="1057868" y="0"/>
                  <a:pt x="1362982" y="305114"/>
                  <a:pt x="1362982" y="681491"/>
                </a:cubicBezTo>
                <a:cubicBezTo>
                  <a:pt x="1362982" y="1057868"/>
                  <a:pt x="1057868" y="1362982"/>
                  <a:pt x="681491" y="1362982"/>
                </a:cubicBezTo>
                <a:cubicBezTo>
                  <a:pt x="305114" y="1362982"/>
                  <a:pt x="0" y="1057868"/>
                  <a:pt x="0" y="681491"/>
                </a:cubicBezTo>
                <a:cubicBezTo>
                  <a:pt x="0" y="305114"/>
                  <a:pt x="305114" y="0"/>
                  <a:pt x="6814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6" name="Picture Placeholder 95"/>
          <p:cNvSpPr>
            <a:spLocks noGrp="1"/>
          </p:cNvSpPr>
          <p:nvPr>
            <p:ph type="pic" sz="quarter" idx="27" hasCustomPrompt="1"/>
          </p:nvPr>
        </p:nvSpPr>
        <p:spPr>
          <a:xfrm>
            <a:off x="4751310" y="1637035"/>
            <a:ext cx="1749400" cy="1749400"/>
          </a:xfrm>
          <a:custGeom>
            <a:avLst/>
            <a:gdLst>
              <a:gd name="connsiteX0" fmla="*/ 874700 w 1749400"/>
              <a:gd name="connsiteY0" fmla="*/ 0 h 1749400"/>
              <a:gd name="connsiteX1" fmla="*/ 1749400 w 1749400"/>
              <a:gd name="connsiteY1" fmla="*/ 874700 h 1749400"/>
              <a:gd name="connsiteX2" fmla="*/ 874700 w 1749400"/>
              <a:gd name="connsiteY2" fmla="*/ 1749400 h 1749400"/>
              <a:gd name="connsiteX3" fmla="*/ 0 w 1749400"/>
              <a:gd name="connsiteY3" fmla="*/ 874700 h 1749400"/>
              <a:gd name="connsiteX4" fmla="*/ 874700 w 1749400"/>
              <a:gd name="connsiteY4" fmla="*/ 0 h 17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9400" h="1749400">
                <a:moveTo>
                  <a:pt x="874700" y="0"/>
                </a:moveTo>
                <a:cubicBezTo>
                  <a:pt x="1357783" y="0"/>
                  <a:pt x="1749400" y="391617"/>
                  <a:pt x="1749400" y="874700"/>
                </a:cubicBezTo>
                <a:cubicBezTo>
                  <a:pt x="1749400" y="1357783"/>
                  <a:pt x="1357783" y="1749400"/>
                  <a:pt x="874700" y="1749400"/>
                </a:cubicBezTo>
                <a:cubicBezTo>
                  <a:pt x="391617" y="1749400"/>
                  <a:pt x="0" y="1357783"/>
                  <a:pt x="0" y="874700"/>
                </a:cubicBezTo>
                <a:cubicBezTo>
                  <a:pt x="0" y="391617"/>
                  <a:pt x="391617" y="0"/>
                  <a:pt x="874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5" name="Picture Placeholder 94"/>
          <p:cNvSpPr>
            <a:spLocks noGrp="1"/>
          </p:cNvSpPr>
          <p:nvPr>
            <p:ph type="pic" sz="quarter" idx="28" hasCustomPrompt="1"/>
          </p:nvPr>
        </p:nvSpPr>
        <p:spPr>
          <a:xfrm>
            <a:off x="2523851" y="2688325"/>
            <a:ext cx="1949908" cy="1949908"/>
          </a:xfrm>
          <a:custGeom>
            <a:avLst/>
            <a:gdLst>
              <a:gd name="connsiteX0" fmla="*/ 1023847 w 2047694"/>
              <a:gd name="connsiteY0" fmla="*/ 0 h 2047694"/>
              <a:gd name="connsiteX1" fmla="*/ 2047694 w 2047694"/>
              <a:gd name="connsiteY1" fmla="*/ 1023847 h 2047694"/>
              <a:gd name="connsiteX2" fmla="*/ 1023847 w 2047694"/>
              <a:gd name="connsiteY2" fmla="*/ 2047694 h 2047694"/>
              <a:gd name="connsiteX3" fmla="*/ 0 w 2047694"/>
              <a:gd name="connsiteY3" fmla="*/ 1023847 h 2047694"/>
              <a:gd name="connsiteX4" fmla="*/ 1023847 w 2047694"/>
              <a:gd name="connsiteY4" fmla="*/ 0 h 20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694" h="2047694">
                <a:moveTo>
                  <a:pt x="1023847" y="0"/>
                </a:moveTo>
                <a:cubicBezTo>
                  <a:pt x="1589302" y="0"/>
                  <a:pt x="2047694" y="458392"/>
                  <a:pt x="2047694" y="1023847"/>
                </a:cubicBezTo>
                <a:cubicBezTo>
                  <a:pt x="2047694" y="1589302"/>
                  <a:pt x="1589302" y="2047694"/>
                  <a:pt x="1023847" y="2047694"/>
                </a:cubicBezTo>
                <a:cubicBezTo>
                  <a:pt x="458392" y="2047694"/>
                  <a:pt x="0" y="1589302"/>
                  <a:pt x="0" y="1023847"/>
                </a:cubicBezTo>
                <a:cubicBezTo>
                  <a:pt x="0" y="458392"/>
                  <a:pt x="458392" y="0"/>
                  <a:pt x="10238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7" name="Picture Placeholder 96"/>
          <p:cNvSpPr>
            <a:spLocks noGrp="1"/>
          </p:cNvSpPr>
          <p:nvPr>
            <p:ph type="pic" sz="quarter" idx="29" hasCustomPrompt="1"/>
          </p:nvPr>
        </p:nvSpPr>
        <p:spPr>
          <a:xfrm>
            <a:off x="6998928" y="3277977"/>
            <a:ext cx="1508572" cy="1508572"/>
          </a:xfrm>
          <a:custGeom>
            <a:avLst/>
            <a:gdLst>
              <a:gd name="connsiteX0" fmla="*/ 754286 w 1508572"/>
              <a:gd name="connsiteY0" fmla="*/ 0 h 1508572"/>
              <a:gd name="connsiteX1" fmla="*/ 1508572 w 1508572"/>
              <a:gd name="connsiteY1" fmla="*/ 754286 h 1508572"/>
              <a:gd name="connsiteX2" fmla="*/ 754286 w 1508572"/>
              <a:gd name="connsiteY2" fmla="*/ 1508572 h 1508572"/>
              <a:gd name="connsiteX3" fmla="*/ 0 w 1508572"/>
              <a:gd name="connsiteY3" fmla="*/ 754286 h 1508572"/>
              <a:gd name="connsiteX4" fmla="*/ 754286 w 1508572"/>
              <a:gd name="connsiteY4" fmla="*/ 0 h 150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8572" h="1508572">
                <a:moveTo>
                  <a:pt x="754286" y="0"/>
                </a:moveTo>
                <a:cubicBezTo>
                  <a:pt x="1170867" y="0"/>
                  <a:pt x="1508572" y="337705"/>
                  <a:pt x="1508572" y="754286"/>
                </a:cubicBezTo>
                <a:cubicBezTo>
                  <a:pt x="1508572" y="1170867"/>
                  <a:pt x="1170867" y="1508572"/>
                  <a:pt x="754286" y="1508572"/>
                </a:cubicBezTo>
                <a:cubicBezTo>
                  <a:pt x="337705" y="1508572"/>
                  <a:pt x="0" y="1170867"/>
                  <a:pt x="0" y="754286"/>
                </a:cubicBezTo>
                <a:cubicBezTo>
                  <a:pt x="0" y="337705"/>
                  <a:pt x="337705" y="0"/>
                  <a:pt x="7542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bIns="274320" anchor="b">
            <a:noAutofit/>
          </a:bodyPr>
          <a:lstStyle>
            <a:lvl1pPr algn="ctr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2919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4873692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120037" y="2932662"/>
            <a:ext cx="1629326" cy="17768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627346" y="293189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50818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91" name="Group 190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92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4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5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2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3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4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5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6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7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8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0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1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3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4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7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9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0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2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3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5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6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7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8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9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0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1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2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3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6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7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8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9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0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1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2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3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4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5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6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7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8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9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0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1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2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3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4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297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98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299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0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1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2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3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4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5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6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7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8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9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0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1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5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79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80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1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2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3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4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5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6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7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8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9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0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1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2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3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4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5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6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6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2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3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4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5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6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7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8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9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0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1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2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3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4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5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7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8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1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4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7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9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0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2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3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5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6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8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1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2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4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5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7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8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0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1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3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4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6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7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9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0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2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3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5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6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8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198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0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1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199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0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1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2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3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6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9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6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4873692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7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1467347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8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7120037" y="2932662"/>
            <a:ext cx="1629326" cy="177686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69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2627346" y="293189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960274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7118563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2626854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872708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290475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Rectangle 19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95" name="Group 194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  <a:effectLst/>
        </p:grpSpPr>
        <p:grpSp>
          <p:nvGrpSpPr>
            <p:cNvPr id="196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8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9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6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7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8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0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1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3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4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7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9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0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2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3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5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6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7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8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9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0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1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2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3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6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7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8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9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0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1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2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3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4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5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6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7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8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9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0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1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2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3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4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5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6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7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8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301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302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303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4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5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6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7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8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9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0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1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2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3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4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5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9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83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84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5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6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7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8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9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0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1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2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3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4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5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6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7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8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9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0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200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6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7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8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9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0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1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2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3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4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5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1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4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7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9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0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2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3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5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6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8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1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2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4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5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7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8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0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1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3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4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6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7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9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0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2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3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5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6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8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9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0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1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2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202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4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5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3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6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9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0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1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2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3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0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381000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1" name="Picture Placeholder 7"/>
          <p:cNvSpPr>
            <a:spLocks noGrp="1"/>
          </p:cNvSpPr>
          <p:nvPr>
            <p:ph type="pic" sz="quarter" idx="37" hasCustomPrompt="1"/>
          </p:nvPr>
        </p:nvSpPr>
        <p:spPr>
          <a:xfrm>
            <a:off x="7118563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2" name="Picture Placeholder 7"/>
          <p:cNvSpPr>
            <a:spLocks noGrp="1"/>
          </p:cNvSpPr>
          <p:nvPr>
            <p:ph type="pic" sz="quarter" idx="38" hasCustomPrompt="1"/>
          </p:nvPr>
        </p:nvSpPr>
        <p:spPr>
          <a:xfrm>
            <a:off x="2626854" y="1442955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93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4872708" y="2972854"/>
            <a:ext cx="1630800" cy="1778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txBody>
          <a:bodyPr lIns="0" tIns="0" rIns="0" bIns="274320" anchor="b"/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31284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381000" y="1597225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5" hasCustomPrompt="1"/>
          </p:nvPr>
        </p:nvSpPr>
        <p:spPr>
          <a:xfrm>
            <a:off x="381000" y="3416700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9" hasCustomPrompt="1"/>
          </p:nvPr>
        </p:nvSpPr>
        <p:spPr>
          <a:xfrm>
            <a:off x="3090750" y="1449475"/>
            <a:ext cx="1507950" cy="15079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0" hasCustomPrompt="1"/>
          </p:nvPr>
        </p:nvSpPr>
        <p:spPr>
          <a:xfrm>
            <a:off x="6096000" y="1597225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41" hasCustomPrompt="1"/>
          </p:nvPr>
        </p:nvSpPr>
        <p:spPr>
          <a:xfrm>
            <a:off x="6096000" y="3416700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42" hasCustomPrompt="1"/>
          </p:nvPr>
        </p:nvSpPr>
        <p:spPr>
          <a:xfrm>
            <a:off x="3090750" y="3268950"/>
            <a:ext cx="1507950" cy="15079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293192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93" name="Group 192"/>
          <p:cNvGrpSpPr/>
          <p:nvPr userDrawn="1"/>
        </p:nvGrpSpPr>
        <p:grpSpPr>
          <a:xfrm>
            <a:off x="789473" y="1195200"/>
            <a:ext cx="7565054" cy="3764412"/>
            <a:chOff x="874886" y="1276350"/>
            <a:chExt cx="7335877" cy="3650376"/>
          </a:xfrm>
          <a:solidFill>
            <a:schemeClr val="bg1">
              <a:alpha val="50000"/>
            </a:schemeClr>
          </a:solidFill>
        </p:grpSpPr>
        <p:grpSp>
          <p:nvGrpSpPr>
            <p:cNvPr id="194" name="Group 341"/>
            <p:cNvGrpSpPr/>
            <p:nvPr/>
          </p:nvGrpSpPr>
          <p:grpSpPr>
            <a:xfrm>
              <a:off x="3989287" y="2800445"/>
              <a:ext cx="1399363" cy="1565023"/>
              <a:chOff x="4097338" y="2217738"/>
              <a:chExt cx="1139825" cy="1274763"/>
            </a:xfrm>
            <a:grpFill/>
          </p:grpSpPr>
          <p:sp>
            <p:nvSpPr>
              <p:cNvPr id="366" name="Freeform 5"/>
              <p:cNvSpPr>
                <a:spLocks/>
              </p:cNvSpPr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7" name="Freeform 6"/>
              <p:cNvSpPr>
                <a:spLocks/>
              </p:cNvSpPr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874886" y="1276350"/>
              <a:ext cx="3180780" cy="1832003"/>
              <a:chOff x="893725" y="1200132"/>
              <a:chExt cx="3180780" cy="1832003"/>
            </a:xfrm>
            <a:grpFill/>
          </p:grpSpPr>
          <p:sp>
            <p:nvSpPr>
              <p:cNvPr id="314" name="Freeform 39"/>
              <p:cNvSpPr>
                <a:spLocks/>
              </p:cNvSpPr>
              <p:nvPr/>
            </p:nvSpPr>
            <p:spPr bwMode="auto">
              <a:xfrm>
                <a:off x="3844522" y="1927086"/>
                <a:ext cx="208544" cy="95499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5" name="Freeform 49"/>
              <p:cNvSpPr>
                <a:spLocks/>
              </p:cNvSpPr>
              <p:nvPr/>
            </p:nvSpPr>
            <p:spPr bwMode="auto">
              <a:xfrm>
                <a:off x="1772727" y="2451351"/>
                <a:ext cx="1186946" cy="580784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6" name="Freeform 50"/>
              <p:cNvSpPr>
                <a:spLocks/>
              </p:cNvSpPr>
              <p:nvPr/>
            </p:nvSpPr>
            <p:spPr bwMode="auto">
              <a:xfrm>
                <a:off x="1439447" y="1739987"/>
                <a:ext cx="1750209" cy="904308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7" name="Freeform 51"/>
              <p:cNvSpPr>
                <a:spLocks/>
              </p:cNvSpPr>
              <p:nvPr/>
            </p:nvSpPr>
            <p:spPr bwMode="auto">
              <a:xfrm>
                <a:off x="893725" y="1761426"/>
                <a:ext cx="765961" cy="561294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8" name="Freeform 52"/>
              <p:cNvSpPr>
                <a:spLocks/>
              </p:cNvSpPr>
              <p:nvPr/>
            </p:nvSpPr>
            <p:spPr bwMode="auto">
              <a:xfrm>
                <a:off x="1585622" y="2256457"/>
                <a:ext cx="35082" cy="46775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19" name="Freeform 53"/>
              <p:cNvSpPr>
                <a:spLocks/>
              </p:cNvSpPr>
              <p:nvPr/>
            </p:nvSpPr>
            <p:spPr bwMode="auto">
              <a:xfrm>
                <a:off x="1531050" y="2201887"/>
                <a:ext cx="37032" cy="56520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0" name="Freeform 54"/>
              <p:cNvSpPr>
                <a:spLocks/>
              </p:cNvSpPr>
              <p:nvPr/>
            </p:nvSpPr>
            <p:spPr bwMode="auto">
              <a:xfrm>
                <a:off x="1879923" y="1660082"/>
                <a:ext cx="378107" cy="198792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1" name="Freeform 55"/>
              <p:cNvSpPr>
                <a:spLocks/>
              </p:cNvSpPr>
              <p:nvPr/>
            </p:nvSpPr>
            <p:spPr bwMode="auto">
              <a:xfrm>
                <a:off x="1739594" y="1628899"/>
                <a:ext cx="212442" cy="140324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2" name="Freeform 56"/>
              <p:cNvSpPr>
                <a:spLocks/>
              </p:cNvSpPr>
              <p:nvPr/>
            </p:nvSpPr>
            <p:spPr bwMode="auto">
              <a:xfrm>
                <a:off x="1909157" y="1529502"/>
                <a:ext cx="251423" cy="107192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3" name="Freeform 57"/>
              <p:cNvSpPr>
                <a:spLocks/>
              </p:cNvSpPr>
              <p:nvPr/>
            </p:nvSpPr>
            <p:spPr bwMode="auto">
              <a:xfrm>
                <a:off x="1872127" y="1568481"/>
                <a:ext cx="35082" cy="2533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4" name="Freeform 58"/>
              <p:cNvSpPr>
                <a:spLocks/>
              </p:cNvSpPr>
              <p:nvPr/>
            </p:nvSpPr>
            <p:spPr bwMode="auto">
              <a:xfrm>
                <a:off x="1963729" y="1531452"/>
                <a:ext cx="27286" cy="9745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5" name="Freeform 59"/>
              <p:cNvSpPr>
                <a:spLocks/>
              </p:cNvSpPr>
              <p:nvPr/>
            </p:nvSpPr>
            <p:spPr bwMode="auto">
              <a:xfrm>
                <a:off x="1800013" y="1498319"/>
                <a:ext cx="144227" cy="79907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6" name="Freeform 60"/>
              <p:cNvSpPr>
                <a:spLocks/>
              </p:cNvSpPr>
              <p:nvPr/>
            </p:nvSpPr>
            <p:spPr bwMode="auto">
              <a:xfrm>
                <a:off x="1992965" y="1447647"/>
                <a:ext cx="81858" cy="25337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7" name="Freeform 61"/>
              <p:cNvSpPr>
                <a:spLocks/>
              </p:cNvSpPr>
              <p:nvPr/>
            </p:nvSpPr>
            <p:spPr bwMode="auto">
              <a:xfrm>
                <a:off x="1994914" y="1476881"/>
                <a:ext cx="72114" cy="37030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8" name="Freeform 62"/>
              <p:cNvSpPr>
                <a:spLocks/>
              </p:cNvSpPr>
              <p:nvPr/>
            </p:nvSpPr>
            <p:spPr bwMode="auto">
              <a:xfrm>
                <a:off x="1959831" y="1471034"/>
                <a:ext cx="25338" cy="2728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9" name="Freeform 63"/>
              <p:cNvSpPr>
                <a:spLocks/>
              </p:cNvSpPr>
              <p:nvPr/>
            </p:nvSpPr>
            <p:spPr bwMode="auto">
              <a:xfrm>
                <a:off x="2226846" y="1660082"/>
                <a:ext cx="122788" cy="99397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0" name="Freeform 64"/>
              <p:cNvSpPr>
                <a:spLocks/>
              </p:cNvSpPr>
              <p:nvPr/>
            </p:nvSpPr>
            <p:spPr bwMode="auto">
              <a:xfrm>
                <a:off x="2183968" y="1539247"/>
                <a:ext cx="136431" cy="7406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1" name="Freeform 65"/>
              <p:cNvSpPr>
                <a:spLocks/>
              </p:cNvSpPr>
              <p:nvPr/>
            </p:nvSpPr>
            <p:spPr bwMode="auto">
              <a:xfrm>
                <a:off x="2287265" y="1815997"/>
                <a:ext cx="79910" cy="46775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2" name="Freeform 66"/>
              <p:cNvSpPr>
                <a:spLocks/>
              </p:cNvSpPr>
              <p:nvPr/>
            </p:nvSpPr>
            <p:spPr bwMode="auto">
              <a:xfrm>
                <a:off x="2365225" y="1646438"/>
                <a:ext cx="105246" cy="85753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3" name="Freeform 67"/>
              <p:cNvSpPr>
                <a:spLocks/>
              </p:cNvSpPr>
              <p:nvPr/>
            </p:nvSpPr>
            <p:spPr bwMode="auto">
              <a:xfrm>
                <a:off x="2148886" y="1492473"/>
                <a:ext cx="35082" cy="29235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4" name="Freeform 68"/>
              <p:cNvSpPr>
                <a:spLocks/>
              </p:cNvSpPr>
              <p:nvPr/>
            </p:nvSpPr>
            <p:spPr bwMode="auto">
              <a:xfrm>
                <a:off x="2170324" y="1589920"/>
                <a:ext cx="23388" cy="19489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5" name="Freeform 69"/>
              <p:cNvSpPr>
                <a:spLocks/>
              </p:cNvSpPr>
              <p:nvPr/>
            </p:nvSpPr>
            <p:spPr bwMode="auto">
              <a:xfrm>
                <a:off x="2156682" y="1420361"/>
                <a:ext cx="134482" cy="70162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6" name="Freeform 70"/>
              <p:cNvSpPr>
                <a:spLocks/>
              </p:cNvSpPr>
              <p:nvPr/>
            </p:nvSpPr>
            <p:spPr bwMode="auto">
              <a:xfrm>
                <a:off x="2209304" y="1480779"/>
                <a:ext cx="37032" cy="11694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7" name="Freeform 71"/>
              <p:cNvSpPr>
                <a:spLocks/>
              </p:cNvSpPr>
              <p:nvPr/>
            </p:nvSpPr>
            <p:spPr bwMode="auto">
              <a:xfrm>
                <a:off x="2341837" y="1523656"/>
                <a:ext cx="352771" cy="111090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8" name="Freeform 72"/>
              <p:cNvSpPr>
                <a:spLocks/>
              </p:cNvSpPr>
              <p:nvPr/>
            </p:nvSpPr>
            <p:spPr bwMode="auto">
              <a:xfrm>
                <a:off x="2345735" y="1582124"/>
                <a:ext cx="60420" cy="46775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39" name="Freeform 73"/>
              <p:cNvSpPr>
                <a:spLocks/>
              </p:cNvSpPr>
              <p:nvPr/>
            </p:nvSpPr>
            <p:spPr bwMode="auto">
              <a:xfrm>
                <a:off x="2353531" y="1492473"/>
                <a:ext cx="56522" cy="15592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0" name="Freeform 74"/>
              <p:cNvSpPr>
                <a:spLocks/>
              </p:cNvSpPr>
              <p:nvPr/>
            </p:nvSpPr>
            <p:spPr bwMode="auto">
              <a:xfrm>
                <a:off x="2310653" y="1437903"/>
                <a:ext cx="66266" cy="5457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1" name="Freeform 75"/>
              <p:cNvSpPr>
                <a:spLocks/>
              </p:cNvSpPr>
              <p:nvPr/>
            </p:nvSpPr>
            <p:spPr bwMode="auto">
              <a:xfrm>
                <a:off x="2285316" y="1389178"/>
                <a:ext cx="25338" cy="1559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2" name="Freeform 76"/>
              <p:cNvSpPr>
                <a:spLocks/>
              </p:cNvSpPr>
              <p:nvPr/>
            </p:nvSpPr>
            <p:spPr bwMode="auto">
              <a:xfrm>
                <a:off x="2355481" y="1324864"/>
                <a:ext cx="226085" cy="152017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3" name="Freeform 77"/>
              <p:cNvSpPr>
                <a:spLocks/>
              </p:cNvSpPr>
              <p:nvPr/>
            </p:nvSpPr>
            <p:spPr bwMode="auto">
              <a:xfrm>
                <a:off x="2538687" y="1954371"/>
                <a:ext cx="144227" cy="91601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4" name="Freeform 78"/>
              <p:cNvSpPr>
                <a:spLocks/>
              </p:cNvSpPr>
              <p:nvPr/>
            </p:nvSpPr>
            <p:spPr bwMode="auto">
              <a:xfrm>
                <a:off x="2745282" y="1862771"/>
                <a:ext cx="44828" cy="44826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5" name="Freeform 79"/>
              <p:cNvSpPr>
                <a:spLocks/>
              </p:cNvSpPr>
              <p:nvPr/>
            </p:nvSpPr>
            <p:spPr bwMode="auto">
              <a:xfrm>
                <a:off x="2610800" y="2049869"/>
                <a:ext cx="37032" cy="29235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6" name="Freeform 80"/>
              <p:cNvSpPr>
                <a:spLocks/>
              </p:cNvSpPr>
              <p:nvPr/>
            </p:nvSpPr>
            <p:spPr bwMode="auto">
              <a:xfrm>
                <a:off x="2669270" y="1662030"/>
                <a:ext cx="97450" cy="4092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7" name="Freeform 81"/>
              <p:cNvSpPr>
                <a:spLocks/>
              </p:cNvSpPr>
              <p:nvPr/>
            </p:nvSpPr>
            <p:spPr bwMode="auto">
              <a:xfrm>
                <a:off x="2679016" y="2067409"/>
                <a:ext cx="21440" cy="25337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8" name="Freeform 82"/>
              <p:cNvSpPr>
                <a:spLocks/>
              </p:cNvSpPr>
              <p:nvPr/>
            </p:nvSpPr>
            <p:spPr bwMode="auto">
              <a:xfrm>
                <a:off x="2797905" y="1874465"/>
                <a:ext cx="23388" cy="1364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49" name="Freeform 83"/>
              <p:cNvSpPr>
                <a:spLocks/>
              </p:cNvSpPr>
              <p:nvPr/>
            </p:nvSpPr>
            <p:spPr bwMode="auto">
              <a:xfrm>
                <a:off x="2694608" y="1833537"/>
                <a:ext cx="25338" cy="15592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0" name="Freeform 84"/>
              <p:cNvSpPr>
                <a:spLocks/>
              </p:cNvSpPr>
              <p:nvPr/>
            </p:nvSpPr>
            <p:spPr bwMode="auto">
              <a:xfrm>
                <a:off x="2478267" y="1660082"/>
                <a:ext cx="592498" cy="426818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1" name="Freeform 85"/>
              <p:cNvSpPr>
                <a:spLocks/>
              </p:cNvSpPr>
              <p:nvPr/>
            </p:nvSpPr>
            <p:spPr bwMode="auto">
              <a:xfrm>
                <a:off x="2719944" y="2028430"/>
                <a:ext cx="17542" cy="15592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2" name="Freeform 86"/>
              <p:cNvSpPr>
                <a:spLocks/>
              </p:cNvSpPr>
              <p:nvPr/>
            </p:nvSpPr>
            <p:spPr bwMode="auto">
              <a:xfrm>
                <a:off x="2599106" y="1946575"/>
                <a:ext cx="15592" cy="1559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3" name="Freeform 87"/>
              <p:cNvSpPr>
                <a:spLocks/>
              </p:cNvSpPr>
              <p:nvPr/>
            </p:nvSpPr>
            <p:spPr bwMode="auto">
              <a:xfrm>
                <a:off x="2443185" y="1231315"/>
                <a:ext cx="631478" cy="331320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4" name="Freeform 88"/>
              <p:cNvSpPr>
                <a:spLocks/>
              </p:cNvSpPr>
              <p:nvPr/>
            </p:nvSpPr>
            <p:spPr bwMode="auto">
              <a:xfrm>
                <a:off x="2838834" y="1200132"/>
                <a:ext cx="1235671" cy="939389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5" name="Freeform 89"/>
              <p:cNvSpPr>
                <a:spLocks/>
              </p:cNvSpPr>
              <p:nvPr/>
            </p:nvSpPr>
            <p:spPr bwMode="auto">
              <a:xfrm>
                <a:off x="3207196" y="1792609"/>
                <a:ext cx="58470" cy="38979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6" name="Freeform 90"/>
              <p:cNvSpPr>
                <a:spLocks/>
              </p:cNvSpPr>
              <p:nvPr/>
            </p:nvSpPr>
            <p:spPr bwMode="auto">
              <a:xfrm>
                <a:off x="3943921" y="1589920"/>
                <a:ext cx="33134" cy="19489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7" name="Freeform 91"/>
              <p:cNvSpPr>
                <a:spLocks/>
              </p:cNvSpPr>
              <p:nvPr/>
            </p:nvSpPr>
            <p:spPr bwMode="auto">
              <a:xfrm>
                <a:off x="3117542" y="2388985"/>
                <a:ext cx="134482" cy="130580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8" name="Freeform 93"/>
              <p:cNvSpPr>
                <a:spLocks/>
              </p:cNvSpPr>
              <p:nvPr/>
            </p:nvSpPr>
            <p:spPr bwMode="auto">
              <a:xfrm>
                <a:off x="2649780" y="2348056"/>
                <a:ext cx="25338" cy="116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59" name="Freeform 94"/>
              <p:cNvSpPr>
                <a:spLocks/>
              </p:cNvSpPr>
              <p:nvPr/>
            </p:nvSpPr>
            <p:spPr bwMode="auto">
              <a:xfrm>
                <a:off x="1696716" y="2416270"/>
                <a:ext cx="97450" cy="6236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0" name="Freeform 95"/>
              <p:cNvSpPr>
                <a:spLocks/>
              </p:cNvSpPr>
              <p:nvPr/>
            </p:nvSpPr>
            <p:spPr bwMode="auto">
              <a:xfrm>
                <a:off x="1601214" y="2324669"/>
                <a:ext cx="35082" cy="48724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1" name="Freeform 96"/>
              <p:cNvSpPr>
                <a:spLocks/>
              </p:cNvSpPr>
              <p:nvPr/>
            </p:nvSpPr>
            <p:spPr bwMode="auto">
              <a:xfrm>
                <a:off x="1160738" y="2215529"/>
                <a:ext cx="42878" cy="29235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2" name="Freeform 97"/>
              <p:cNvSpPr>
                <a:spLocks/>
              </p:cNvSpPr>
              <p:nvPr/>
            </p:nvSpPr>
            <p:spPr bwMode="auto">
              <a:xfrm>
                <a:off x="3012295" y="2431861"/>
                <a:ext cx="52624" cy="2728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3" name="Freeform 98"/>
              <p:cNvSpPr>
                <a:spLocks/>
              </p:cNvSpPr>
              <p:nvPr/>
            </p:nvSpPr>
            <p:spPr bwMode="auto">
              <a:xfrm>
                <a:off x="3016193" y="2513717"/>
                <a:ext cx="38980" cy="2533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4" name="Freeform 99"/>
              <p:cNvSpPr>
                <a:spLocks/>
              </p:cNvSpPr>
              <p:nvPr/>
            </p:nvSpPr>
            <p:spPr bwMode="auto">
              <a:xfrm>
                <a:off x="3074664" y="2513717"/>
                <a:ext cx="27286" cy="3313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65" name="Freeform 100"/>
              <p:cNvSpPr>
                <a:spLocks/>
              </p:cNvSpPr>
              <p:nvPr/>
            </p:nvSpPr>
            <p:spPr bwMode="auto">
              <a:xfrm>
                <a:off x="903469" y="2137571"/>
                <a:ext cx="33134" cy="15592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6" name="Group 345"/>
            <p:cNvGrpSpPr/>
            <p:nvPr/>
          </p:nvGrpSpPr>
          <p:grpSpPr>
            <a:xfrm>
              <a:off x="4108191" y="1434241"/>
              <a:ext cx="843905" cy="1418862"/>
              <a:chOff x="4219575" y="1089025"/>
              <a:chExt cx="687388" cy="1155701"/>
            </a:xfrm>
            <a:grpFill/>
          </p:grpSpPr>
          <p:sp>
            <p:nvSpPr>
              <p:cNvPr id="299" name="Freeform 36"/>
              <p:cNvSpPr>
                <a:spLocks/>
              </p:cNvSpPr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300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301" name="Freeform 24"/>
                <p:cNvSpPr>
                  <a:spLocks/>
                </p:cNvSpPr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2" name="Freeform 25"/>
                <p:cNvSpPr>
                  <a:spLocks/>
                </p:cNvSpPr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3" name="Freeform 26"/>
                <p:cNvSpPr>
                  <a:spLocks/>
                </p:cNvSpPr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4" name="Freeform 27"/>
                <p:cNvSpPr>
                  <a:spLocks/>
                </p:cNvSpPr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5" name="Freeform 28"/>
                <p:cNvSpPr>
                  <a:spLocks/>
                </p:cNvSpPr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6" name="Freeform 29"/>
                <p:cNvSpPr>
                  <a:spLocks/>
                </p:cNvSpPr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7" name="Freeform 31"/>
                <p:cNvSpPr>
                  <a:spLocks/>
                </p:cNvSpPr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8" name="Freeform 32"/>
                <p:cNvSpPr>
                  <a:spLocks/>
                </p:cNvSpPr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09" name="Freeform 33"/>
                <p:cNvSpPr>
                  <a:spLocks/>
                </p:cNvSpPr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0" name="Freeform 34"/>
                <p:cNvSpPr>
                  <a:spLocks/>
                </p:cNvSpPr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1" name="Freeform 35"/>
                <p:cNvSpPr>
                  <a:spLocks/>
                </p:cNvSpPr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2" name="Freeform 37"/>
                <p:cNvSpPr>
                  <a:spLocks/>
                </p:cNvSpPr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13" name="Freeform 38"/>
                <p:cNvSpPr>
                  <a:spLocks/>
                </p:cNvSpPr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7" name="Group 363"/>
            <p:cNvGrpSpPr/>
            <p:nvPr/>
          </p:nvGrpSpPr>
          <p:grpSpPr>
            <a:xfrm>
              <a:off x="6632111" y="3632658"/>
              <a:ext cx="1186925" cy="1036850"/>
              <a:chOff x="6275388" y="2879725"/>
              <a:chExt cx="966788" cy="844551"/>
            </a:xfrm>
            <a:grpFill/>
          </p:grpSpPr>
          <p:sp>
            <p:nvSpPr>
              <p:cNvPr id="281" name="Freeform 9"/>
              <p:cNvSpPr>
                <a:spLocks/>
              </p:cNvSpPr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82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283" name="Freeform 7"/>
                <p:cNvSpPr>
                  <a:spLocks/>
                </p:cNvSpPr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4" name="Freeform 8"/>
                <p:cNvSpPr>
                  <a:spLocks/>
                </p:cNvSpPr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5" name="Freeform 10"/>
                <p:cNvSpPr>
                  <a:spLocks/>
                </p:cNvSpPr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6" name="Freeform 11"/>
                <p:cNvSpPr>
                  <a:spLocks/>
                </p:cNvSpPr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7" name="Freeform 12"/>
                <p:cNvSpPr>
                  <a:spLocks/>
                </p:cNvSpPr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8" name="Freeform 13"/>
                <p:cNvSpPr>
                  <a:spLocks/>
                </p:cNvSpPr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89" name="Freeform 14"/>
                <p:cNvSpPr>
                  <a:spLocks/>
                </p:cNvSpPr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0" name="Freeform 15"/>
                <p:cNvSpPr>
                  <a:spLocks/>
                </p:cNvSpPr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1" name="Freeform 16"/>
                <p:cNvSpPr>
                  <a:spLocks/>
                </p:cNvSpPr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2" name="Freeform 17"/>
                <p:cNvSpPr>
                  <a:spLocks/>
                </p:cNvSpPr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3" name="Freeform 18"/>
                <p:cNvSpPr>
                  <a:spLocks/>
                </p:cNvSpPr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4" name="Freeform 19"/>
                <p:cNvSpPr>
                  <a:spLocks/>
                </p:cNvSpPr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5" name="Freeform 20"/>
                <p:cNvSpPr>
                  <a:spLocks/>
                </p:cNvSpPr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6" name="Freeform 116"/>
                <p:cNvSpPr>
                  <a:spLocks/>
                </p:cNvSpPr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7" name="Freeform 117"/>
                <p:cNvSpPr>
                  <a:spLocks/>
                </p:cNvSpPr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8" name="Freeform 118"/>
                <p:cNvSpPr>
                  <a:spLocks/>
                </p:cNvSpPr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98" name="Group 383"/>
            <p:cNvGrpSpPr/>
            <p:nvPr/>
          </p:nvGrpSpPr>
          <p:grpSpPr>
            <a:xfrm>
              <a:off x="4714312" y="1371869"/>
              <a:ext cx="3496451" cy="2471292"/>
              <a:chOff x="4713288" y="1038225"/>
              <a:chExt cx="2847975" cy="2012950"/>
            </a:xfrm>
            <a:grpFill/>
          </p:grpSpPr>
          <p:sp>
            <p:nvSpPr>
              <p:cNvPr id="214" name="Freeform 101"/>
              <p:cNvSpPr>
                <a:spLocks/>
              </p:cNvSpPr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5" name="Freeform 102"/>
              <p:cNvSpPr>
                <a:spLocks/>
              </p:cNvSpPr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6" name="Freeform 103"/>
              <p:cNvSpPr>
                <a:spLocks/>
              </p:cNvSpPr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7" name="Freeform 104"/>
              <p:cNvSpPr>
                <a:spLocks/>
              </p:cNvSpPr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8" name="Freeform 105"/>
              <p:cNvSpPr>
                <a:spLocks/>
              </p:cNvSpPr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9" name="Freeform 106"/>
              <p:cNvSpPr>
                <a:spLocks/>
              </p:cNvSpPr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0" name="Freeform 107"/>
              <p:cNvSpPr>
                <a:spLocks/>
              </p:cNvSpPr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1" name="Freeform 108"/>
              <p:cNvSpPr>
                <a:spLocks/>
              </p:cNvSpPr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2" name="Freeform 109"/>
              <p:cNvSpPr>
                <a:spLocks/>
              </p:cNvSpPr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3" name="Freeform 110"/>
              <p:cNvSpPr>
                <a:spLocks/>
              </p:cNvSpPr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4" name="Freeform 111"/>
              <p:cNvSpPr>
                <a:spLocks/>
              </p:cNvSpPr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5" name="Freeform 112"/>
              <p:cNvSpPr>
                <a:spLocks/>
              </p:cNvSpPr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6" name="Freeform 113"/>
              <p:cNvSpPr>
                <a:spLocks/>
              </p:cNvSpPr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7" name="Freeform 114"/>
              <p:cNvSpPr>
                <a:spLocks/>
              </p:cNvSpPr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8" name="Freeform 115"/>
              <p:cNvSpPr>
                <a:spLocks/>
              </p:cNvSpPr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29" name="Freeform 119"/>
              <p:cNvSpPr>
                <a:spLocks/>
              </p:cNvSpPr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0" name="Freeform 120"/>
              <p:cNvSpPr>
                <a:spLocks/>
              </p:cNvSpPr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1" name="Freeform 121"/>
              <p:cNvSpPr>
                <a:spLocks/>
              </p:cNvSpPr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2" name="Freeform 122"/>
              <p:cNvSpPr>
                <a:spLocks/>
              </p:cNvSpPr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3" name="Freeform 123"/>
              <p:cNvSpPr>
                <a:spLocks/>
              </p:cNvSpPr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4" name="Freeform 124"/>
              <p:cNvSpPr>
                <a:spLocks/>
              </p:cNvSpPr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5" name="Freeform 125"/>
              <p:cNvSpPr>
                <a:spLocks/>
              </p:cNvSpPr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6" name="Freeform 126"/>
              <p:cNvSpPr>
                <a:spLocks/>
              </p:cNvSpPr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7" name="Freeform 127"/>
              <p:cNvSpPr>
                <a:spLocks/>
              </p:cNvSpPr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8" name="Freeform 128"/>
              <p:cNvSpPr>
                <a:spLocks/>
              </p:cNvSpPr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39" name="Freeform 129"/>
              <p:cNvSpPr>
                <a:spLocks/>
              </p:cNvSpPr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0" name="Freeform 130"/>
              <p:cNvSpPr>
                <a:spLocks/>
              </p:cNvSpPr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1" name="Freeform 131"/>
              <p:cNvSpPr>
                <a:spLocks/>
              </p:cNvSpPr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2" name="Freeform 132"/>
              <p:cNvSpPr>
                <a:spLocks/>
              </p:cNvSpPr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3" name="Freeform 133"/>
              <p:cNvSpPr>
                <a:spLocks/>
              </p:cNvSpPr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4" name="Freeform 134"/>
              <p:cNvSpPr>
                <a:spLocks/>
              </p:cNvSpPr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5" name="Freeform 135"/>
              <p:cNvSpPr>
                <a:spLocks/>
              </p:cNvSpPr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6" name="Freeform 136"/>
              <p:cNvSpPr>
                <a:spLocks/>
              </p:cNvSpPr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7" name="Freeform 137"/>
              <p:cNvSpPr>
                <a:spLocks/>
              </p:cNvSpPr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8" name="Freeform 138"/>
              <p:cNvSpPr>
                <a:spLocks/>
              </p:cNvSpPr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49" name="Freeform 139"/>
              <p:cNvSpPr>
                <a:spLocks/>
              </p:cNvSpPr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0" name="Freeform 140"/>
              <p:cNvSpPr>
                <a:spLocks/>
              </p:cNvSpPr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1" name="Freeform 141"/>
              <p:cNvSpPr>
                <a:spLocks/>
              </p:cNvSpPr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2" name="Freeform 142"/>
              <p:cNvSpPr>
                <a:spLocks/>
              </p:cNvSpPr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3" name="Freeform 143"/>
              <p:cNvSpPr>
                <a:spLocks/>
              </p:cNvSpPr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4" name="Freeform 144"/>
              <p:cNvSpPr>
                <a:spLocks/>
              </p:cNvSpPr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5" name="Freeform 145"/>
              <p:cNvSpPr>
                <a:spLocks/>
              </p:cNvSpPr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6" name="Freeform 146"/>
              <p:cNvSpPr>
                <a:spLocks/>
              </p:cNvSpPr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7" name="Freeform 147"/>
              <p:cNvSpPr>
                <a:spLocks/>
              </p:cNvSpPr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8" name="Freeform 148"/>
              <p:cNvSpPr>
                <a:spLocks/>
              </p:cNvSpPr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59" name="Freeform 149"/>
              <p:cNvSpPr>
                <a:spLocks/>
              </p:cNvSpPr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0" name="Freeform 150"/>
              <p:cNvSpPr>
                <a:spLocks/>
              </p:cNvSpPr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1" name="Freeform 151"/>
              <p:cNvSpPr>
                <a:spLocks/>
              </p:cNvSpPr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2" name="Freeform 152"/>
              <p:cNvSpPr>
                <a:spLocks/>
              </p:cNvSpPr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3" name="Freeform 153"/>
              <p:cNvSpPr>
                <a:spLocks/>
              </p:cNvSpPr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4" name="Freeform 154"/>
              <p:cNvSpPr>
                <a:spLocks/>
              </p:cNvSpPr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5" name="Freeform 155"/>
              <p:cNvSpPr>
                <a:spLocks/>
              </p:cNvSpPr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6" name="Freeform 156"/>
              <p:cNvSpPr>
                <a:spLocks/>
              </p:cNvSpPr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7" name="Freeform 157"/>
              <p:cNvSpPr>
                <a:spLocks/>
              </p:cNvSpPr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8" name="Freeform 158"/>
              <p:cNvSpPr>
                <a:spLocks/>
              </p:cNvSpPr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9" name="Freeform 159"/>
              <p:cNvSpPr>
                <a:spLocks/>
              </p:cNvSpPr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0" name="Freeform 160"/>
              <p:cNvSpPr>
                <a:spLocks/>
              </p:cNvSpPr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1" name="Freeform 161"/>
              <p:cNvSpPr>
                <a:spLocks/>
              </p:cNvSpPr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2" name="Freeform 162"/>
              <p:cNvSpPr>
                <a:spLocks/>
              </p:cNvSpPr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3" name="Freeform 164"/>
              <p:cNvSpPr>
                <a:spLocks/>
              </p:cNvSpPr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4" name="Freeform 165"/>
              <p:cNvSpPr>
                <a:spLocks/>
              </p:cNvSpPr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5" name="Freeform 166"/>
              <p:cNvSpPr>
                <a:spLocks/>
              </p:cNvSpPr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6" name="Freeform 167"/>
              <p:cNvSpPr>
                <a:spLocks/>
              </p:cNvSpPr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7" name="Freeform 168"/>
              <p:cNvSpPr>
                <a:spLocks/>
              </p:cNvSpPr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8" name="Freeform 169"/>
              <p:cNvSpPr>
                <a:spLocks/>
              </p:cNvSpPr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9" name="Freeform 170"/>
              <p:cNvSpPr>
                <a:spLocks/>
              </p:cNvSpPr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80" name="Freeform 171"/>
              <p:cNvSpPr>
                <a:spLocks/>
              </p:cNvSpPr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1907860" y="2938794"/>
              <a:ext cx="1697534" cy="1987932"/>
              <a:chOff x="1926699" y="2862576"/>
              <a:chExt cx="1697534" cy="1987932"/>
            </a:xfrm>
            <a:grpFill/>
          </p:grpSpPr>
          <p:grpSp>
            <p:nvGrpSpPr>
              <p:cNvPr id="200" name="Group 274"/>
              <p:cNvGrpSpPr/>
              <p:nvPr/>
            </p:nvGrpSpPr>
            <p:grpSpPr>
              <a:xfrm>
                <a:off x="2667282" y="3304994"/>
                <a:ext cx="956951" cy="1545514"/>
                <a:chOff x="3030538" y="2674938"/>
                <a:chExt cx="779463" cy="1258888"/>
              </a:xfrm>
              <a:grpFill/>
            </p:grpSpPr>
            <p:sp>
              <p:nvSpPr>
                <p:cNvPr id="212" name="Freeform 22"/>
                <p:cNvSpPr>
                  <a:spLocks/>
                </p:cNvSpPr>
                <p:nvPr/>
              </p:nvSpPr>
              <p:spPr bwMode="auto">
                <a:xfrm>
                  <a:off x="3541713" y="2881313"/>
                  <a:ext cx="39688" cy="317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0" y="4"/>
                    </a:cxn>
                    <a:cxn ang="0">
                      <a:pos x="27" y="5"/>
                    </a:cxn>
                    <a:cxn ang="0">
                      <a:pos x="30" y="9"/>
                    </a:cxn>
                    <a:cxn ang="0">
                      <a:pos x="18" y="23"/>
                    </a:cxn>
                    <a:cxn ang="0">
                      <a:pos x="0" y="11"/>
                    </a:cxn>
                    <a:cxn ang="0">
                      <a:pos x="9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30" h="23">
                      <a:moveTo>
                        <a:pt x="10" y="0"/>
                      </a:moveTo>
                      <a:cubicBezTo>
                        <a:pt x="13" y="1"/>
                        <a:pt x="16" y="4"/>
                        <a:pt x="20" y="4"/>
                      </a:cubicBezTo>
                      <a:cubicBezTo>
                        <a:pt x="21" y="9"/>
                        <a:pt x="25" y="5"/>
                        <a:pt x="27" y="5"/>
                      </a:cubicBezTo>
                      <a:cubicBezTo>
                        <a:pt x="29" y="5"/>
                        <a:pt x="30" y="8"/>
                        <a:pt x="30" y="9"/>
                      </a:cubicBezTo>
                      <a:cubicBezTo>
                        <a:pt x="30" y="12"/>
                        <a:pt x="23" y="23"/>
                        <a:pt x="18" y="23"/>
                      </a:cubicBezTo>
                      <a:cubicBezTo>
                        <a:pt x="11" y="23"/>
                        <a:pt x="0" y="15"/>
                        <a:pt x="0" y="11"/>
                      </a:cubicBezTo>
                      <a:cubicBezTo>
                        <a:pt x="0" y="4"/>
                        <a:pt x="3" y="0"/>
                        <a:pt x="9" y="0"/>
                      </a:cubicBezTo>
                      <a:cubicBezTo>
                        <a:pt x="9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13" name="Freeform 23"/>
                <p:cNvSpPr>
                  <a:spLocks/>
                </p:cNvSpPr>
                <p:nvPr/>
              </p:nvSpPr>
              <p:spPr bwMode="auto">
                <a:xfrm>
                  <a:off x="3030538" y="2674938"/>
                  <a:ext cx="779463" cy="1258888"/>
                </a:xfrm>
                <a:custGeom>
                  <a:avLst/>
                  <a:gdLst/>
                  <a:ahLst/>
                  <a:cxnLst>
                    <a:cxn ang="0">
                      <a:pos x="46" y="91"/>
                    </a:cxn>
                    <a:cxn ang="0">
                      <a:pos x="51" y="51"/>
                    </a:cxn>
                    <a:cxn ang="0">
                      <a:pos x="59" y="46"/>
                    </a:cxn>
                    <a:cxn ang="0">
                      <a:pos x="82" y="18"/>
                    </a:cxn>
                    <a:cxn ang="0">
                      <a:pos x="128" y="6"/>
                    </a:cxn>
                    <a:cxn ang="0">
                      <a:pos x="126" y="42"/>
                    </a:cxn>
                    <a:cxn ang="0">
                      <a:pos x="136" y="13"/>
                    </a:cxn>
                    <a:cxn ang="0">
                      <a:pos x="146" y="5"/>
                    </a:cxn>
                    <a:cxn ang="0">
                      <a:pos x="194" y="24"/>
                    </a:cxn>
                    <a:cxn ang="0">
                      <a:pos x="227" y="20"/>
                    </a:cxn>
                    <a:cxn ang="0">
                      <a:pos x="233" y="26"/>
                    </a:cxn>
                    <a:cxn ang="0">
                      <a:pos x="270" y="50"/>
                    </a:cxn>
                    <a:cxn ang="0">
                      <a:pos x="328" y="84"/>
                    </a:cxn>
                    <a:cxn ang="0">
                      <a:pos x="354" y="89"/>
                    </a:cxn>
                    <a:cxn ang="0">
                      <a:pos x="389" y="130"/>
                    </a:cxn>
                    <a:cxn ang="0">
                      <a:pos x="383" y="170"/>
                    </a:cxn>
                    <a:cxn ang="0">
                      <a:pos x="403" y="185"/>
                    </a:cxn>
                    <a:cxn ang="0">
                      <a:pos x="454" y="175"/>
                    </a:cxn>
                    <a:cxn ang="0">
                      <a:pos x="467" y="191"/>
                    </a:cxn>
                    <a:cxn ang="0">
                      <a:pos x="513" y="191"/>
                    </a:cxn>
                    <a:cxn ang="0">
                      <a:pos x="575" y="220"/>
                    </a:cxn>
                    <a:cxn ang="0">
                      <a:pos x="549" y="310"/>
                    </a:cxn>
                    <a:cxn ang="0">
                      <a:pos x="532" y="374"/>
                    </a:cxn>
                    <a:cxn ang="0">
                      <a:pos x="522" y="405"/>
                    </a:cxn>
                    <a:cxn ang="0">
                      <a:pos x="485" y="449"/>
                    </a:cxn>
                    <a:cxn ang="0">
                      <a:pos x="429" y="474"/>
                    </a:cxn>
                    <a:cxn ang="0">
                      <a:pos x="412" y="524"/>
                    </a:cxn>
                    <a:cxn ang="0">
                      <a:pos x="388" y="559"/>
                    </a:cxn>
                    <a:cxn ang="0">
                      <a:pos x="311" y="614"/>
                    </a:cxn>
                    <a:cxn ang="0">
                      <a:pos x="297" y="619"/>
                    </a:cxn>
                    <a:cxn ang="0">
                      <a:pos x="308" y="654"/>
                    </a:cxn>
                    <a:cxn ang="0">
                      <a:pos x="244" y="677"/>
                    </a:cxn>
                    <a:cxn ang="0">
                      <a:pos x="240" y="707"/>
                    </a:cxn>
                    <a:cxn ang="0">
                      <a:pos x="205" y="711"/>
                    </a:cxn>
                    <a:cxn ang="0">
                      <a:pos x="225" y="730"/>
                    </a:cxn>
                    <a:cxn ang="0">
                      <a:pos x="214" y="739"/>
                    </a:cxn>
                    <a:cxn ang="0">
                      <a:pos x="178" y="787"/>
                    </a:cxn>
                    <a:cxn ang="0">
                      <a:pos x="176" y="846"/>
                    </a:cxn>
                    <a:cxn ang="0">
                      <a:pos x="161" y="884"/>
                    </a:cxn>
                    <a:cxn ang="0">
                      <a:pos x="200" y="935"/>
                    </a:cxn>
                    <a:cxn ang="0">
                      <a:pos x="169" y="945"/>
                    </a:cxn>
                    <a:cxn ang="0">
                      <a:pos x="127" y="921"/>
                    </a:cxn>
                    <a:cxn ang="0">
                      <a:pos x="92" y="903"/>
                    </a:cxn>
                    <a:cxn ang="0">
                      <a:pos x="93" y="889"/>
                    </a:cxn>
                    <a:cxn ang="0">
                      <a:pos x="84" y="857"/>
                    </a:cxn>
                    <a:cxn ang="0">
                      <a:pos x="82" y="791"/>
                    </a:cxn>
                    <a:cxn ang="0">
                      <a:pos x="86" y="782"/>
                    </a:cxn>
                    <a:cxn ang="0">
                      <a:pos x="112" y="718"/>
                    </a:cxn>
                    <a:cxn ang="0">
                      <a:pos x="95" y="708"/>
                    </a:cxn>
                    <a:cxn ang="0">
                      <a:pos x="102" y="680"/>
                    </a:cxn>
                    <a:cxn ang="0">
                      <a:pos x="114" y="626"/>
                    </a:cxn>
                    <a:cxn ang="0">
                      <a:pos x="124" y="562"/>
                    </a:cxn>
                    <a:cxn ang="0">
                      <a:pos x="136" y="494"/>
                    </a:cxn>
                    <a:cxn ang="0">
                      <a:pos x="143" y="434"/>
                    </a:cxn>
                    <a:cxn ang="0">
                      <a:pos x="104" y="370"/>
                    </a:cxn>
                    <a:cxn ang="0">
                      <a:pos x="62" y="330"/>
                    </a:cxn>
                    <a:cxn ang="0">
                      <a:pos x="28" y="261"/>
                    </a:cxn>
                    <a:cxn ang="0">
                      <a:pos x="11" y="242"/>
                    </a:cxn>
                    <a:cxn ang="0">
                      <a:pos x="18" y="191"/>
                    </a:cxn>
                    <a:cxn ang="0">
                      <a:pos x="14" y="148"/>
                    </a:cxn>
                    <a:cxn ang="0">
                      <a:pos x="47" y="106"/>
                    </a:cxn>
                  </a:cxnLst>
                  <a:rect l="0" t="0" r="r" b="b"/>
                  <a:pathLst>
                    <a:path w="586" h="945">
                      <a:moveTo>
                        <a:pt x="49" y="103"/>
                      </a:moveTo>
                      <a:cubicBezTo>
                        <a:pt x="49" y="102"/>
                        <a:pt x="49" y="101"/>
                        <a:pt x="49" y="100"/>
                      </a:cubicBezTo>
                      <a:cubicBezTo>
                        <a:pt x="49" y="97"/>
                        <a:pt x="46" y="94"/>
                        <a:pt x="46" y="91"/>
                      </a:cubicBezTo>
                      <a:cubicBezTo>
                        <a:pt x="46" y="85"/>
                        <a:pt x="48" y="84"/>
                        <a:pt x="48" y="79"/>
                      </a:cubicBezTo>
                      <a:cubicBezTo>
                        <a:pt x="48" y="70"/>
                        <a:pt x="40" y="71"/>
                        <a:pt x="40" y="63"/>
                      </a:cubicBezTo>
                      <a:cubicBezTo>
                        <a:pt x="40" y="57"/>
                        <a:pt x="49" y="55"/>
                        <a:pt x="51" y="51"/>
                      </a:cubicBezTo>
                      <a:cubicBezTo>
                        <a:pt x="55" y="52"/>
                        <a:pt x="53" y="52"/>
                        <a:pt x="57" y="51"/>
                      </a:cubicBezTo>
                      <a:cubicBezTo>
                        <a:pt x="57" y="50"/>
                        <a:pt x="57" y="49"/>
                        <a:pt x="57" y="48"/>
                      </a:cubicBezTo>
                      <a:cubicBezTo>
                        <a:pt x="57" y="48"/>
                        <a:pt x="58" y="46"/>
                        <a:pt x="59" y="46"/>
                      </a:cubicBezTo>
                      <a:cubicBezTo>
                        <a:pt x="59" y="42"/>
                        <a:pt x="64" y="40"/>
                        <a:pt x="66" y="39"/>
                      </a:cubicBezTo>
                      <a:cubicBezTo>
                        <a:pt x="69" y="37"/>
                        <a:pt x="69" y="31"/>
                        <a:pt x="70" y="28"/>
                      </a:cubicBezTo>
                      <a:cubicBezTo>
                        <a:pt x="72" y="21"/>
                        <a:pt x="76" y="19"/>
                        <a:pt x="82" y="18"/>
                      </a:cubicBezTo>
                      <a:cubicBezTo>
                        <a:pt x="93" y="14"/>
                        <a:pt x="100" y="12"/>
                        <a:pt x="111" y="9"/>
                      </a:cubicBezTo>
                      <a:cubicBezTo>
                        <a:pt x="117" y="7"/>
                        <a:pt x="118" y="0"/>
                        <a:pt x="124" y="0"/>
                      </a:cubicBezTo>
                      <a:cubicBezTo>
                        <a:pt x="126" y="0"/>
                        <a:pt x="128" y="5"/>
                        <a:pt x="128" y="6"/>
                      </a:cubicBezTo>
                      <a:cubicBezTo>
                        <a:pt x="128" y="9"/>
                        <a:pt x="125" y="11"/>
                        <a:pt x="123" y="11"/>
                      </a:cubicBezTo>
                      <a:cubicBezTo>
                        <a:pt x="122" y="18"/>
                        <a:pt x="119" y="25"/>
                        <a:pt x="119" y="29"/>
                      </a:cubicBezTo>
                      <a:cubicBezTo>
                        <a:pt x="119" y="34"/>
                        <a:pt x="122" y="42"/>
                        <a:pt x="126" y="42"/>
                      </a:cubicBezTo>
                      <a:cubicBezTo>
                        <a:pt x="128" y="42"/>
                        <a:pt x="131" y="37"/>
                        <a:pt x="131" y="35"/>
                      </a:cubicBezTo>
                      <a:cubicBezTo>
                        <a:pt x="131" y="30"/>
                        <a:pt x="125" y="27"/>
                        <a:pt x="125" y="21"/>
                      </a:cubicBezTo>
                      <a:cubicBezTo>
                        <a:pt x="125" y="15"/>
                        <a:pt x="132" y="16"/>
                        <a:pt x="136" y="13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8"/>
                        <a:pt x="139" y="10"/>
                        <a:pt x="139" y="5"/>
                      </a:cubicBezTo>
                      <a:cubicBezTo>
                        <a:pt x="146" y="5"/>
                        <a:pt x="146" y="5"/>
                        <a:pt x="146" y="5"/>
                      </a:cubicBezTo>
                      <a:cubicBezTo>
                        <a:pt x="148" y="12"/>
                        <a:pt x="158" y="14"/>
                        <a:pt x="165" y="16"/>
                      </a:cubicBezTo>
                      <a:cubicBezTo>
                        <a:pt x="165" y="20"/>
                        <a:pt x="167" y="23"/>
                        <a:pt x="170" y="24"/>
                      </a:cubicBezTo>
                      <a:cubicBezTo>
                        <a:pt x="177" y="24"/>
                        <a:pt x="190" y="24"/>
                        <a:pt x="194" y="24"/>
                      </a:cubicBezTo>
                      <a:cubicBezTo>
                        <a:pt x="194" y="28"/>
                        <a:pt x="199" y="29"/>
                        <a:pt x="203" y="29"/>
                      </a:cubicBezTo>
                      <a:cubicBezTo>
                        <a:pt x="209" y="28"/>
                        <a:pt x="214" y="28"/>
                        <a:pt x="216" y="22"/>
                      </a:cubicBezTo>
                      <a:cubicBezTo>
                        <a:pt x="217" y="21"/>
                        <a:pt x="226" y="21"/>
                        <a:pt x="227" y="20"/>
                      </a:cubicBezTo>
                      <a:cubicBezTo>
                        <a:pt x="232" y="20"/>
                        <a:pt x="240" y="21"/>
                        <a:pt x="240" y="21"/>
                      </a:cubicBezTo>
                      <a:cubicBezTo>
                        <a:pt x="238" y="23"/>
                        <a:pt x="234" y="23"/>
                        <a:pt x="233" y="22"/>
                      </a:cubicBezTo>
                      <a:cubicBezTo>
                        <a:pt x="233" y="26"/>
                        <a:pt x="233" y="26"/>
                        <a:pt x="233" y="26"/>
                      </a:cubicBezTo>
                      <a:cubicBezTo>
                        <a:pt x="236" y="32"/>
                        <a:pt x="245" y="33"/>
                        <a:pt x="252" y="36"/>
                      </a:cubicBezTo>
                      <a:cubicBezTo>
                        <a:pt x="258" y="37"/>
                        <a:pt x="256" y="44"/>
                        <a:pt x="258" y="50"/>
                      </a:cubicBezTo>
                      <a:cubicBezTo>
                        <a:pt x="270" y="50"/>
                        <a:pt x="270" y="50"/>
                        <a:pt x="270" y="50"/>
                      </a:cubicBezTo>
                      <a:cubicBezTo>
                        <a:pt x="279" y="58"/>
                        <a:pt x="283" y="57"/>
                        <a:pt x="288" y="68"/>
                      </a:cubicBezTo>
                      <a:cubicBezTo>
                        <a:pt x="289" y="70"/>
                        <a:pt x="293" y="70"/>
                        <a:pt x="295" y="70"/>
                      </a:cubicBezTo>
                      <a:cubicBezTo>
                        <a:pt x="298" y="83"/>
                        <a:pt x="316" y="81"/>
                        <a:pt x="328" y="84"/>
                      </a:cubicBezTo>
                      <a:cubicBezTo>
                        <a:pt x="340" y="84"/>
                        <a:pt x="340" y="84"/>
                        <a:pt x="340" y="84"/>
                      </a:cubicBezTo>
                      <a:cubicBezTo>
                        <a:pt x="343" y="85"/>
                        <a:pt x="350" y="89"/>
                        <a:pt x="354" y="89"/>
                      </a:cubicBezTo>
                      <a:cubicBezTo>
                        <a:pt x="354" y="89"/>
                        <a:pt x="354" y="89"/>
                        <a:pt x="354" y="89"/>
                      </a:cubicBezTo>
                      <a:cubicBezTo>
                        <a:pt x="355" y="89"/>
                        <a:pt x="356" y="89"/>
                        <a:pt x="357" y="89"/>
                      </a:cubicBezTo>
                      <a:cubicBezTo>
                        <a:pt x="364" y="89"/>
                        <a:pt x="373" y="104"/>
                        <a:pt x="381" y="106"/>
                      </a:cubicBezTo>
                      <a:cubicBezTo>
                        <a:pt x="381" y="111"/>
                        <a:pt x="386" y="125"/>
                        <a:pt x="389" y="130"/>
                      </a:cubicBezTo>
                      <a:cubicBezTo>
                        <a:pt x="391" y="134"/>
                        <a:pt x="397" y="134"/>
                        <a:pt x="397" y="139"/>
                      </a:cubicBezTo>
                      <a:cubicBezTo>
                        <a:pt x="390" y="148"/>
                        <a:pt x="377" y="152"/>
                        <a:pt x="377" y="165"/>
                      </a:cubicBezTo>
                      <a:cubicBezTo>
                        <a:pt x="377" y="170"/>
                        <a:pt x="381" y="169"/>
                        <a:pt x="383" y="170"/>
                      </a:cubicBezTo>
                      <a:cubicBezTo>
                        <a:pt x="387" y="172"/>
                        <a:pt x="390" y="176"/>
                        <a:pt x="390" y="180"/>
                      </a:cubicBezTo>
                      <a:cubicBezTo>
                        <a:pt x="401" y="180"/>
                        <a:pt x="401" y="180"/>
                        <a:pt x="401" y="180"/>
                      </a:cubicBezTo>
                      <a:cubicBezTo>
                        <a:pt x="401" y="182"/>
                        <a:pt x="402" y="185"/>
                        <a:pt x="403" y="185"/>
                      </a:cubicBezTo>
                      <a:cubicBezTo>
                        <a:pt x="405" y="185"/>
                        <a:pt x="407" y="182"/>
                        <a:pt x="408" y="180"/>
                      </a:cubicBezTo>
                      <a:cubicBezTo>
                        <a:pt x="413" y="173"/>
                        <a:pt x="418" y="164"/>
                        <a:pt x="425" y="164"/>
                      </a:cubicBezTo>
                      <a:cubicBezTo>
                        <a:pt x="433" y="164"/>
                        <a:pt x="449" y="172"/>
                        <a:pt x="454" y="175"/>
                      </a:cubicBezTo>
                      <a:cubicBezTo>
                        <a:pt x="458" y="178"/>
                        <a:pt x="462" y="177"/>
                        <a:pt x="463" y="180"/>
                      </a:cubicBezTo>
                      <a:cubicBezTo>
                        <a:pt x="464" y="184"/>
                        <a:pt x="464" y="187"/>
                        <a:pt x="464" y="191"/>
                      </a:cubicBezTo>
                      <a:cubicBezTo>
                        <a:pt x="467" y="191"/>
                        <a:pt x="467" y="191"/>
                        <a:pt x="467" y="191"/>
                      </a:cubicBezTo>
                      <a:cubicBezTo>
                        <a:pt x="471" y="190"/>
                        <a:pt x="472" y="186"/>
                        <a:pt x="476" y="186"/>
                      </a:cubicBezTo>
                      <a:cubicBezTo>
                        <a:pt x="486" y="186"/>
                        <a:pt x="487" y="194"/>
                        <a:pt x="496" y="194"/>
                      </a:cubicBezTo>
                      <a:cubicBezTo>
                        <a:pt x="513" y="191"/>
                        <a:pt x="513" y="191"/>
                        <a:pt x="513" y="191"/>
                      </a:cubicBezTo>
                      <a:cubicBezTo>
                        <a:pt x="521" y="193"/>
                        <a:pt x="529" y="196"/>
                        <a:pt x="534" y="198"/>
                      </a:cubicBezTo>
                      <a:cubicBezTo>
                        <a:pt x="538" y="205"/>
                        <a:pt x="551" y="217"/>
                        <a:pt x="558" y="220"/>
                      </a:cubicBezTo>
                      <a:cubicBezTo>
                        <a:pt x="565" y="221"/>
                        <a:pt x="569" y="219"/>
                        <a:pt x="575" y="220"/>
                      </a:cubicBezTo>
                      <a:cubicBezTo>
                        <a:pt x="584" y="223"/>
                        <a:pt x="586" y="232"/>
                        <a:pt x="586" y="242"/>
                      </a:cubicBezTo>
                      <a:cubicBezTo>
                        <a:pt x="586" y="274"/>
                        <a:pt x="568" y="283"/>
                        <a:pt x="556" y="301"/>
                      </a:cubicBezTo>
                      <a:cubicBezTo>
                        <a:pt x="553" y="305"/>
                        <a:pt x="551" y="306"/>
                        <a:pt x="549" y="310"/>
                      </a:cubicBezTo>
                      <a:cubicBezTo>
                        <a:pt x="544" y="317"/>
                        <a:pt x="540" y="317"/>
                        <a:pt x="535" y="322"/>
                      </a:cubicBezTo>
                      <a:cubicBezTo>
                        <a:pt x="529" y="328"/>
                        <a:pt x="535" y="343"/>
                        <a:pt x="535" y="353"/>
                      </a:cubicBezTo>
                      <a:cubicBezTo>
                        <a:pt x="535" y="361"/>
                        <a:pt x="532" y="369"/>
                        <a:pt x="532" y="374"/>
                      </a:cubicBezTo>
                      <a:cubicBezTo>
                        <a:pt x="532" y="377"/>
                        <a:pt x="530" y="378"/>
                        <a:pt x="530" y="380"/>
                      </a:cubicBezTo>
                      <a:cubicBezTo>
                        <a:pt x="528" y="382"/>
                        <a:pt x="524" y="386"/>
                        <a:pt x="524" y="390"/>
                      </a:cubicBezTo>
                      <a:cubicBezTo>
                        <a:pt x="524" y="394"/>
                        <a:pt x="523" y="403"/>
                        <a:pt x="522" y="405"/>
                      </a:cubicBezTo>
                      <a:cubicBezTo>
                        <a:pt x="515" y="415"/>
                        <a:pt x="513" y="419"/>
                        <a:pt x="506" y="428"/>
                      </a:cubicBezTo>
                      <a:cubicBezTo>
                        <a:pt x="505" y="431"/>
                        <a:pt x="505" y="436"/>
                        <a:pt x="504" y="438"/>
                      </a:cubicBezTo>
                      <a:cubicBezTo>
                        <a:pt x="502" y="443"/>
                        <a:pt x="492" y="449"/>
                        <a:pt x="485" y="449"/>
                      </a:cubicBezTo>
                      <a:cubicBezTo>
                        <a:pt x="476" y="449"/>
                        <a:pt x="470" y="449"/>
                        <a:pt x="463" y="452"/>
                      </a:cubicBezTo>
                      <a:cubicBezTo>
                        <a:pt x="461" y="453"/>
                        <a:pt x="460" y="455"/>
                        <a:pt x="459" y="457"/>
                      </a:cubicBezTo>
                      <a:cubicBezTo>
                        <a:pt x="448" y="467"/>
                        <a:pt x="437" y="461"/>
                        <a:pt x="429" y="474"/>
                      </a:cubicBezTo>
                      <a:cubicBezTo>
                        <a:pt x="426" y="479"/>
                        <a:pt x="420" y="479"/>
                        <a:pt x="416" y="483"/>
                      </a:cubicBezTo>
                      <a:cubicBezTo>
                        <a:pt x="411" y="489"/>
                        <a:pt x="412" y="495"/>
                        <a:pt x="412" y="503"/>
                      </a:cubicBezTo>
                      <a:cubicBezTo>
                        <a:pt x="412" y="524"/>
                        <a:pt x="412" y="524"/>
                        <a:pt x="412" y="524"/>
                      </a:cubicBezTo>
                      <a:cubicBezTo>
                        <a:pt x="403" y="528"/>
                        <a:pt x="398" y="536"/>
                        <a:pt x="394" y="545"/>
                      </a:cubicBezTo>
                      <a:cubicBezTo>
                        <a:pt x="394" y="545"/>
                        <a:pt x="394" y="545"/>
                        <a:pt x="394" y="545"/>
                      </a:cubicBezTo>
                      <a:cubicBezTo>
                        <a:pt x="391" y="550"/>
                        <a:pt x="391" y="553"/>
                        <a:pt x="388" y="559"/>
                      </a:cubicBezTo>
                      <a:cubicBezTo>
                        <a:pt x="380" y="571"/>
                        <a:pt x="371" y="572"/>
                        <a:pt x="364" y="584"/>
                      </a:cubicBezTo>
                      <a:cubicBezTo>
                        <a:pt x="355" y="597"/>
                        <a:pt x="351" y="619"/>
                        <a:pt x="331" y="619"/>
                      </a:cubicBezTo>
                      <a:cubicBezTo>
                        <a:pt x="324" y="619"/>
                        <a:pt x="314" y="614"/>
                        <a:pt x="311" y="614"/>
                      </a:cubicBezTo>
                      <a:cubicBezTo>
                        <a:pt x="305" y="614"/>
                        <a:pt x="299" y="609"/>
                        <a:pt x="293" y="609"/>
                      </a:cubicBezTo>
                      <a:cubicBezTo>
                        <a:pt x="291" y="609"/>
                        <a:pt x="289" y="610"/>
                        <a:pt x="289" y="611"/>
                      </a:cubicBezTo>
                      <a:cubicBezTo>
                        <a:pt x="289" y="615"/>
                        <a:pt x="296" y="617"/>
                        <a:pt x="297" y="619"/>
                      </a:cubicBezTo>
                      <a:cubicBezTo>
                        <a:pt x="300" y="622"/>
                        <a:pt x="300" y="627"/>
                        <a:pt x="302" y="632"/>
                      </a:cubicBezTo>
                      <a:cubicBezTo>
                        <a:pt x="304" y="637"/>
                        <a:pt x="311" y="637"/>
                        <a:pt x="311" y="642"/>
                      </a:cubicBezTo>
                      <a:cubicBezTo>
                        <a:pt x="311" y="647"/>
                        <a:pt x="311" y="650"/>
                        <a:pt x="308" y="654"/>
                      </a:cubicBezTo>
                      <a:cubicBezTo>
                        <a:pt x="304" y="660"/>
                        <a:pt x="301" y="663"/>
                        <a:pt x="297" y="667"/>
                      </a:cubicBezTo>
                      <a:cubicBezTo>
                        <a:pt x="289" y="675"/>
                        <a:pt x="280" y="673"/>
                        <a:pt x="270" y="676"/>
                      </a:cubicBezTo>
                      <a:cubicBezTo>
                        <a:pt x="263" y="678"/>
                        <a:pt x="248" y="673"/>
                        <a:pt x="244" y="677"/>
                      </a:cubicBezTo>
                      <a:cubicBezTo>
                        <a:pt x="238" y="683"/>
                        <a:pt x="243" y="696"/>
                        <a:pt x="240" y="703"/>
                      </a:cubicBezTo>
                      <a:cubicBezTo>
                        <a:pt x="240" y="702"/>
                        <a:pt x="240" y="702"/>
                        <a:pt x="240" y="702"/>
                      </a:cubicBezTo>
                      <a:cubicBezTo>
                        <a:pt x="240" y="703"/>
                        <a:pt x="240" y="706"/>
                        <a:pt x="240" y="707"/>
                      </a:cubicBezTo>
                      <a:cubicBezTo>
                        <a:pt x="240" y="709"/>
                        <a:pt x="233" y="712"/>
                        <a:pt x="229" y="712"/>
                      </a:cubicBezTo>
                      <a:cubicBezTo>
                        <a:pt x="220" y="712"/>
                        <a:pt x="218" y="706"/>
                        <a:pt x="210" y="706"/>
                      </a:cubicBezTo>
                      <a:cubicBezTo>
                        <a:pt x="207" y="706"/>
                        <a:pt x="205" y="709"/>
                        <a:pt x="205" y="711"/>
                      </a:cubicBezTo>
                      <a:cubicBezTo>
                        <a:pt x="205" y="717"/>
                        <a:pt x="211" y="729"/>
                        <a:pt x="214" y="729"/>
                      </a:cubicBezTo>
                      <a:cubicBezTo>
                        <a:pt x="217" y="729"/>
                        <a:pt x="219" y="726"/>
                        <a:pt x="221" y="726"/>
                      </a:cubicBezTo>
                      <a:cubicBezTo>
                        <a:pt x="222" y="728"/>
                        <a:pt x="225" y="728"/>
                        <a:pt x="225" y="730"/>
                      </a:cubicBezTo>
                      <a:cubicBezTo>
                        <a:pt x="225" y="733"/>
                        <a:pt x="221" y="736"/>
                        <a:pt x="220" y="736"/>
                      </a:cubicBezTo>
                      <a:cubicBezTo>
                        <a:pt x="215" y="736"/>
                        <a:pt x="213" y="732"/>
                        <a:pt x="209" y="732"/>
                      </a:cubicBezTo>
                      <a:cubicBezTo>
                        <a:pt x="209" y="737"/>
                        <a:pt x="211" y="738"/>
                        <a:pt x="214" y="739"/>
                      </a:cubicBezTo>
                      <a:cubicBezTo>
                        <a:pt x="206" y="747"/>
                        <a:pt x="206" y="755"/>
                        <a:pt x="203" y="766"/>
                      </a:cubicBezTo>
                      <a:cubicBezTo>
                        <a:pt x="202" y="770"/>
                        <a:pt x="194" y="771"/>
                        <a:pt x="191" y="771"/>
                      </a:cubicBezTo>
                      <a:cubicBezTo>
                        <a:pt x="184" y="773"/>
                        <a:pt x="178" y="779"/>
                        <a:pt x="178" y="787"/>
                      </a:cubicBezTo>
                      <a:cubicBezTo>
                        <a:pt x="178" y="804"/>
                        <a:pt x="198" y="798"/>
                        <a:pt x="198" y="811"/>
                      </a:cubicBezTo>
                      <a:cubicBezTo>
                        <a:pt x="198" y="824"/>
                        <a:pt x="187" y="825"/>
                        <a:pt x="181" y="831"/>
                      </a:cubicBezTo>
                      <a:cubicBezTo>
                        <a:pt x="177" y="835"/>
                        <a:pt x="178" y="841"/>
                        <a:pt x="176" y="846"/>
                      </a:cubicBezTo>
                      <a:cubicBezTo>
                        <a:pt x="173" y="852"/>
                        <a:pt x="166" y="850"/>
                        <a:pt x="162" y="854"/>
                      </a:cubicBezTo>
                      <a:cubicBezTo>
                        <a:pt x="156" y="859"/>
                        <a:pt x="154" y="865"/>
                        <a:pt x="154" y="874"/>
                      </a:cubicBezTo>
                      <a:cubicBezTo>
                        <a:pt x="154" y="878"/>
                        <a:pt x="158" y="883"/>
                        <a:pt x="161" y="884"/>
                      </a:cubicBezTo>
                      <a:cubicBezTo>
                        <a:pt x="169" y="888"/>
                        <a:pt x="168" y="908"/>
                        <a:pt x="174" y="914"/>
                      </a:cubicBezTo>
                      <a:cubicBezTo>
                        <a:pt x="184" y="924"/>
                        <a:pt x="196" y="928"/>
                        <a:pt x="207" y="934"/>
                      </a:cubicBezTo>
                      <a:cubicBezTo>
                        <a:pt x="206" y="936"/>
                        <a:pt x="203" y="935"/>
                        <a:pt x="200" y="935"/>
                      </a:cubicBezTo>
                      <a:cubicBezTo>
                        <a:pt x="194" y="935"/>
                        <a:pt x="183" y="943"/>
                        <a:pt x="179" y="943"/>
                      </a:cubicBezTo>
                      <a:cubicBezTo>
                        <a:pt x="176" y="943"/>
                        <a:pt x="176" y="943"/>
                        <a:pt x="174" y="943"/>
                      </a:cubicBezTo>
                      <a:cubicBezTo>
                        <a:pt x="173" y="943"/>
                        <a:pt x="171" y="945"/>
                        <a:pt x="169" y="945"/>
                      </a:cubicBezTo>
                      <a:cubicBezTo>
                        <a:pt x="165" y="945"/>
                        <a:pt x="162" y="945"/>
                        <a:pt x="157" y="945"/>
                      </a:cubicBezTo>
                      <a:cubicBezTo>
                        <a:pt x="147" y="945"/>
                        <a:pt x="151" y="933"/>
                        <a:pt x="143" y="931"/>
                      </a:cubicBezTo>
                      <a:cubicBezTo>
                        <a:pt x="137" y="929"/>
                        <a:pt x="127" y="929"/>
                        <a:pt x="127" y="921"/>
                      </a:cubicBezTo>
                      <a:cubicBezTo>
                        <a:pt x="124" y="921"/>
                        <a:pt x="122" y="921"/>
                        <a:pt x="119" y="921"/>
                      </a:cubicBezTo>
                      <a:cubicBezTo>
                        <a:pt x="115" y="921"/>
                        <a:pt x="114" y="917"/>
                        <a:pt x="114" y="915"/>
                      </a:cubicBezTo>
                      <a:cubicBezTo>
                        <a:pt x="102" y="915"/>
                        <a:pt x="98" y="909"/>
                        <a:pt x="92" y="903"/>
                      </a:cubicBezTo>
                      <a:cubicBezTo>
                        <a:pt x="91" y="902"/>
                        <a:pt x="88" y="900"/>
                        <a:pt x="88" y="899"/>
                      </a:cubicBezTo>
                      <a:cubicBezTo>
                        <a:pt x="88" y="895"/>
                        <a:pt x="96" y="895"/>
                        <a:pt x="97" y="891"/>
                      </a:cubicBezTo>
                      <a:cubicBezTo>
                        <a:pt x="95" y="891"/>
                        <a:pt x="94" y="890"/>
                        <a:pt x="93" y="889"/>
                      </a:cubicBezTo>
                      <a:cubicBezTo>
                        <a:pt x="94" y="887"/>
                        <a:pt x="96" y="884"/>
                        <a:pt x="96" y="882"/>
                      </a:cubicBezTo>
                      <a:cubicBezTo>
                        <a:pt x="96" y="871"/>
                        <a:pt x="84" y="873"/>
                        <a:pt x="84" y="863"/>
                      </a:cubicBezTo>
                      <a:cubicBezTo>
                        <a:pt x="84" y="860"/>
                        <a:pt x="84" y="859"/>
                        <a:pt x="84" y="857"/>
                      </a:cubicBezTo>
                      <a:cubicBezTo>
                        <a:pt x="84" y="848"/>
                        <a:pt x="78" y="832"/>
                        <a:pt x="78" y="825"/>
                      </a:cubicBezTo>
                      <a:cubicBezTo>
                        <a:pt x="78" y="817"/>
                        <a:pt x="88" y="814"/>
                        <a:pt x="88" y="807"/>
                      </a:cubicBezTo>
                      <a:cubicBezTo>
                        <a:pt x="88" y="803"/>
                        <a:pt x="83" y="796"/>
                        <a:pt x="82" y="791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7"/>
                        <a:pt x="82" y="787"/>
                        <a:pt x="82" y="787"/>
                      </a:cubicBezTo>
                      <a:cubicBezTo>
                        <a:pt x="82" y="784"/>
                        <a:pt x="84" y="782"/>
                        <a:pt x="86" y="782"/>
                      </a:cubicBezTo>
                      <a:cubicBezTo>
                        <a:pt x="94" y="782"/>
                        <a:pt x="91" y="790"/>
                        <a:pt x="98" y="790"/>
                      </a:cubicBezTo>
                      <a:cubicBezTo>
                        <a:pt x="112" y="725"/>
                        <a:pt x="112" y="725"/>
                        <a:pt x="112" y="725"/>
                      </a:cubicBezTo>
                      <a:cubicBezTo>
                        <a:pt x="112" y="718"/>
                        <a:pt x="112" y="718"/>
                        <a:pt x="112" y="718"/>
                      </a:cubicBezTo>
                      <a:cubicBezTo>
                        <a:pt x="111" y="718"/>
                        <a:pt x="109" y="717"/>
                        <a:pt x="108" y="718"/>
                      </a:cubicBezTo>
                      <a:cubicBezTo>
                        <a:pt x="105" y="719"/>
                        <a:pt x="105" y="723"/>
                        <a:pt x="102" y="723"/>
                      </a:cubicBezTo>
                      <a:cubicBezTo>
                        <a:pt x="98" y="723"/>
                        <a:pt x="95" y="713"/>
                        <a:pt x="95" y="708"/>
                      </a:cubicBezTo>
                      <a:cubicBezTo>
                        <a:pt x="95" y="699"/>
                        <a:pt x="98" y="696"/>
                        <a:pt x="100" y="688"/>
                      </a:cubicBezTo>
                      <a:cubicBezTo>
                        <a:pt x="103" y="688"/>
                        <a:pt x="104" y="687"/>
                        <a:pt x="104" y="685"/>
                      </a:cubicBezTo>
                      <a:cubicBezTo>
                        <a:pt x="104" y="683"/>
                        <a:pt x="102" y="680"/>
                        <a:pt x="102" y="680"/>
                      </a:cubicBezTo>
                      <a:cubicBezTo>
                        <a:pt x="100" y="680"/>
                        <a:pt x="99" y="668"/>
                        <a:pt x="99" y="665"/>
                      </a:cubicBezTo>
                      <a:cubicBezTo>
                        <a:pt x="99" y="655"/>
                        <a:pt x="106" y="645"/>
                        <a:pt x="109" y="639"/>
                      </a:cubicBezTo>
                      <a:cubicBezTo>
                        <a:pt x="111" y="635"/>
                        <a:pt x="112" y="629"/>
                        <a:pt x="114" y="626"/>
                      </a:cubicBezTo>
                      <a:cubicBezTo>
                        <a:pt x="116" y="624"/>
                        <a:pt x="118" y="625"/>
                        <a:pt x="118" y="623"/>
                      </a:cubicBezTo>
                      <a:cubicBezTo>
                        <a:pt x="121" y="613"/>
                        <a:pt x="121" y="605"/>
                        <a:pt x="124" y="595"/>
                      </a:cubicBezTo>
                      <a:cubicBezTo>
                        <a:pt x="124" y="562"/>
                        <a:pt x="124" y="562"/>
                        <a:pt x="124" y="562"/>
                      </a:cubicBezTo>
                      <a:cubicBezTo>
                        <a:pt x="121" y="554"/>
                        <a:pt x="126" y="548"/>
                        <a:pt x="126" y="541"/>
                      </a:cubicBezTo>
                      <a:cubicBezTo>
                        <a:pt x="126" y="524"/>
                        <a:pt x="136" y="513"/>
                        <a:pt x="136" y="498"/>
                      </a:cubicBezTo>
                      <a:cubicBezTo>
                        <a:pt x="136" y="497"/>
                        <a:pt x="136" y="495"/>
                        <a:pt x="136" y="494"/>
                      </a:cubicBezTo>
                      <a:cubicBezTo>
                        <a:pt x="136" y="491"/>
                        <a:pt x="138" y="483"/>
                        <a:pt x="139" y="478"/>
                      </a:cubicBezTo>
                      <a:cubicBezTo>
                        <a:pt x="139" y="465"/>
                        <a:pt x="139" y="465"/>
                        <a:pt x="139" y="459"/>
                      </a:cubicBezTo>
                      <a:cubicBezTo>
                        <a:pt x="139" y="453"/>
                        <a:pt x="143" y="441"/>
                        <a:pt x="143" y="434"/>
                      </a:cubicBezTo>
                      <a:cubicBezTo>
                        <a:pt x="143" y="429"/>
                        <a:pt x="141" y="403"/>
                        <a:pt x="140" y="399"/>
                      </a:cubicBezTo>
                      <a:cubicBezTo>
                        <a:pt x="136" y="388"/>
                        <a:pt x="128" y="381"/>
                        <a:pt x="121" y="377"/>
                      </a:cubicBezTo>
                      <a:cubicBezTo>
                        <a:pt x="114" y="374"/>
                        <a:pt x="109" y="375"/>
                        <a:pt x="104" y="370"/>
                      </a:cubicBezTo>
                      <a:cubicBezTo>
                        <a:pt x="99" y="365"/>
                        <a:pt x="96" y="363"/>
                        <a:pt x="90" y="362"/>
                      </a:cubicBezTo>
                      <a:cubicBezTo>
                        <a:pt x="78" y="358"/>
                        <a:pt x="72" y="351"/>
                        <a:pt x="64" y="343"/>
                      </a:cubicBezTo>
                      <a:cubicBezTo>
                        <a:pt x="60" y="340"/>
                        <a:pt x="62" y="335"/>
                        <a:pt x="62" y="330"/>
                      </a:cubicBezTo>
                      <a:cubicBezTo>
                        <a:pt x="62" y="323"/>
                        <a:pt x="55" y="319"/>
                        <a:pt x="53" y="313"/>
                      </a:cubicBezTo>
                      <a:cubicBezTo>
                        <a:pt x="50" y="302"/>
                        <a:pt x="41" y="294"/>
                        <a:pt x="38" y="285"/>
                      </a:cubicBezTo>
                      <a:cubicBezTo>
                        <a:pt x="35" y="275"/>
                        <a:pt x="32" y="269"/>
                        <a:pt x="28" y="261"/>
                      </a:cubicBezTo>
                      <a:cubicBezTo>
                        <a:pt x="27" y="258"/>
                        <a:pt x="24" y="259"/>
                        <a:pt x="23" y="257"/>
                      </a:cubicBezTo>
                      <a:cubicBezTo>
                        <a:pt x="20" y="254"/>
                        <a:pt x="19" y="248"/>
                        <a:pt x="17" y="245"/>
                      </a:cubicBezTo>
                      <a:cubicBezTo>
                        <a:pt x="16" y="242"/>
                        <a:pt x="12" y="243"/>
                        <a:pt x="11" y="242"/>
                      </a:cubicBezTo>
                      <a:cubicBezTo>
                        <a:pt x="6" y="237"/>
                        <a:pt x="0" y="228"/>
                        <a:pt x="0" y="220"/>
                      </a:cubicBezTo>
                      <a:cubicBezTo>
                        <a:pt x="0" y="215"/>
                        <a:pt x="3" y="209"/>
                        <a:pt x="5" y="207"/>
                      </a:cubicBezTo>
                      <a:cubicBezTo>
                        <a:pt x="8" y="200"/>
                        <a:pt x="16" y="198"/>
                        <a:pt x="18" y="191"/>
                      </a:cubicBezTo>
                      <a:cubicBezTo>
                        <a:pt x="14" y="189"/>
                        <a:pt x="15" y="191"/>
                        <a:pt x="12" y="191"/>
                      </a:cubicBezTo>
                      <a:cubicBezTo>
                        <a:pt x="5" y="191"/>
                        <a:pt x="5" y="182"/>
                        <a:pt x="5" y="176"/>
                      </a:cubicBezTo>
                      <a:cubicBezTo>
                        <a:pt x="5" y="166"/>
                        <a:pt x="16" y="168"/>
                        <a:pt x="14" y="148"/>
                      </a:cubicBezTo>
                      <a:cubicBezTo>
                        <a:pt x="26" y="148"/>
                        <a:pt x="29" y="136"/>
                        <a:pt x="32" y="129"/>
                      </a:cubicBezTo>
                      <a:cubicBezTo>
                        <a:pt x="37" y="119"/>
                        <a:pt x="49" y="123"/>
                        <a:pt x="51" y="111"/>
                      </a:cubicBezTo>
                      <a:cubicBezTo>
                        <a:pt x="49" y="110"/>
                        <a:pt x="47" y="107"/>
                        <a:pt x="47" y="106"/>
                      </a:cubicBezTo>
                      <a:cubicBezTo>
                        <a:pt x="49" y="103"/>
                        <a:pt x="49" y="103"/>
                        <a:pt x="49" y="10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scene3d>
                  <a:camera prst="orthographicFront"/>
                  <a:lightRig rig="threePt" dir="t"/>
                </a:scene3d>
                <a:sp3d extrusionH="50800">
                  <a:bevelT w="635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01" name="Freeform 21"/>
              <p:cNvSpPr>
                <a:spLocks/>
              </p:cNvSpPr>
              <p:nvPr/>
            </p:nvSpPr>
            <p:spPr bwMode="auto">
              <a:xfrm>
                <a:off x="3070766" y="3340067"/>
                <a:ext cx="15592" cy="17541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2" name="Freeform 40"/>
              <p:cNvSpPr>
                <a:spLocks/>
              </p:cNvSpPr>
              <p:nvPr/>
            </p:nvSpPr>
            <p:spPr bwMode="auto">
              <a:xfrm>
                <a:off x="2595208" y="3075011"/>
                <a:ext cx="214391" cy="74060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3" name="Freeform 41"/>
              <p:cNvSpPr>
                <a:spLocks/>
              </p:cNvSpPr>
              <p:nvPr/>
            </p:nvSpPr>
            <p:spPr bwMode="auto">
              <a:xfrm>
                <a:off x="2624444" y="3102296"/>
                <a:ext cx="11694" cy="13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4" name="Freeform 42"/>
              <p:cNvSpPr>
                <a:spLocks/>
              </p:cNvSpPr>
              <p:nvPr/>
            </p:nvSpPr>
            <p:spPr bwMode="auto">
              <a:xfrm>
                <a:off x="2731638" y="3174407"/>
                <a:ext cx="35082" cy="17541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5" name="Freeform 43"/>
              <p:cNvSpPr>
                <a:spLocks/>
              </p:cNvSpPr>
              <p:nvPr/>
            </p:nvSpPr>
            <p:spPr bwMode="auto">
              <a:xfrm>
                <a:off x="2957723" y="3174407"/>
                <a:ext cx="29236" cy="11694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6" name="Freeform 44"/>
              <p:cNvSpPr>
                <a:spLocks/>
              </p:cNvSpPr>
              <p:nvPr/>
            </p:nvSpPr>
            <p:spPr bwMode="auto">
              <a:xfrm>
                <a:off x="2809599" y="3143224"/>
                <a:ext cx="122788" cy="48724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7" name="Freeform 45"/>
              <p:cNvSpPr>
                <a:spLocks/>
              </p:cNvSpPr>
              <p:nvPr/>
            </p:nvSpPr>
            <p:spPr bwMode="auto">
              <a:xfrm>
                <a:off x="2723842" y="3036033"/>
                <a:ext cx="11694" cy="1364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8" name="Freeform 46"/>
              <p:cNvSpPr>
                <a:spLocks/>
              </p:cNvSpPr>
              <p:nvPr/>
            </p:nvSpPr>
            <p:spPr bwMode="auto">
              <a:xfrm>
                <a:off x="2714098" y="2995104"/>
                <a:ext cx="17542" cy="584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09" name="Freeform 47"/>
              <p:cNvSpPr>
                <a:spLocks/>
              </p:cNvSpPr>
              <p:nvPr/>
            </p:nvSpPr>
            <p:spPr bwMode="auto">
              <a:xfrm>
                <a:off x="2745282" y="3002900"/>
                <a:ext cx="5848" cy="779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0" name="Freeform 48"/>
              <p:cNvSpPr>
                <a:spLocks/>
              </p:cNvSpPr>
              <p:nvPr/>
            </p:nvSpPr>
            <p:spPr bwMode="auto">
              <a:xfrm>
                <a:off x="2819344" y="3112041"/>
                <a:ext cx="13644" cy="97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11" name="Freeform 92"/>
              <p:cNvSpPr>
                <a:spLocks/>
              </p:cNvSpPr>
              <p:nvPr/>
            </p:nvSpPr>
            <p:spPr bwMode="auto">
              <a:xfrm>
                <a:off x="1926699" y="2862576"/>
                <a:ext cx="824431" cy="553499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 extrusionH="50800">
                <a:bevelT w="6350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 rtl="0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 rtl="0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9" hasCustomPrompt="1"/>
          </p:nvPr>
        </p:nvSpPr>
        <p:spPr>
          <a:xfrm>
            <a:off x="708015" y="1327149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35" hasCustomPrompt="1"/>
          </p:nvPr>
        </p:nvSpPr>
        <p:spPr>
          <a:xfrm>
            <a:off x="708015" y="3146624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39" hasCustomPrompt="1"/>
          </p:nvPr>
        </p:nvSpPr>
        <p:spPr>
          <a:xfrm>
            <a:off x="3957477" y="1327149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40" hasCustomPrompt="1"/>
          </p:nvPr>
        </p:nvSpPr>
        <p:spPr>
          <a:xfrm>
            <a:off x="7206938" y="1327149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41" hasCustomPrompt="1"/>
          </p:nvPr>
        </p:nvSpPr>
        <p:spPr>
          <a:xfrm>
            <a:off x="7206938" y="3146624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42" hasCustomPrompt="1"/>
          </p:nvPr>
        </p:nvSpPr>
        <p:spPr>
          <a:xfrm>
            <a:off x="3957477" y="3146624"/>
            <a:ext cx="1212450" cy="1212450"/>
          </a:xfrm>
          <a:custGeom>
            <a:avLst/>
            <a:gdLst>
              <a:gd name="connsiteX0" fmla="*/ 606225 w 1212450"/>
              <a:gd name="connsiteY0" fmla="*/ 0 h 1212450"/>
              <a:gd name="connsiteX1" fmla="*/ 1212450 w 1212450"/>
              <a:gd name="connsiteY1" fmla="*/ 606225 h 1212450"/>
              <a:gd name="connsiteX2" fmla="*/ 606225 w 1212450"/>
              <a:gd name="connsiteY2" fmla="*/ 1212450 h 1212450"/>
              <a:gd name="connsiteX3" fmla="*/ 0 w 1212450"/>
              <a:gd name="connsiteY3" fmla="*/ 606225 h 1212450"/>
              <a:gd name="connsiteX4" fmla="*/ 606225 w 1212450"/>
              <a:gd name="connsiteY4" fmla="*/ 0 h 121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450" h="1212450">
                <a:moveTo>
                  <a:pt x="606225" y="0"/>
                </a:moveTo>
                <a:cubicBezTo>
                  <a:pt x="941034" y="0"/>
                  <a:pt x="1212450" y="271416"/>
                  <a:pt x="1212450" y="606225"/>
                </a:cubicBezTo>
                <a:cubicBezTo>
                  <a:pt x="1212450" y="941034"/>
                  <a:pt x="941034" y="1212450"/>
                  <a:pt x="606225" y="1212450"/>
                </a:cubicBezTo>
                <a:cubicBezTo>
                  <a:pt x="271416" y="1212450"/>
                  <a:pt x="0" y="941034"/>
                  <a:pt x="0" y="606225"/>
                </a:cubicBezTo>
                <a:cubicBezTo>
                  <a:pt x="0" y="271416"/>
                  <a:pt x="271416" y="0"/>
                  <a:pt x="6062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tIns="0" bIns="182880" anchor="b">
            <a:noAutofit/>
          </a:bodyPr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3163970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75508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5" hasCustomPrompt="1"/>
          </p:nvPr>
        </p:nvSpPr>
        <p:spPr>
          <a:xfrm>
            <a:off x="2881768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9" hasCustomPrompt="1"/>
          </p:nvPr>
        </p:nvSpPr>
        <p:spPr>
          <a:xfrm>
            <a:off x="5008451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43" hasCustomPrompt="1"/>
          </p:nvPr>
        </p:nvSpPr>
        <p:spPr>
          <a:xfrm>
            <a:off x="7135134" y="1276350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 hasCustomPrompt="1"/>
          </p:nvPr>
        </p:nvSpPr>
        <p:spPr>
          <a:xfrm>
            <a:off x="75508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 hasCustomPrompt="1"/>
          </p:nvPr>
        </p:nvSpPr>
        <p:spPr>
          <a:xfrm>
            <a:off x="2881768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46" hasCustomPrompt="1"/>
          </p:nvPr>
        </p:nvSpPr>
        <p:spPr>
          <a:xfrm>
            <a:off x="5008451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47" hasCustomPrompt="1"/>
          </p:nvPr>
        </p:nvSpPr>
        <p:spPr>
          <a:xfrm>
            <a:off x="7135134" y="3114675"/>
            <a:ext cx="1249474" cy="124947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95000"/>
              </a:schemeClr>
            </a:solidFill>
          </a:ln>
          <a:effectLst/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76344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571999" y="1420179"/>
            <a:ext cx="4572001" cy="3352800"/>
          </a:xfrm>
          <a:custGeom>
            <a:avLst/>
            <a:gdLst>
              <a:gd name="connsiteX0" fmla="*/ 0 w 4572001"/>
              <a:gd name="connsiteY0" fmla="*/ 0 h 3352800"/>
              <a:gd name="connsiteX1" fmla="*/ 4572001 w 4572001"/>
              <a:gd name="connsiteY1" fmla="*/ 0 h 3352800"/>
              <a:gd name="connsiteX2" fmla="*/ 4572001 w 4572001"/>
              <a:gd name="connsiteY2" fmla="*/ 3352800 h 3352800"/>
              <a:gd name="connsiteX3" fmla="*/ 0 w 4572001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1" h="3352800">
                <a:moveTo>
                  <a:pt x="0" y="0"/>
                </a:moveTo>
                <a:lnTo>
                  <a:pt x="4572001" y="0"/>
                </a:lnTo>
                <a:lnTo>
                  <a:pt x="4572001" y="3352800"/>
                </a:lnTo>
                <a:lnTo>
                  <a:pt x="0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2835363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1" y="883821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1" y="341314"/>
            <a:ext cx="8368364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7778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0"/>
            <a:ext cx="4572000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698675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35001"/>
            <a:ext cx="9144000" cy="387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1387660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-1" y="-3"/>
            <a:ext cx="9144000" cy="5143502"/>
          </a:xfrm>
          <a:custGeom>
            <a:avLst/>
            <a:gdLst>
              <a:gd name="connsiteX0" fmla="*/ 4572000 w 9144000"/>
              <a:gd name="connsiteY0" fmla="*/ 880112 h 5143502"/>
              <a:gd name="connsiteX1" fmla="*/ 7124353 w 9144000"/>
              <a:gd name="connsiteY1" fmla="*/ 5143502 h 5143502"/>
              <a:gd name="connsiteX2" fmla="*/ 2019647 w 9144000"/>
              <a:gd name="connsiteY2" fmla="*/ 5143502 h 5143502"/>
              <a:gd name="connsiteX3" fmla="*/ 7086600 w 9144000"/>
              <a:gd name="connsiteY3" fmla="*/ 0 h 5143502"/>
              <a:gd name="connsiteX4" fmla="*/ 9144000 w 9144000"/>
              <a:gd name="connsiteY4" fmla="*/ 0 h 5143502"/>
              <a:gd name="connsiteX5" fmla="*/ 9144000 w 9144000"/>
              <a:gd name="connsiteY5" fmla="*/ 1999674 h 5143502"/>
              <a:gd name="connsiteX6" fmla="*/ 9144000 w 9144000"/>
              <a:gd name="connsiteY6" fmla="*/ 2343151 h 5143502"/>
              <a:gd name="connsiteX7" fmla="*/ 9144000 w 9144000"/>
              <a:gd name="connsiteY7" fmla="*/ 5143502 h 5143502"/>
              <a:gd name="connsiteX8" fmla="*/ 7315157 w 9144000"/>
              <a:gd name="connsiteY8" fmla="*/ 5143502 h 5143502"/>
              <a:gd name="connsiteX9" fmla="*/ 4572000 w 9144000"/>
              <a:gd name="connsiteY9" fmla="*/ 546184 h 5143502"/>
              <a:gd name="connsiteX10" fmla="*/ 1828844 w 9144000"/>
              <a:gd name="connsiteY10" fmla="*/ 5143502 h 5143502"/>
              <a:gd name="connsiteX11" fmla="*/ 1 w 9144000"/>
              <a:gd name="connsiteY11" fmla="*/ 5143502 h 5143502"/>
              <a:gd name="connsiteX12" fmla="*/ 1 w 9144000"/>
              <a:gd name="connsiteY12" fmla="*/ 2343153 h 5143502"/>
              <a:gd name="connsiteX13" fmla="*/ 0 w 9144000"/>
              <a:gd name="connsiteY13" fmla="*/ 2343153 h 5143502"/>
              <a:gd name="connsiteX14" fmla="*/ 0 w 9144000"/>
              <a:gd name="connsiteY14" fmla="*/ 2 h 5143502"/>
              <a:gd name="connsiteX15" fmla="*/ 1193178 w 9144000"/>
              <a:gd name="connsiteY15" fmla="*/ 2 h 5143502"/>
              <a:gd name="connsiteX16" fmla="*/ 1193178 w 9144000"/>
              <a:gd name="connsiteY16" fmla="*/ 1 h 5143502"/>
              <a:gd name="connsiteX17" fmla="*/ 4246100 w 9144000"/>
              <a:gd name="connsiteY17" fmla="*/ 1 h 5143502"/>
              <a:gd name="connsiteX18" fmla="*/ 7086600 w 9144000"/>
              <a:gd name="connsiteY18" fmla="*/ 1 h 51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44000" h="5143502">
                <a:moveTo>
                  <a:pt x="4572000" y="880112"/>
                </a:moveTo>
                <a:lnTo>
                  <a:pt x="7124353" y="5143502"/>
                </a:lnTo>
                <a:lnTo>
                  <a:pt x="2019647" y="5143502"/>
                </a:lnTo>
                <a:close/>
                <a:moveTo>
                  <a:pt x="7086600" y="0"/>
                </a:moveTo>
                <a:lnTo>
                  <a:pt x="9144000" y="0"/>
                </a:lnTo>
                <a:lnTo>
                  <a:pt x="9144000" y="1999674"/>
                </a:lnTo>
                <a:lnTo>
                  <a:pt x="9144000" y="2343151"/>
                </a:lnTo>
                <a:lnTo>
                  <a:pt x="9144000" y="5143502"/>
                </a:lnTo>
                <a:lnTo>
                  <a:pt x="7315157" y="5143502"/>
                </a:lnTo>
                <a:lnTo>
                  <a:pt x="4572000" y="546184"/>
                </a:lnTo>
                <a:lnTo>
                  <a:pt x="1828844" y="5143502"/>
                </a:lnTo>
                <a:lnTo>
                  <a:pt x="1" y="5143502"/>
                </a:lnTo>
                <a:lnTo>
                  <a:pt x="1" y="2343153"/>
                </a:lnTo>
                <a:lnTo>
                  <a:pt x="0" y="2343153"/>
                </a:lnTo>
                <a:lnTo>
                  <a:pt x="0" y="2"/>
                </a:lnTo>
                <a:lnTo>
                  <a:pt x="1193178" y="2"/>
                </a:lnTo>
                <a:lnTo>
                  <a:pt x="1193178" y="1"/>
                </a:lnTo>
                <a:lnTo>
                  <a:pt x="4246100" y="1"/>
                </a:lnTo>
                <a:lnTo>
                  <a:pt x="7086600" y="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  <a:effectLst/>
        </p:spPr>
        <p:txBody>
          <a:bodyPr wrap="square" lIns="0" tIns="0" rIns="0" bIns="274320" anchor="b">
            <a:noAutofit/>
          </a:bodyPr>
          <a:lstStyle>
            <a:lvl1pPr algn="ctr" rtl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31004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5631" y="1385888"/>
            <a:ext cx="3794895" cy="340995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857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2710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="" xmlns:a16="http://schemas.microsoft.com/office/drawing/2014/main" id="{49BDE6AC-4C0F-0C41-AFFA-E2A5A36F41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0663" y="1497127"/>
            <a:ext cx="1353582" cy="13532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75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230EA17-8D88-2D4D-B798-7EF6B7F7BBA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15497" y="1497127"/>
            <a:ext cx="1353582" cy="13532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75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="" xmlns:a16="http://schemas.microsoft.com/office/drawing/2014/main" id="{9156A873-DA60-A449-BC00-5610C81FBE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70332" y="1497127"/>
            <a:ext cx="1353582" cy="13532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750"/>
            </a:lvl1pPr>
          </a:lstStyle>
          <a:p>
            <a:r>
              <a:rPr lang="en-US" dirty="0"/>
              <a:t>REPLACE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="" xmlns:a16="http://schemas.microsoft.com/office/drawing/2014/main" id="{47062F81-E117-4945-BE45-3EF616BC74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25167" y="1497127"/>
            <a:ext cx="1353582" cy="13532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750"/>
            </a:lvl1pPr>
          </a:lstStyle>
          <a:p>
            <a:r>
              <a:rPr lang="en-US" dirty="0"/>
              <a:t>REPLACE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39421645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_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00049" y="357188"/>
            <a:ext cx="4218384" cy="226814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tIns="1548000" anchor="ctr"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2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686300" y="1400175"/>
            <a:ext cx="4063063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81000" y="1400175"/>
            <a:ext cx="4064400" cy="2057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lIns="0" tIns="0" rIns="0" bIns="18288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98047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 hasCustomPrompt="1"/>
          </p:nvPr>
        </p:nvSpPr>
        <p:spPr>
          <a:xfrm>
            <a:off x="387819" y="1400782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 hasCustomPrompt="1"/>
          </p:nvPr>
        </p:nvSpPr>
        <p:spPr>
          <a:xfrm>
            <a:off x="2479910" y="3103123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6664091" y="3103123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1400782"/>
            <a:ext cx="2092091" cy="1702341"/>
          </a:xfrm>
          <a:custGeom>
            <a:avLst/>
            <a:gdLst>
              <a:gd name="connsiteX0" fmla="*/ 0 w 2092091"/>
              <a:gd name="connsiteY0" fmla="*/ 0 h 1702341"/>
              <a:gd name="connsiteX1" fmla="*/ 2092091 w 2092091"/>
              <a:gd name="connsiteY1" fmla="*/ 0 h 1702341"/>
              <a:gd name="connsiteX2" fmla="*/ 2092091 w 2092091"/>
              <a:gd name="connsiteY2" fmla="*/ 1702341 h 1702341"/>
              <a:gd name="connsiteX3" fmla="*/ 0 w 2092091"/>
              <a:gd name="connsiteY3" fmla="*/ 1702341 h 170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091" h="1702341">
                <a:moveTo>
                  <a:pt x="0" y="0"/>
                </a:moveTo>
                <a:lnTo>
                  <a:pt x="2092091" y="0"/>
                </a:lnTo>
                <a:lnTo>
                  <a:pt x="2092091" y="1702341"/>
                </a:lnTo>
                <a:lnTo>
                  <a:pt x="0" y="17023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02237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80999" y="1400175"/>
            <a:ext cx="2667001" cy="3381374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203105" y="1400175"/>
            <a:ext cx="2724151" cy="1690687"/>
          </a:xfrm>
          <a:custGeom>
            <a:avLst/>
            <a:gdLst>
              <a:gd name="connsiteX0" fmla="*/ 0 w 2764956"/>
              <a:gd name="connsiteY0" fmla="*/ 0 h 1690687"/>
              <a:gd name="connsiteX1" fmla="*/ 2764956 w 2764956"/>
              <a:gd name="connsiteY1" fmla="*/ 0 h 1690687"/>
              <a:gd name="connsiteX2" fmla="*/ 2764956 w 2764956"/>
              <a:gd name="connsiteY2" fmla="*/ 1690687 h 1690687"/>
              <a:gd name="connsiteX3" fmla="*/ 0 w 2764956"/>
              <a:gd name="connsiteY3" fmla="*/ 1690687 h 169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4956" h="1690687">
                <a:moveTo>
                  <a:pt x="0" y="0"/>
                </a:moveTo>
                <a:lnTo>
                  <a:pt x="2764956" y="0"/>
                </a:lnTo>
                <a:lnTo>
                  <a:pt x="2764956" y="1690687"/>
                </a:lnTo>
                <a:lnTo>
                  <a:pt x="0" y="16906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82362" y="1400175"/>
            <a:ext cx="2667001" cy="3381374"/>
          </a:xfrm>
          <a:custGeom>
            <a:avLst/>
            <a:gdLst>
              <a:gd name="connsiteX0" fmla="*/ 0 w 2789454"/>
              <a:gd name="connsiteY0" fmla="*/ 0 h 2057400"/>
              <a:gd name="connsiteX1" fmla="*/ 2789454 w 2789454"/>
              <a:gd name="connsiteY1" fmla="*/ 0 h 2057400"/>
              <a:gd name="connsiteX2" fmla="*/ 2789454 w 2789454"/>
              <a:gd name="connsiteY2" fmla="*/ 2057400 h 2057400"/>
              <a:gd name="connsiteX3" fmla="*/ 0 w 278945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9454" h="2057400">
                <a:moveTo>
                  <a:pt x="0" y="0"/>
                </a:moveTo>
                <a:lnTo>
                  <a:pt x="2789454" y="0"/>
                </a:lnTo>
                <a:lnTo>
                  <a:pt x="2789454" y="2057400"/>
                </a:lnTo>
                <a:lnTo>
                  <a:pt x="0" y="2057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lIns="0" tIns="0" rIns="0" bIns="182880" anchor="b">
            <a:noAutofit/>
          </a:bodyPr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61967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" y="0"/>
            <a:ext cx="3809998" cy="5143500"/>
          </a:xfrm>
          <a:custGeom>
            <a:avLst/>
            <a:gdLst>
              <a:gd name="connsiteX0" fmla="*/ 0 w 1830631"/>
              <a:gd name="connsiteY0" fmla="*/ 0 h 5143500"/>
              <a:gd name="connsiteX1" fmla="*/ 1830631 w 1830631"/>
              <a:gd name="connsiteY1" fmla="*/ 0 h 5143500"/>
              <a:gd name="connsiteX2" fmla="*/ 1830631 w 1830631"/>
              <a:gd name="connsiteY2" fmla="*/ 5143500 h 5143500"/>
              <a:gd name="connsiteX3" fmla="*/ 0 w 1830631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0631" h="5143500">
                <a:moveTo>
                  <a:pt x="0" y="0"/>
                </a:moveTo>
                <a:lnTo>
                  <a:pt x="1830631" y="0"/>
                </a:lnTo>
                <a:lnTo>
                  <a:pt x="1830631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  <a:effectLst/>
        </p:spPr>
        <p:txBody>
          <a:bodyPr wrap="square" bIns="457200" anchor="b">
            <a:noAutofit/>
          </a:bodyPr>
          <a:lstStyle>
            <a:lvl1pPr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84593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4234" r:id="rId2"/>
    <p:sldLayoutId id="2147483959" r:id="rId3"/>
    <p:sldLayoutId id="2147484180" r:id="rId4"/>
    <p:sldLayoutId id="2147484181" r:id="rId5"/>
    <p:sldLayoutId id="2147484096" r:id="rId6"/>
    <p:sldLayoutId id="2147484184" r:id="rId7"/>
    <p:sldLayoutId id="2147484122" r:id="rId8"/>
    <p:sldLayoutId id="2147484176" r:id="rId9"/>
    <p:sldLayoutId id="2147484175" r:id="rId10"/>
    <p:sldLayoutId id="2147484182" r:id="rId11"/>
    <p:sldLayoutId id="2147484183" r:id="rId12"/>
    <p:sldLayoutId id="2147484194" r:id="rId13"/>
    <p:sldLayoutId id="2147484237" r:id="rId14"/>
    <p:sldLayoutId id="2147484258" r:id="rId15"/>
    <p:sldLayoutId id="2147484238" r:id="rId16"/>
    <p:sldLayoutId id="2147484195" r:id="rId17"/>
    <p:sldLayoutId id="2147484196" r:id="rId18"/>
    <p:sldLayoutId id="2147484197" r:id="rId19"/>
    <p:sldLayoutId id="2147484239" r:id="rId20"/>
    <p:sldLayoutId id="2147484235" r:id="rId21"/>
    <p:sldLayoutId id="2147484198" r:id="rId22"/>
    <p:sldLayoutId id="2147484214" r:id="rId23"/>
    <p:sldLayoutId id="2147484199" r:id="rId24"/>
    <p:sldLayoutId id="2147484200" r:id="rId25"/>
    <p:sldLayoutId id="2147484201" r:id="rId26"/>
    <p:sldLayoutId id="2147484206" r:id="rId27"/>
    <p:sldLayoutId id="2147484202" r:id="rId28"/>
    <p:sldLayoutId id="2147484222" r:id="rId29"/>
    <p:sldLayoutId id="2147484204" r:id="rId30"/>
    <p:sldLayoutId id="2147484205" r:id="rId31"/>
    <p:sldLayoutId id="2147484207" r:id="rId32"/>
    <p:sldLayoutId id="2147484208" r:id="rId33"/>
    <p:sldLayoutId id="2147484233" r:id="rId34"/>
    <p:sldLayoutId id="2147484212" r:id="rId35"/>
    <p:sldLayoutId id="2147484213" r:id="rId36"/>
    <p:sldLayoutId id="2147484215" r:id="rId37"/>
    <p:sldLayoutId id="2147484216" r:id="rId38"/>
    <p:sldLayoutId id="2147484217" r:id="rId39"/>
    <p:sldLayoutId id="2147484243" r:id="rId40"/>
    <p:sldLayoutId id="2147484218" r:id="rId41"/>
    <p:sldLayoutId id="2147484232" r:id="rId42"/>
    <p:sldLayoutId id="2147484219" r:id="rId43"/>
    <p:sldLayoutId id="2147484231" r:id="rId44"/>
    <p:sldLayoutId id="2147484221" r:id="rId45"/>
    <p:sldLayoutId id="2147484230" r:id="rId46"/>
    <p:sldLayoutId id="2147484220" r:id="rId47"/>
    <p:sldLayoutId id="2147484105" r:id="rId48"/>
    <p:sldLayoutId id="2147484106" r:id="rId49"/>
    <p:sldLayoutId id="2147484223" r:id="rId50"/>
    <p:sldLayoutId id="2147484225" r:id="rId51"/>
    <p:sldLayoutId id="2147484224" r:id="rId52"/>
    <p:sldLayoutId id="2147484227" r:id="rId53"/>
    <p:sldLayoutId id="2147484260" r:id="rId54"/>
    <p:sldLayoutId id="2147484262" r:id="rId55"/>
    <p:sldLayoutId id="2147484263" r:id="rId56"/>
    <p:sldLayoutId id="2147484264" r:id="rId5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2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0" b="12570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0000"/>
              <a:lumOff val="10000"/>
              <a:alpha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52400" y="1609809"/>
            <a:ext cx="8839200" cy="1846659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 ИТОГАХ МОНИТОРИНГА ДЕЯТЕЛЬНОСТИ ПРОФЕССИОНАЛЬНЫХ ОБРАЗОВАТЕЛЬНЫХ ОРГАНИЗАЦИЙ ПО РАЗВИТИЮ СИСТЕМЫ ВОСПИТАНИЯ И СОЦИАЛИЗАЦИИ ОБУЧАЮЩИХСЯ, КЛЮЧЕВЫЕ ПРОБЛЕМЫ И ПУТИ ИХ РЕШЕНИЯ</a:t>
            </a:r>
            <a:endParaRPr lang="ru-RU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0" y="1276350"/>
            <a:ext cx="3048000" cy="2514600"/>
            <a:chOff x="3048000" y="1733550"/>
            <a:chExt cx="3048000" cy="17526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048000" y="1733550"/>
              <a:ext cx="304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048000" y="3486150"/>
              <a:ext cx="3048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2"/>
          <p:cNvSpPr txBox="1">
            <a:spLocks/>
          </p:cNvSpPr>
          <p:nvPr/>
        </p:nvSpPr>
        <p:spPr>
          <a:xfrm>
            <a:off x="-29029" y="145367"/>
            <a:ext cx="9144000" cy="55399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kern="1500" dirty="0" smtClean="0">
                <a:solidFill>
                  <a:schemeClr val="bg1"/>
                </a:solidFill>
              </a:rPr>
              <a:t>Департамент государственной </a:t>
            </a:r>
            <a:r>
              <a:rPr lang="ru-RU" sz="1200" kern="1500" dirty="0">
                <a:solidFill>
                  <a:schemeClr val="bg1"/>
                </a:solidFill>
              </a:rPr>
              <a:t>политики в сфере профессионального образования </a:t>
            </a:r>
          </a:p>
          <a:p>
            <a:r>
              <a:rPr lang="ru-RU" sz="1200" kern="1500" dirty="0">
                <a:solidFill>
                  <a:schemeClr val="bg1"/>
                </a:solidFill>
              </a:rPr>
              <a:t>и опережающей подготовки кадров  Министерства просвещения Российской Федерации</a:t>
            </a:r>
          </a:p>
          <a:p>
            <a:r>
              <a:rPr lang="ru-RU" sz="1200" kern="1500" dirty="0">
                <a:solidFill>
                  <a:schemeClr val="bg1"/>
                </a:solidFill>
              </a:rPr>
              <a:t>ФГБОУ ДПО </a:t>
            </a:r>
            <a:r>
              <a:rPr lang="ru-RU" sz="1200" kern="1500" dirty="0" smtClean="0">
                <a:solidFill>
                  <a:schemeClr val="bg1"/>
                </a:solidFill>
              </a:rPr>
              <a:t>«Институт развития профессионального образования»</a:t>
            </a:r>
            <a:endParaRPr lang="en-US" sz="1200" kern="15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-94343" y="4299014"/>
            <a:ext cx="9144000" cy="73866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kern="1500" dirty="0">
                <a:solidFill>
                  <a:schemeClr val="bg1"/>
                </a:solidFill>
              </a:rPr>
              <a:t>Кондратьева Ольга Геннадьевна, </a:t>
            </a:r>
            <a:endParaRPr lang="ru-RU" sz="1200" kern="1500" dirty="0" smtClean="0">
              <a:solidFill>
                <a:schemeClr val="bg1"/>
              </a:solidFill>
            </a:endParaRPr>
          </a:p>
          <a:p>
            <a:pPr algn="r"/>
            <a:r>
              <a:rPr lang="ru-RU" sz="1200" kern="1500" dirty="0" smtClean="0">
                <a:solidFill>
                  <a:schemeClr val="bg1"/>
                </a:solidFill>
              </a:rPr>
              <a:t>заместитель директора по научно-методической и инновационной деятельности </a:t>
            </a:r>
          </a:p>
          <a:p>
            <a:pPr algn="r"/>
            <a:r>
              <a:rPr lang="ru-RU" sz="1200" kern="1500" dirty="0" smtClean="0">
                <a:solidFill>
                  <a:schemeClr val="bg1"/>
                </a:solidFill>
              </a:rPr>
              <a:t>Регионального института кадровой </a:t>
            </a:r>
            <a:r>
              <a:rPr lang="ru-RU" sz="1200" kern="1500" dirty="0">
                <a:solidFill>
                  <a:schemeClr val="bg1"/>
                </a:solidFill>
              </a:rPr>
              <a:t>политики </a:t>
            </a:r>
            <a:r>
              <a:rPr lang="ru-RU" sz="1200" kern="1500" dirty="0" smtClean="0">
                <a:solidFill>
                  <a:schemeClr val="bg1"/>
                </a:solidFill>
              </a:rPr>
              <a:t>Иркутской </a:t>
            </a:r>
            <a:r>
              <a:rPr lang="ru-RU" sz="1200" kern="1500" dirty="0">
                <a:solidFill>
                  <a:schemeClr val="bg1"/>
                </a:solidFill>
              </a:rPr>
              <a:t>области</a:t>
            </a:r>
            <a:r>
              <a:rPr lang="ru-RU" sz="1200" kern="1500" dirty="0" smtClean="0">
                <a:solidFill>
                  <a:schemeClr val="bg1"/>
                </a:solidFill>
              </a:rPr>
              <a:t>, </a:t>
            </a:r>
          </a:p>
          <a:p>
            <a:pPr algn="r"/>
            <a:r>
              <a:rPr lang="ru-RU" sz="1200" kern="1500" dirty="0" smtClean="0">
                <a:solidFill>
                  <a:schemeClr val="bg1"/>
                </a:solidFill>
              </a:rPr>
              <a:t>доктор педагогических наук</a:t>
            </a:r>
            <a:endParaRPr lang="en-US" sz="1200" kern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6266" y="161546"/>
            <a:ext cx="7305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МОБИЛЬНОСТЬ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ВОСПИТАТЕЛЬНОЙ СРЕДЫ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 54">
            <a:extLst>
              <a:ext uri="{FF2B5EF4-FFF2-40B4-BE49-F238E27FC236}">
                <a16:creationId xmlns:a16="http://schemas.microsoft.com/office/drawing/2014/main" xmlns="" id="{0C816C96-9F98-F345-BD40-6D7BFEBEDF45}"/>
              </a:ext>
            </a:extLst>
          </p:cNvPr>
          <p:cNvSpPr>
            <a:spLocks/>
          </p:cNvSpPr>
          <p:nvPr/>
        </p:nvSpPr>
        <p:spPr bwMode="auto">
          <a:xfrm>
            <a:off x="1698950" y="1472877"/>
            <a:ext cx="1178846" cy="1187984"/>
          </a:xfrm>
          <a:custGeom>
            <a:avLst/>
            <a:gdLst>
              <a:gd name="T0" fmla="*/ 0 w 163"/>
              <a:gd name="T1" fmla="*/ 0 h 164"/>
              <a:gd name="T2" fmla="*/ 45 w 163"/>
              <a:gd name="T3" fmla="*/ 164 h 164"/>
              <a:gd name="T4" fmla="*/ 96 w 163"/>
              <a:gd name="T5" fmla="*/ 71 h 164"/>
              <a:gd name="T6" fmla="*/ 163 w 163"/>
              <a:gd name="T7" fmla="*/ 0 h 164"/>
              <a:gd name="T8" fmla="*/ 0 w 163"/>
              <a:gd name="T9" fmla="*/ 0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64">
                <a:moveTo>
                  <a:pt x="0" y="0"/>
                </a:moveTo>
                <a:cubicBezTo>
                  <a:pt x="45" y="164"/>
                  <a:pt x="45" y="164"/>
                  <a:pt x="45" y="164"/>
                </a:cubicBezTo>
                <a:cubicBezTo>
                  <a:pt x="52" y="145"/>
                  <a:pt x="87" y="87"/>
                  <a:pt x="96" y="71"/>
                </a:cubicBezTo>
                <a:cubicBezTo>
                  <a:pt x="126" y="16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2699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xmlns="" id="{4AF40838-55BE-FE46-ACCB-521F7585ED1C}"/>
              </a:ext>
            </a:extLst>
          </p:cNvPr>
          <p:cNvSpPr/>
          <p:nvPr/>
        </p:nvSpPr>
        <p:spPr>
          <a:xfrm>
            <a:off x="1025759" y="1939516"/>
            <a:ext cx="2847443" cy="926018"/>
          </a:xfrm>
          <a:custGeom>
            <a:avLst/>
            <a:gdLst>
              <a:gd name="connsiteX0" fmla="*/ 627128 w 3918640"/>
              <a:gd name="connsiteY0" fmla="*/ 0 h 1274382"/>
              <a:gd name="connsiteX1" fmla="*/ 2311115 w 3918640"/>
              <a:gd name="connsiteY1" fmla="*/ 0 h 1274382"/>
              <a:gd name="connsiteX2" fmla="*/ 2343852 w 3918640"/>
              <a:gd name="connsiteY2" fmla="*/ 0 h 1274382"/>
              <a:gd name="connsiteX3" fmla="*/ 2510711 w 3918640"/>
              <a:gd name="connsiteY3" fmla="*/ 0 h 1274382"/>
              <a:gd name="connsiteX4" fmla="*/ 2689091 w 3918640"/>
              <a:gd name="connsiteY4" fmla="*/ 0 h 1274382"/>
              <a:gd name="connsiteX5" fmla="*/ 2839532 w 3918640"/>
              <a:gd name="connsiteY5" fmla="*/ 0 h 1274382"/>
              <a:gd name="connsiteX6" fmla="*/ 2955313 w 3918640"/>
              <a:gd name="connsiteY6" fmla="*/ 0 h 1274382"/>
              <a:gd name="connsiteX7" fmla="*/ 3029711 w 3918640"/>
              <a:gd name="connsiteY7" fmla="*/ 0 h 1274382"/>
              <a:gd name="connsiteX8" fmla="*/ 3056004 w 3918640"/>
              <a:gd name="connsiteY8" fmla="*/ 0 h 1274382"/>
              <a:gd name="connsiteX9" fmla="*/ 3918640 w 3918640"/>
              <a:gd name="connsiteY9" fmla="*/ 0 h 1274382"/>
              <a:gd name="connsiteX10" fmla="*/ 3918640 w 3918640"/>
              <a:gd name="connsiteY10" fmla="*/ 817544 h 1274382"/>
              <a:gd name="connsiteX11" fmla="*/ 2343852 w 3918640"/>
              <a:gd name="connsiteY11" fmla="*/ 817544 h 1274382"/>
              <a:gd name="connsiteX12" fmla="*/ 2343852 w 3918640"/>
              <a:gd name="connsiteY12" fmla="*/ 805669 h 1274382"/>
              <a:gd name="connsiteX13" fmla="*/ 2259651 w 3918640"/>
              <a:gd name="connsiteY13" fmla="*/ 975699 h 1274382"/>
              <a:gd name="connsiteX14" fmla="*/ 0 w 3918640"/>
              <a:gd name="connsiteY14" fmla="*/ 1274382 h 1274382"/>
              <a:gd name="connsiteX15" fmla="*/ 507675 w 3918640"/>
              <a:gd name="connsiteY15" fmla="*/ 59737 h 1274382"/>
              <a:gd name="connsiteX16" fmla="*/ 627128 w 3918640"/>
              <a:gd name="connsiteY16" fmla="*/ 0 h 1274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18640" h="1274382">
                <a:moveTo>
                  <a:pt x="627128" y="0"/>
                </a:moveTo>
                <a:cubicBezTo>
                  <a:pt x="683121" y="0"/>
                  <a:pt x="1617903" y="0"/>
                  <a:pt x="2311115" y="0"/>
                </a:cubicBezTo>
                <a:lnTo>
                  <a:pt x="2343852" y="0"/>
                </a:lnTo>
                <a:lnTo>
                  <a:pt x="2510711" y="0"/>
                </a:lnTo>
                <a:lnTo>
                  <a:pt x="2689091" y="0"/>
                </a:lnTo>
                <a:lnTo>
                  <a:pt x="2839532" y="0"/>
                </a:lnTo>
                <a:lnTo>
                  <a:pt x="2955313" y="0"/>
                </a:lnTo>
                <a:lnTo>
                  <a:pt x="3029711" y="0"/>
                </a:lnTo>
                <a:lnTo>
                  <a:pt x="3056004" y="0"/>
                </a:lnTo>
                <a:lnTo>
                  <a:pt x="3918640" y="0"/>
                </a:lnTo>
                <a:lnTo>
                  <a:pt x="3918640" y="817544"/>
                </a:lnTo>
                <a:lnTo>
                  <a:pt x="2343852" y="817544"/>
                </a:lnTo>
                <a:lnTo>
                  <a:pt x="2343852" y="805669"/>
                </a:lnTo>
                <a:lnTo>
                  <a:pt x="2259651" y="975699"/>
                </a:lnTo>
                <a:cubicBezTo>
                  <a:pt x="2170061" y="1194733"/>
                  <a:pt x="89589" y="1025479"/>
                  <a:pt x="0" y="1274382"/>
                </a:cubicBezTo>
                <a:cubicBezTo>
                  <a:pt x="0" y="1274382"/>
                  <a:pt x="0" y="1274382"/>
                  <a:pt x="507675" y="59737"/>
                </a:cubicBezTo>
                <a:cubicBezTo>
                  <a:pt x="507675" y="59737"/>
                  <a:pt x="537538" y="0"/>
                  <a:pt x="6271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699"/>
          </a:p>
        </p:txBody>
      </p:sp>
      <p:sp>
        <p:nvSpPr>
          <p:cNvPr id="18" name="Freeform 56">
            <a:extLst>
              <a:ext uri="{FF2B5EF4-FFF2-40B4-BE49-F238E27FC236}">
                <a16:creationId xmlns:a16="http://schemas.microsoft.com/office/drawing/2014/main" xmlns="" id="{328D90CF-584D-E247-9697-46622BAE26E2}"/>
              </a:ext>
            </a:extLst>
          </p:cNvPr>
          <p:cNvSpPr>
            <a:spLocks/>
          </p:cNvSpPr>
          <p:nvPr/>
        </p:nvSpPr>
        <p:spPr bwMode="auto">
          <a:xfrm>
            <a:off x="669364" y="2528861"/>
            <a:ext cx="2896854" cy="919925"/>
          </a:xfrm>
          <a:custGeom>
            <a:avLst/>
            <a:gdLst>
              <a:gd name="T0" fmla="*/ 51 w 400"/>
              <a:gd name="T1" fmla="*/ 6 h 127"/>
              <a:gd name="T2" fmla="*/ 0 w 400"/>
              <a:gd name="T3" fmla="*/ 127 h 127"/>
              <a:gd name="T4" fmla="*/ 320 w 400"/>
              <a:gd name="T5" fmla="*/ 98 h 127"/>
              <a:gd name="T6" fmla="*/ 400 w 400"/>
              <a:gd name="T7" fmla="*/ 0 h 127"/>
              <a:gd name="T8" fmla="*/ 63 w 400"/>
              <a:gd name="T9" fmla="*/ 0 h 127"/>
              <a:gd name="T10" fmla="*/ 51 w 400"/>
              <a:gd name="T11" fmla="*/ 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0" h="127">
                <a:moveTo>
                  <a:pt x="51" y="6"/>
                </a:moveTo>
                <a:cubicBezTo>
                  <a:pt x="0" y="127"/>
                  <a:pt x="0" y="127"/>
                  <a:pt x="0" y="127"/>
                </a:cubicBezTo>
                <a:cubicBezTo>
                  <a:pt x="9" y="102"/>
                  <a:pt x="311" y="119"/>
                  <a:pt x="320" y="98"/>
                </a:cubicBezTo>
                <a:cubicBezTo>
                  <a:pt x="347" y="35"/>
                  <a:pt x="400" y="0"/>
                  <a:pt x="400" y="0"/>
                </a:cubicBezTo>
                <a:cubicBezTo>
                  <a:pt x="400" y="0"/>
                  <a:pt x="72" y="0"/>
                  <a:pt x="63" y="0"/>
                </a:cubicBezTo>
                <a:cubicBezTo>
                  <a:pt x="53" y="0"/>
                  <a:pt x="51" y="6"/>
                  <a:pt x="51" y="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2699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xmlns="" id="{0F296CAE-1BD2-8B43-B149-5FFA6E507A48}"/>
              </a:ext>
            </a:extLst>
          </p:cNvPr>
          <p:cNvSpPr>
            <a:spLocks/>
          </p:cNvSpPr>
          <p:nvPr/>
        </p:nvSpPr>
        <p:spPr bwMode="auto">
          <a:xfrm>
            <a:off x="322107" y="3148445"/>
            <a:ext cx="4026677" cy="935532"/>
          </a:xfrm>
          <a:custGeom>
            <a:avLst/>
            <a:gdLst>
              <a:gd name="connsiteX0" fmla="*/ 4015982 w 5541497"/>
              <a:gd name="connsiteY0" fmla="*/ 0 h 1287474"/>
              <a:gd name="connsiteX1" fmla="*/ 5541497 w 5541497"/>
              <a:gd name="connsiteY1" fmla="*/ 0 h 1287474"/>
              <a:gd name="connsiteX2" fmla="*/ 5541497 w 5541497"/>
              <a:gd name="connsiteY2" fmla="*/ 809583 h 1287474"/>
              <a:gd name="connsiteX3" fmla="*/ 4162274 w 5541497"/>
              <a:gd name="connsiteY3" fmla="*/ 809583 h 1287474"/>
              <a:gd name="connsiteX4" fmla="*/ 4074241 w 5541497"/>
              <a:gd name="connsiteY4" fmla="*/ 987809 h 1287474"/>
              <a:gd name="connsiteX5" fmla="*/ 0 w 5541497"/>
              <a:gd name="connsiteY5" fmla="*/ 1287474 h 1287474"/>
              <a:gd name="connsiteX6" fmla="*/ 508035 w 5541497"/>
              <a:gd name="connsiteY6" fmla="*/ 68834 h 1287474"/>
              <a:gd name="connsiteX7" fmla="*/ 627573 w 5541497"/>
              <a:gd name="connsiteY7" fmla="*/ 8901 h 1287474"/>
              <a:gd name="connsiteX8" fmla="*/ 3904986 w 5541497"/>
              <a:gd name="connsiteY8" fmla="*/ 8901 h 1287474"/>
              <a:gd name="connsiteX9" fmla="*/ 4015982 w 5541497"/>
              <a:gd name="connsiteY9" fmla="*/ 8901 h 128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41497" h="1287474">
                <a:moveTo>
                  <a:pt x="4015982" y="0"/>
                </a:moveTo>
                <a:lnTo>
                  <a:pt x="5541497" y="0"/>
                </a:lnTo>
                <a:lnTo>
                  <a:pt x="5541497" y="809583"/>
                </a:lnTo>
                <a:lnTo>
                  <a:pt x="4162274" y="809583"/>
                </a:lnTo>
                <a:lnTo>
                  <a:pt x="4074241" y="987809"/>
                </a:lnTo>
                <a:cubicBezTo>
                  <a:pt x="3984588" y="1207563"/>
                  <a:pt x="89653" y="1037753"/>
                  <a:pt x="0" y="1287474"/>
                </a:cubicBezTo>
                <a:cubicBezTo>
                  <a:pt x="0" y="1287474"/>
                  <a:pt x="0" y="1287474"/>
                  <a:pt x="508035" y="68834"/>
                </a:cubicBezTo>
                <a:cubicBezTo>
                  <a:pt x="508035" y="68834"/>
                  <a:pt x="527958" y="8901"/>
                  <a:pt x="627573" y="8901"/>
                </a:cubicBezTo>
                <a:cubicBezTo>
                  <a:pt x="689210" y="8901"/>
                  <a:pt x="2671853" y="8901"/>
                  <a:pt x="3904986" y="8901"/>
                </a:cubicBezTo>
                <a:lnTo>
                  <a:pt x="4015982" y="8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  <a:noAutofit/>
          </a:bodyPr>
          <a:lstStyle/>
          <a:p>
            <a:endParaRPr lang="id-ID" sz="2699"/>
          </a:p>
        </p:txBody>
      </p:sp>
      <p:sp>
        <p:nvSpPr>
          <p:cNvPr id="26" name="Freeform 58">
            <a:extLst>
              <a:ext uri="{FF2B5EF4-FFF2-40B4-BE49-F238E27FC236}">
                <a16:creationId xmlns:a16="http://schemas.microsoft.com/office/drawing/2014/main" xmlns="" id="{769F62F7-81C6-7243-9FD3-7AA7ECB9AA42}"/>
              </a:ext>
            </a:extLst>
          </p:cNvPr>
          <p:cNvSpPr>
            <a:spLocks/>
          </p:cNvSpPr>
          <p:nvPr/>
        </p:nvSpPr>
        <p:spPr bwMode="auto">
          <a:xfrm>
            <a:off x="111925" y="3736722"/>
            <a:ext cx="4017822" cy="664052"/>
          </a:xfrm>
          <a:custGeom>
            <a:avLst/>
            <a:gdLst>
              <a:gd name="T0" fmla="*/ 46 w 555"/>
              <a:gd name="T1" fmla="*/ 0 h 92"/>
              <a:gd name="T2" fmla="*/ 34 w 555"/>
              <a:gd name="T3" fmla="*/ 6 h 92"/>
              <a:gd name="T4" fmla="*/ 0 w 555"/>
              <a:gd name="T5" fmla="*/ 84 h 92"/>
              <a:gd name="T6" fmla="*/ 238 w 555"/>
              <a:gd name="T7" fmla="*/ 92 h 92"/>
              <a:gd name="T8" fmla="*/ 478 w 555"/>
              <a:gd name="T9" fmla="*/ 92 h 92"/>
              <a:gd name="T10" fmla="*/ 555 w 555"/>
              <a:gd name="T11" fmla="*/ 0 h 92"/>
              <a:gd name="T12" fmla="*/ 46 w 555"/>
              <a:gd name="T13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5" h="92">
                <a:moveTo>
                  <a:pt x="46" y="0"/>
                </a:moveTo>
                <a:cubicBezTo>
                  <a:pt x="36" y="0"/>
                  <a:pt x="34" y="6"/>
                  <a:pt x="34" y="6"/>
                </a:cubicBezTo>
                <a:cubicBezTo>
                  <a:pt x="0" y="84"/>
                  <a:pt x="0" y="84"/>
                  <a:pt x="0" y="84"/>
                </a:cubicBezTo>
                <a:cubicBezTo>
                  <a:pt x="4" y="72"/>
                  <a:pt x="151" y="84"/>
                  <a:pt x="238" y="92"/>
                </a:cubicBezTo>
                <a:cubicBezTo>
                  <a:pt x="478" y="92"/>
                  <a:pt x="478" y="92"/>
                  <a:pt x="478" y="92"/>
                </a:cubicBezTo>
                <a:cubicBezTo>
                  <a:pt x="505" y="33"/>
                  <a:pt x="555" y="0"/>
                  <a:pt x="555" y="0"/>
                </a:cubicBezTo>
                <a:cubicBezTo>
                  <a:pt x="555" y="0"/>
                  <a:pt x="55" y="0"/>
                  <a:pt x="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2699"/>
          </a:p>
        </p:txBody>
      </p:sp>
      <p:sp>
        <p:nvSpPr>
          <p:cNvPr id="27" name="Freeform 63">
            <a:extLst>
              <a:ext uri="{FF2B5EF4-FFF2-40B4-BE49-F238E27FC236}">
                <a16:creationId xmlns:a16="http://schemas.microsoft.com/office/drawing/2014/main" xmlns="" id="{0CFC5F33-D9D9-4549-8515-58B55A9E3378}"/>
              </a:ext>
            </a:extLst>
          </p:cNvPr>
          <p:cNvSpPr>
            <a:spLocks/>
          </p:cNvSpPr>
          <p:nvPr/>
        </p:nvSpPr>
        <p:spPr bwMode="auto">
          <a:xfrm>
            <a:off x="1698950" y="1497828"/>
            <a:ext cx="1178846" cy="0"/>
          </a:xfrm>
          <a:custGeom>
            <a:avLst/>
            <a:gdLst>
              <a:gd name="T0" fmla="*/ 162 w 163"/>
              <a:gd name="T1" fmla="*/ 163 w 163"/>
              <a:gd name="T2" fmla="*/ 0 w 163"/>
              <a:gd name="T3" fmla="*/ 0 w 163"/>
              <a:gd name="T4" fmla="*/ 162 w 163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63">
                <a:moveTo>
                  <a:pt x="162" y="0"/>
                </a:moveTo>
                <a:cubicBezTo>
                  <a:pt x="163" y="0"/>
                  <a:pt x="163" y="0"/>
                  <a:pt x="1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62" y="0"/>
                </a:lnTo>
                <a:close/>
              </a:path>
            </a:pathLst>
          </a:custGeom>
          <a:solidFill>
            <a:srgbClr val="915C5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2699"/>
          </a:p>
        </p:txBody>
      </p:sp>
      <p:sp>
        <p:nvSpPr>
          <p:cNvPr id="28" name="Oval 14">
            <a:extLst>
              <a:ext uri="{FF2B5EF4-FFF2-40B4-BE49-F238E27FC236}">
                <a16:creationId xmlns:a16="http://schemas.microsoft.com/office/drawing/2014/main" xmlns="" id="{02A146AA-35AB-214C-974A-74DF639D8664}"/>
              </a:ext>
            </a:extLst>
          </p:cNvPr>
          <p:cNvSpPr/>
          <p:nvPr/>
        </p:nvSpPr>
        <p:spPr>
          <a:xfrm>
            <a:off x="2378956" y="1324705"/>
            <a:ext cx="809543" cy="80954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Oval 15">
            <a:extLst>
              <a:ext uri="{FF2B5EF4-FFF2-40B4-BE49-F238E27FC236}">
                <a16:creationId xmlns:a16="http://schemas.microsoft.com/office/drawing/2014/main" xmlns="" id="{597E2148-15E1-6342-8CCD-B506386ADAEC}"/>
              </a:ext>
            </a:extLst>
          </p:cNvPr>
          <p:cNvSpPr/>
          <p:nvPr/>
        </p:nvSpPr>
        <p:spPr>
          <a:xfrm>
            <a:off x="3626722" y="1850248"/>
            <a:ext cx="809543" cy="80954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699"/>
          </a:p>
        </p:txBody>
      </p:sp>
      <p:sp>
        <p:nvSpPr>
          <p:cNvPr id="30" name="Oval 16">
            <a:extLst>
              <a:ext uri="{FF2B5EF4-FFF2-40B4-BE49-F238E27FC236}">
                <a16:creationId xmlns:a16="http://schemas.microsoft.com/office/drawing/2014/main" xmlns="" id="{1A9A661D-F57E-804F-853D-B3AA5E88C41D}"/>
              </a:ext>
            </a:extLst>
          </p:cNvPr>
          <p:cNvSpPr/>
          <p:nvPr/>
        </p:nvSpPr>
        <p:spPr>
          <a:xfrm>
            <a:off x="2914349" y="2438708"/>
            <a:ext cx="809543" cy="80954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699"/>
          </a:p>
        </p:txBody>
      </p:sp>
      <p:sp>
        <p:nvSpPr>
          <p:cNvPr id="31" name="Oval 17">
            <a:extLst>
              <a:ext uri="{FF2B5EF4-FFF2-40B4-BE49-F238E27FC236}">
                <a16:creationId xmlns:a16="http://schemas.microsoft.com/office/drawing/2014/main" xmlns="" id="{5B2F68F0-ED68-2848-A8F4-3F9DAEAB84DE}"/>
              </a:ext>
            </a:extLst>
          </p:cNvPr>
          <p:cNvSpPr/>
          <p:nvPr/>
        </p:nvSpPr>
        <p:spPr>
          <a:xfrm>
            <a:off x="4112917" y="3036156"/>
            <a:ext cx="809543" cy="80954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699"/>
          </a:p>
        </p:txBody>
      </p:sp>
      <p:sp>
        <p:nvSpPr>
          <p:cNvPr id="32" name="Oval 18">
            <a:extLst>
              <a:ext uri="{FF2B5EF4-FFF2-40B4-BE49-F238E27FC236}">
                <a16:creationId xmlns:a16="http://schemas.microsoft.com/office/drawing/2014/main" xmlns="" id="{0FEBB045-921A-2C49-A07E-C89A69C256FD}"/>
              </a:ext>
            </a:extLst>
          </p:cNvPr>
          <p:cNvSpPr/>
          <p:nvPr/>
        </p:nvSpPr>
        <p:spPr>
          <a:xfrm>
            <a:off x="3468430" y="3679205"/>
            <a:ext cx="809543" cy="80954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699"/>
          </a:p>
        </p:txBody>
      </p:sp>
      <p:sp>
        <p:nvSpPr>
          <p:cNvPr id="33" name="Freeform 64">
            <a:extLst>
              <a:ext uri="{FF2B5EF4-FFF2-40B4-BE49-F238E27FC236}">
                <a16:creationId xmlns:a16="http://schemas.microsoft.com/office/drawing/2014/main" xmlns="" id="{9BDF7D4D-A524-6942-A468-886BC68E53A1}"/>
              </a:ext>
            </a:extLst>
          </p:cNvPr>
          <p:cNvSpPr>
            <a:spLocks/>
          </p:cNvSpPr>
          <p:nvPr/>
        </p:nvSpPr>
        <p:spPr bwMode="auto">
          <a:xfrm>
            <a:off x="1235941" y="1469978"/>
            <a:ext cx="1894682" cy="3231925"/>
          </a:xfrm>
          <a:custGeom>
            <a:avLst/>
            <a:gdLst>
              <a:gd name="T0" fmla="*/ 262 w 262"/>
              <a:gd name="T1" fmla="*/ 405 h 446"/>
              <a:gd name="T2" fmla="*/ 64 w 262"/>
              <a:gd name="T3" fmla="*/ 0 h 446"/>
              <a:gd name="T4" fmla="*/ 26 w 262"/>
              <a:gd name="T5" fmla="*/ 78 h 446"/>
              <a:gd name="T6" fmla="*/ 207 w 262"/>
              <a:gd name="T7" fmla="*/ 446 h 446"/>
              <a:gd name="T8" fmla="*/ 262 w 262"/>
              <a:gd name="T9" fmla="*/ 406 h 446"/>
              <a:gd name="T10" fmla="*/ 262 w 262"/>
              <a:gd name="T11" fmla="*/ 406 h 446"/>
              <a:gd name="T12" fmla="*/ 262 w 262"/>
              <a:gd name="T13" fmla="*/ 406 h 446"/>
              <a:gd name="T14" fmla="*/ 262 w 262"/>
              <a:gd name="T15" fmla="*/ 405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2" h="446">
                <a:moveTo>
                  <a:pt x="262" y="405"/>
                </a:moveTo>
                <a:cubicBezTo>
                  <a:pt x="64" y="0"/>
                  <a:pt x="64" y="0"/>
                  <a:pt x="64" y="0"/>
                </a:cubicBezTo>
                <a:cubicBezTo>
                  <a:pt x="26" y="78"/>
                  <a:pt x="26" y="78"/>
                  <a:pt x="26" y="78"/>
                </a:cubicBezTo>
                <a:cubicBezTo>
                  <a:pt x="17" y="96"/>
                  <a:pt x="0" y="151"/>
                  <a:pt x="207" y="446"/>
                </a:cubicBezTo>
                <a:cubicBezTo>
                  <a:pt x="240" y="434"/>
                  <a:pt x="261" y="419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2" y="406"/>
                  <a:pt x="262" y="40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2699"/>
          </a:p>
        </p:txBody>
      </p:sp>
      <p:sp>
        <p:nvSpPr>
          <p:cNvPr id="34" name="Freeform 65">
            <a:extLst>
              <a:ext uri="{FF2B5EF4-FFF2-40B4-BE49-F238E27FC236}">
                <a16:creationId xmlns:a16="http://schemas.microsoft.com/office/drawing/2014/main" xmlns="" id="{2F8A27FC-548E-3A41-A4B6-52E76AC34694}"/>
              </a:ext>
            </a:extLst>
          </p:cNvPr>
          <p:cNvSpPr>
            <a:spLocks/>
          </p:cNvSpPr>
          <p:nvPr/>
        </p:nvSpPr>
        <p:spPr bwMode="auto">
          <a:xfrm>
            <a:off x="852131" y="1969686"/>
            <a:ext cx="1879452" cy="2860298"/>
          </a:xfrm>
          <a:custGeom>
            <a:avLst/>
            <a:gdLst>
              <a:gd name="T0" fmla="*/ 30 w 260"/>
              <a:gd name="T1" fmla="*/ 92 h 395"/>
              <a:gd name="T2" fmla="*/ 184 w 260"/>
              <a:gd name="T3" fmla="*/ 395 h 395"/>
              <a:gd name="T4" fmla="*/ 260 w 260"/>
              <a:gd name="T5" fmla="*/ 377 h 395"/>
              <a:gd name="T6" fmla="*/ 75 w 260"/>
              <a:gd name="T7" fmla="*/ 0 h 395"/>
              <a:gd name="T8" fmla="*/ 30 w 260"/>
              <a:gd name="T9" fmla="*/ 92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0" h="395">
                <a:moveTo>
                  <a:pt x="30" y="92"/>
                </a:moveTo>
                <a:cubicBezTo>
                  <a:pt x="0" y="151"/>
                  <a:pt x="111" y="294"/>
                  <a:pt x="184" y="395"/>
                </a:cubicBezTo>
                <a:cubicBezTo>
                  <a:pt x="213" y="391"/>
                  <a:pt x="239" y="384"/>
                  <a:pt x="260" y="377"/>
                </a:cubicBezTo>
                <a:cubicBezTo>
                  <a:pt x="108" y="98"/>
                  <a:pt x="65" y="20"/>
                  <a:pt x="75" y="0"/>
                </a:cubicBezTo>
                <a:lnTo>
                  <a:pt x="30" y="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2699"/>
          </a:p>
        </p:txBody>
      </p:sp>
      <p:sp>
        <p:nvSpPr>
          <p:cNvPr id="35" name="Freeform 66">
            <a:extLst>
              <a:ext uri="{FF2B5EF4-FFF2-40B4-BE49-F238E27FC236}">
                <a16:creationId xmlns:a16="http://schemas.microsoft.com/office/drawing/2014/main" xmlns="" id="{47B701CE-2DE7-E140-AF1B-8BF24EE53876}"/>
              </a:ext>
            </a:extLst>
          </p:cNvPr>
          <p:cNvSpPr>
            <a:spLocks/>
          </p:cNvSpPr>
          <p:nvPr/>
        </p:nvSpPr>
        <p:spPr bwMode="auto">
          <a:xfrm>
            <a:off x="669364" y="2597476"/>
            <a:ext cx="1513919" cy="2275445"/>
          </a:xfrm>
          <a:custGeom>
            <a:avLst/>
            <a:gdLst>
              <a:gd name="T0" fmla="*/ 0 w 209"/>
              <a:gd name="T1" fmla="*/ 103 h 314"/>
              <a:gd name="T2" fmla="*/ 126 w 209"/>
              <a:gd name="T3" fmla="*/ 314 h 314"/>
              <a:gd name="T4" fmla="*/ 137 w 209"/>
              <a:gd name="T5" fmla="*/ 314 h 314"/>
              <a:gd name="T6" fmla="*/ 209 w 209"/>
              <a:gd name="T7" fmla="*/ 309 h 314"/>
              <a:gd name="T8" fmla="*/ 51 w 209"/>
              <a:gd name="T9" fmla="*/ 0 h 314"/>
              <a:gd name="T10" fmla="*/ 0 w 209"/>
              <a:gd name="T11" fmla="*/ 103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" h="314">
                <a:moveTo>
                  <a:pt x="0" y="103"/>
                </a:moveTo>
                <a:cubicBezTo>
                  <a:pt x="31" y="168"/>
                  <a:pt x="78" y="231"/>
                  <a:pt x="126" y="314"/>
                </a:cubicBezTo>
                <a:cubicBezTo>
                  <a:pt x="129" y="314"/>
                  <a:pt x="133" y="314"/>
                  <a:pt x="137" y="314"/>
                </a:cubicBezTo>
                <a:cubicBezTo>
                  <a:pt x="162" y="314"/>
                  <a:pt x="187" y="313"/>
                  <a:pt x="209" y="309"/>
                </a:cubicBezTo>
                <a:cubicBezTo>
                  <a:pt x="88" y="101"/>
                  <a:pt x="43" y="21"/>
                  <a:pt x="51" y="0"/>
                </a:cubicBezTo>
                <a:lnTo>
                  <a:pt x="0" y="1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2699"/>
          </a:p>
        </p:txBody>
      </p:sp>
      <p:sp>
        <p:nvSpPr>
          <p:cNvPr id="41" name="Freeform 67">
            <a:extLst>
              <a:ext uri="{FF2B5EF4-FFF2-40B4-BE49-F238E27FC236}">
                <a16:creationId xmlns:a16="http://schemas.microsoft.com/office/drawing/2014/main" xmlns="" id="{B07F4857-81AE-AC4B-AC90-52BEB5B793F1}"/>
              </a:ext>
            </a:extLst>
          </p:cNvPr>
          <p:cNvSpPr>
            <a:spLocks/>
          </p:cNvSpPr>
          <p:nvPr/>
        </p:nvSpPr>
        <p:spPr bwMode="auto">
          <a:xfrm>
            <a:off x="337337" y="3191467"/>
            <a:ext cx="1245862" cy="1681454"/>
          </a:xfrm>
          <a:custGeom>
            <a:avLst/>
            <a:gdLst>
              <a:gd name="T0" fmla="*/ 0 w 172"/>
              <a:gd name="T1" fmla="*/ 100 h 232"/>
              <a:gd name="T2" fmla="*/ 78 w 172"/>
              <a:gd name="T3" fmla="*/ 222 h 232"/>
              <a:gd name="T4" fmla="*/ 172 w 172"/>
              <a:gd name="T5" fmla="*/ 232 h 232"/>
              <a:gd name="T6" fmla="*/ 49 w 172"/>
              <a:gd name="T7" fmla="*/ 0 h 232"/>
              <a:gd name="T8" fmla="*/ 0 w 172"/>
              <a:gd name="T9" fmla="*/ 10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232">
                <a:moveTo>
                  <a:pt x="0" y="100"/>
                </a:moveTo>
                <a:cubicBezTo>
                  <a:pt x="22" y="142"/>
                  <a:pt x="51" y="175"/>
                  <a:pt x="78" y="222"/>
                </a:cubicBezTo>
                <a:cubicBezTo>
                  <a:pt x="106" y="228"/>
                  <a:pt x="138" y="232"/>
                  <a:pt x="172" y="232"/>
                </a:cubicBezTo>
                <a:cubicBezTo>
                  <a:pt x="68" y="54"/>
                  <a:pt x="43" y="13"/>
                  <a:pt x="49" y="0"/>
                </a:cubicBezTo>
                <a:lnTo>
                  <a:pt x="0" y="1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2699"/>
          </a:p>
        </p:txBody>
      </p:sp>
      <p:sp>
        <p:nvSpPr>
          <p:cNvPr id="42" name="Freeform 68">
            <a:extLst>
              <a:ext uri="{FF2B5EF4-FFF2-40B4-BE49-F238E27FC236}">
                <a16:creationId xmlns:a16="http://schemas.microsoft.com/office/drawing/2014/main" xmlns="" id="{802BA701-30D0-A046-81CB-4009A6A56431}"/>
              </a:ext>
            </a:extLst>
          </p:cNvPr>
          <p:cNvSpPr>
            <a:spLocks/>
          </p:cNvSpPr>
          <p:nvPr/>
        </p:nvSpPr>
        <p:spPr bwMode="auto">
          <a:xfrm>
            <a:off x="76200" y="3794597"/>
            <a:ext cx="831589" cy="1005217"/>
          </a:xfrm>
          <a:custGeom>
            <a:avLst/>
            <a:gdLst>
              <a:gd name="T0" fmla="*/ 0 w 115"/>
              <a:gd name="T1" fmla="*/ 79 h 139"/>
              <a:gd name="T2" fmla="*/ 0 w 115"/>
              <a:gd name="T3" fmla="*/ 81 h 139"/>
              <a:gd name="T4" fmla="*/ 0 w 115"/>
              <a:gd name="T5" fmla="*/ 81 h 139"/>
              <a:gd name="T6" fmla="*/ 0 w 115"/>
              <a:gd name="T7" fmla="*/ 81 h 139"/>
              <a:gd name="T8" fmla="*/ 115 w 115"/>
              <a:gd name="T9" fmla="*/ 139 h 139"/>
              <a:gd name="T10" fmla="*/ 39 w 115"/>
              <a:gd name="T11" fmla="*/ 0 h 139"/>
              <a:gd name="T12" fmla="*/ 0 w 115"/>
              <a:gd name="T13" fmla="*/ 7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" h="139">
                <a:moveTo>
                  <a:pt x="0" y="79"/>
                </a:moveTo>
                <a:cubicBezTo>
                  <a:pt x="0" y="80"/>
                  <a:pt x="0" y="80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2" y="101"/>
                  <a:pt x="48" y="125"/>
                  <a:pt x="115" y="139"/>
                </a:cubicBezTo>
                <a:cubicBezTo>
                  <a:pt x="48" y="36"/>
                  <a:pt x="36" y="7"/>
                  <a:pt x="39" y="0"/>
                </a:cubicBezTo>
                <a:lnTo>
                  <a:pt x="0" y="7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2699"/>
          </a:p>
        </p:txBody>
      </p:sp>
      <p:sp>
        <p:nvSpPr>
          <p:cNvPr id="43" name="Freeform 69">
            <a:extLst>
              <a:ext uri="{FF2B5EF4-FFF2-40B4-BE49-F238E27FC236}">
                <a16:creationId xmlns:a16="http://schemas.microsoft.com/office/drawing/2014/main" xmlns="" id="{C5B33C80-466D-7F42-9DF7-FDE4B342AD3B}"/>
              </a:ext>
            </a:extLst>
          </p:cNvPr>
          <p:cNvSpPr>
            <a:spLocks/>
          </p:cNvSpPr>
          <p:nvPr/>
        </p:nvSpPr>
        <p:spPr bwMode="auto">
          <a:xfrm>
            <a:off x="1321233" y="1982161"/>
            <a:ext cx="1410350" cy="2732362"/>
          </a:xfrm>
          <a:custGeom>
            <a:avLst/>
            <a:gdLst>
              <a:gd name="T0" fmla="*/ 9 w 195"/>
              <a:gd name="T1" fmla="*/ 2 h 377"/>
              <a:gd name="T2" fmla="*/ 194 w 195"/>
              <a:gd name="T3" fmla="*/ 377 h 377"/>
              <a:gd name="T4" fmla="*/ 195 w 195"/>
              <a:gd name="T5" fmla="*/ 377 h 377"/>
              <a:gd name="T6" fmla="*/ 10 w 195"/>
              <a:gd name="T7" fmla="*/ 0 h 377"/>
              <a:gd name="T8" fmla="*/ 9 w 195"/>
              <a:gd name="T9" fmla="*/ 2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377">
                <a:moveTo>
                  <a:pt x="9" y="2"/>
                </a:moveTo>
                <a:cubicBezTo>
                  <a:pt x="0" y="21"/>
                  <a:pt x="43" y="99"/>
                  <a:pt x="194" y="377"/>
                </a:cubicBezTo>
                <a:cubicBezTo>
                  <a:pt x="195" y="377"/>
                  <a:pt x="195" y="377"/>
                  <a:pt x="195" y="377"/>
                </a:cubicBezTo>
                <a:cubicBezTo>
                  <a:pt x="43" y="98"/>
                  <a:pt x="0" y="20"/>
                  <a:pt x="10" y="0"/>
                </a:cubicBezTo>
                <a:lnTo>
                  <a:pt x="9" y="2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2699"/>
          </a:p>
        </p:txBody>
      </p:sp>
      <p:sp>
        <p:nvSpPr>
          <p:cNvPr id="44" name="Freeform 70">
            <a:extLst>
              <a:ext uri="{FF2B5EF4-FFF2-40B4-BE49-F238E27FC236}">
                <a16:creationId xmlns:a16="http://schemas.microsoft.com/office/drawing/2014/main" xmlns="" id="{FD1D9381-386D-C64E-B3CD-AF8E6DEE8DE7}"/>
              </a:ext>
            </a:extLst>
          </p:cNvPr>
          <p:cNvSpPr>
            <a:spLocks/>
          </p:cNvSpPr>
          <p:nvPr/>
        </p:nvSpPr>
        <p:spPr bwMode="auto">
          <a:xfrm>
            <a:off x="980068" y="2597476"/>
            <a:ext cx="1203215" cy="2244983"/>
          </a:xfrm>
          <a:custGeom>
            <a:avLst/>
            <a:gdLst>
              <a:gd name="T0" fmla="*/ 7 w 166"/>
              <a:gd name="T1" fmla="*/ 1 h 310"/>
              <a:gd name="T2" fmla="*/ 166 w 166"/>
              <a:gd name="T3" fmla="*/ 310 h 310"/>
              <a:gd name="T4" fmla="*/ 166 w 166"/>
              <a:gd name="T5" fmla="*/ 309 h 310"/>
              <a:gd name="T6" fmla="*/ 8 w 166"/>
              <a:gd name="T7" fmla="*/ 0 h 310"/>
              <a:gd name="T8" fmla="*/ 7 w 166"/>
              <a:gd name="T9" fmla="*/ 1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310">
                <a:moveTo>
                  <a:pt x="7" y="1"/>
                </a:moveTo>
                <a:cubicBezTo>
                  <a:pt x="1" y="25"/>
                  <a:pt x="47" y="105"/>
                  <a:pt x="166" y="310"/>
                </a:cubicBezTo>
                <a:cubicBezTo>
                  <a:pt x="166" y="309"/>
                  <a:pt x="166" y="309"/>
                  <a:pt x="166" y="309"/>
                </a:cubicBezTo>
                <a:cubicBezTo>
                  <a:pt x="45" y="101"/>
                  <a:pt x="0" y="21"/>
                  <a:pt x="8" y="0"/>
                </a:cubicBezTo>
                <a:lnTo>
                  <a:pt x="7" y="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2699"/>
          </a:p>
        </p:txBody>
      </p:sp>
      <p:sp>
        <p:nvSpPr>
          <p:cNvPr id="45" name="Freeform 71">
            <a:extLst>
              <a:ext uri="{FF2B5EF4-FFF2-40B4-BE49-F238E27FC236}">
                <a16:creationId xmlns:a16="http://schemas.microsoft.com/office/drawing/2014/main" xmlns="" id="{2D4C81DC-0E21-F24A-AA5C-07A45819C827}"/>
              </a:ext>
            </a:extLst>
          </p:cNvPr>
          <p:cNvSpPr>
            <a:spLocks/>
          </p:cNvSpPr>
          <p:nvPr/>
        </p:nvSpPr>
        <p:spPr bwMode="auto">
          <a:xfrm>
            <a:off x="648041" y="3191467"/>
            <a:ext cx="935158" cy="1681454"/>
          </a:xfrm>
          <a:custGeom>
            <a:avLst/>
            <a:gdLst>
              <a:gd name="T0" fmla="*/ 6 w 129"/>
              <a:gd name="T1" fmla="*/ 1 h 232"/>
              <a:gd name="T2" fmla="*/ 128 w 129"/>
              <a:gd name="T3" fmla="*/ 232 h 232"/>
              <a:gd name="T4" fmla="*/ 129 w 129"/>
              <a:gd name="T5" fmla="*/ 232 h 232"/>
              <a:gd name="T6" fmla="*/ 6 w 129"/>
              <a:gd name="T7" fmla="*/ 0 h 232"/>
              <a:gd name="T8" fmla="*/ 6 w 129"/>
              <a:gd name="T9" fmla="*/ 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232">
                <a:moveTo>
                  <a:pt x="6" y="1"/>
                </a:moveTo>
                <a:cubicBezTo>
                  <a:pt x="0" y="14"/>
                  <a:pt x="25" y="55"/>
                  <a:pt x="128" y="232"/>
                </a:cubicBezTo>
                <a:cubicBezTo>
                  <a:pt x="129" y="232"/>
                  <a:pt x="129" y="232"/>
                  <a:pt x="129" y="232"/>
                </a:cubicBezTo>
                <a:cubicBezTo>
                  <a:pt x="25" y="54"/>
                  <a:pt x="0" y="13"/>
                  <a:pt x="6" y="0"/>
                </a:cubicBezTo>
                <a:lnTo>
                  <a:pt x="6" y="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2699"/>
          </a:p>
        </p:txBody>
      </p:sp>
      <p:sp>
        <p:nvSpPr>
          <p:cNvPr id="46" name="Freeform 72">
            <a:extLst>
              <a:ext uri="{FF2B5EF4-FFF2-40B4-BE49-F238E27FC236}">
                <a16:creationId xmlns:a16="http://schemas.microsoft.com/office/drawing/2014/main" xmlns="" id="{2EB8E9BB-9B8B-C94A-9F17-7FA37EE9FADC}"/>
              </a:ext>
            </a:extLst>
          </p:cNvPr>
          <p:cNvSpPr>
            <a:spLocks/>
          </p:cNvSpPr>
          <p:nvPr/>
        </p:nvSpPr>
        <p:spPr bwMode="auto">
          <a:xfrm>
            <a:off x="334706" y="3794597"/>
            <a:ext cx="569624" cy="1005217"/>
          </a:xfrm>
          <a:custGeom>
            <a:avLst/>
            <a:gdLst>
              <a:gd name="T0" fmla="*/ 3 w 79"/>
              <a:gd name="T1" fmla="*/ 1 h 139"/>
              <a:gd name="T2" fmla="*/ 78 w 79"/>
              <a:gd name="T3" fmla="*/ 139 h 139"/>
              <a:gd name="T4" fmla="*/ 79 w 79"/>
              <a:gd name="T5" fmla="*/ 139 h 139"/>
              <a:gd name="T6" fmla="*/ 3 w 79"/>
              <a:gd name="T7" fmla="*/ 0 h 139"/>
              <a:gd name="T8" fmla="*/ 3 w 79"/>
              <a:gd name="T9" fmla="*/ 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139">
                <a:moveTo>
                  <a:pt x="3" y="1"/>
                </a:moveTo>
                <a:cubicBezTo>
                  <a:pt x="0" y="8"/>
                  <a:pt x="12" y="37"/>
                  <a:pt x="78" y="139"/>
                </a:cubicBezTo>
                <a:cubicBezTo>
                  <a:pt x="79" y="139"/>
                  <a:pt x="79" y="139"/>
                  <a:pt x="79" y="139"/>
                </a:cubicBezTo>
                <a:cubicBezTo>
                  <a:pt x="12" y="36"/>
                  <a:pt x="0" y="7"/>
                  <a:pt x="3" y="0"/>
                </a:cubicBezTo>
                <a:lnTo>
                  <a:pt x="3" y="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id-ID" sz="2699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8BB7777-B82A-C84B-A01D-69127DC11460}"/>
              </a:ext>
            </a:extLst>
          </p:cNvPr>
          <p:cNvSpPr txBox="1"/>
          <p:nvPr/>
        </p:nvSpPr>
        <p:spPr>
          <a:xfrm rot="3600000">
            <a:off x="736546" y="3834916"/>
            <a:ext cx="13564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Общие компетенции</a:t>
            </a:r>
            <a:endParaRPr lang="id-ID" sz="9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9628A77-B498-0446-A6EA-6EA21AB4ACAC}"/>
              </a:ext>
            </a:extLst>
          </p:cNvPr>
          <p:cNvSpPr txBox="1"/>
          <p:nvPr/>
        </p:nvSpPr>
        <p:spPr>
          <a:xfrm rot="3686752">
            <a:off x="1024303" y="3469215"/>
            <a:ext cx="15696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Результаты воспитания</a:t>
            </a:r>
            <a:endParaRPr lang="id-ID" sz="9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2" name="Straight Connector 54">
            <a:extLst>
              <a:ext uri="{FF2B5EF4-FFF2-40B4-BE49-F238E27FC236}">
                <a16:creationId xmlns:a16="http://schemas.microsoft.com/office/drawing/2014/main" xmlns="" id="{57259BA5-DA23-0148-82C2-83819DE4E293}"/>
              </a:ext>
            </a:extLst>
          </p:cNvPr>
          <p:cNvCxnSpPr>
            <a:cxnSpLocks/>
          </p:cNvCxnSpPr>
          <p:nvPr/>
        </p:nvCxnSpPr>
        <p:spPr>
          <a:xfrm>
            <a:off x="3201803" y="1644957"/>
            <a:ext cx="2300296" cy="0"/>
          </a:xfrm>
          <a:prstGeom prst="line">
            <a:avLst/>
          </a:prstGeom>
          <a:ln w="38100" cap="rnd">
            <a:solidFill>
              <a:schemeClr val="accent5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5">
            <a:extLst>
              <a:ext uri="{FF2B5EF4-FFF2-40B4-BE49-F238E27FC236}">
                <a16:creationId xmlns:a16="http://schemas.microsoft.com/office/drawing/2014/main" xmlns="" id="{BFB15BE8-E651-B44E-8E89-217E23EAB1B6}"/>
              </a:ext>
            </a:extLst>
          </p:cNvPr>
          <p:cNvCxnSpPr>
            <a:cxnSpLocks/>
          </p:cNvCxnSpPr>
          <p:nvPr/>
        </p:nvCxnSpPr>
        <p:spPr>
          <a:xfrm>
            <a:off x="4498816" y="2245454"/>
            <a:ext cx="1003283" cy="9421"/>
          </a:xfrm>
          <a:prstGeom prst="line">
            <a:avLst/>
          </a:prstGeom>
          <a:ln w="38100" cap="rnd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6">
            <a:extLst>
              <a:ext uri="{FF2B5EF4-FFF2-40B4-BE49-F238E27FC236}">
                <a16:creationId xmlns:a16="http://schemas.microsoft.com/office/drawing/2014/main" xmlns="" id="{6967D19D-F21A-A245-A5D6-E505398E835C}"/>
              </a:ext>
            </a:extLst>
          </p:cNvPr>
          <p:cNvCxnSpPr>
            <a:cxnSpLocks/>
          </p:cNvCxnSpPr>
          <p:nvPr/>
        </p:nvCxnSpPr>
        <p:spPr>
          <a:xfrm>
            <a:off x="3783198" y="2849982"/>
            <a:ext cx="1703202" cy="26568"/>
          </a:xfrm>
          <a:prstGeom prst="line">
            <a:avLst/>
          </a:prstGeom>
          <a:ln w="38100" cap="rnd">
            <a:solidFill>
              <a:schemeClr val="accent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7">
            <a:extLst>
              <a:ext uri="{FF2B5EF4-FFF2-40B4-BE49-F238E27FC236}">
                <a16:creationId xmlns:a16="http://schemas.microsoft.com/office/drawing/2014/main" xmlns="" id="{57E03456-820F-7243-BB7E-6EE16BE04BEC}"/>
              </a:ext>
            </a:extLst>
          </p:cNvPr>
          <p:cNvCxnSpPr>
            <a:cxnSpLocks/>
          </p:cNvCxnSpPr>
          <p:nvPr/>
        </p:nvCxnSpPr>
        <p:spPr>
          <a:xfrm>
            <a:off x="4975894" y="3477281"/>
            <a:ext cx="526205" cy="0"/>
          </a:xfrm>
          <a:prstGeom prst="line">
            <a:avLst/>
          </a:prstGeom>
          <a:ln w="38100" cap="rnd">
            <a:solidFill>
              <a:schemeClr val="accent2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8">
            <a:extLst>
              <a:ext uri="{FF2B5EF4-FFF2-40B4-BE49-F238E27FC236}">
                <a16:creationId xmlns:a16="http://schemas.microsoft.com/office/drawing/2014/main" xmlns="" id="{E959780F-D841-8646-96D9-7DF94F292955}"/>
              </a:ext>
            </a:extLst>
          </p:cNvPr>
          <p:cNvCxnSpPr>
            <a:cxnSpLocks/>
          </p:cNvCxnSpPr>
          <p:nvPr/>
        </p:nvCxnSpPr>
        <p:spPr>
          <a:xfrm>
            <a:off x="4278136" y="4135135"/>
            <a:ext cx="1153315" cy="0"/>
          </a:xfrm>
          <a:prstGeom prst="line">
            <a:avLst/>
          </a:prstGeom>
          <a:ln w="38100" cap="rnd">
            <a:solidFill>
              <a:schemeClr val="accent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4314C4E9-E678-3C4A-A905-E9DFA3071B12}"/>
              </a:ext>
            </a:extLst>
          </p:cNvPr>
          <p:cNvSpPr txBox="1"/>
          <p:nvPr/>
        </p:nvSpPr>
        <p:spPr>
          <a:xfrm>
            <a:off x="5743476" y="1188247"/>
            <a:ext cx="2877598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Цели и задачи воспитания сформулированы ясно, конкретно, диагностируемы, реалистичны </a:t>
            </a:r>
            <a:r>
              <a:rPr lang="ru-RU" sz="1200" b="1" dirty="0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(18%)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4314C4E9-E678-3C4A-A905-E9DFA3071B12}"/>
              </a:ext>
            </a:extLst>
          </p:cNvPr>
          <p:cNvSpPr txBox="1"/>
          <p:nvPr/>
        </p:nvSpPr>
        <p:spPr>
          <a:xfrm>
            <a:off x="5743476" y="1982161"/>
            <a:ext cx="3207185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Результаты воспитания соответствуют поставленным целям и задачам, выражены в показателях (критериях) </a:t>
            </a:r>
            <a:r>
              <a:rPr lang="ru-RU" sz="1200" b="1" dirty="0">
                <a:solidFill>
                  <a:schemeClr val="accent4"/>
                </a:solidFill>
                <a:ea typeface="League Spartan" charset="0"/>
                <a:cs typeface="Poppins" pitchFamily="2" charset="77"/>
              </a:rPr>
              <a:t>(5%)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4314C4E9-E678-3C4A-A905-E9DFA3071B12}"/>
              </a:ext>
            </a:extLst>
          </p:cNvPr>
          <p:cNvSpPr txBox="1"/>
          <p:nvPr/>
        </p:nvSpPr>
        <p:spPr>
          <a:xfrm>
            <a:off x="5743476" y="3891062"/>
            <a:ext cx="3419694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Направления воспитания согласованы с приоритетами государственной молодежной политики, национальным проектом «Образование </a:t>
            </a:r>
            <a:r>
              <a:rPr lang="ru-RU" sz="1200" b="1" dirty="0">
                <a:solidFill>
                  <a:schemeClr val="accent1"/>
                </a:solidFill>
                <a:ea typeface="League Spartan" charset="0"/>
                <a:cs typeface="Poppins" pitchFamily="2" charset="77"/>
              </a:rPr>
              <a:t>(70%)</a:t>
            </a:r>
            <a:endParaRPr lang="en-US" sz="1200" b="1" dirty="0">
              <a:solidFill>
                <a:schemeClr val="accent1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314C4E9-E678-3C4A-A905-E9DFA3071B12}"/>
              </a:ext>
            </a:extLst>
          </p:cNvPr>
          <p:cNvSpPr txBox="1"/>
          <p:nvPr/>
        </p:nvSpPr>
        <p:spPr>
          <a:xfrm>
            <a:off x="5743476" y="3228738"/>
            <a:ext cx="3207185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Приоритеты социально-экономического развития региона, муниципалитета отражены в содержании программы </a:t>
            </a:r>
            <a:r>
              <a:rPr lang="ru-RU" sz="1200" b="1" dirty="0" smtClean="0">
                <a:solidFill>
                  <a:schemeClr val="accent2"/>
                </a:solidFill>
                <a:ea typeface="League Spartan" charset="0"/>
                <a:cs typeface="Poppins" pitchFamily="2" charset="77"/>
              </a:rPr>
              <a:t>(28</a:t>
            </a:r>
            <a:r>
              <a:rPr lang="ru-RU" sz="1200" b="1" dirty="0">
                <a:solidFill>
                  <a:schemeClr val="accent2"/>
                </a:solidFill>
                <a:ea typeface="League Spartan" charset="0"/>
                <a:cs typeface="Poppins" pitchFamily="2" charset="77"/>
              </a:rPr>
              <a:t>%)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4314C4E9-E678-3C4A-A905-E9DFA3071B12}"/>
              </a:ext>
            </a:extLst>
          </p:cNvPr>
          <p:cNvSpPr txBox="1"/>
          <p:nvPr/>
        </p:nvSpPr>
        <p:spPr>
          <a:xfrm>
            <a:off x="5743477" y="2757990"/>
            <a:ext cx="3019524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1200" b="1" dirty="0">
                <a:solidFill>
                  <a:schemeClr val="tx2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Результаты воспитания выражены в общих компетенциях </a:t>
            </a:r>
          </a:p>
        </p:txBody>
      </p:sp>
      <p:sp>
        <p:nvSpPr>
          <p:cNvPr id="77" name="Freeform 107"/>
          <p:cNvSpPr>
            <a:spLocks noEditPoints="1"/>
          </p:cNvSpPr>
          <p:nvPr/>
        </p:nvSpPr>
        <p:spPr bwMode="auto">
          <a:xfrm>
            <a:off x="2633428" y="1555346"/>
            <a:ext cx="335898" cy="329407"/>
          </a:xfrm>
          <a:custGeom>
            <a:avLst/>
            <a:gdLst>
              <a:gd name="T0" fmla="*/ 112 w 176"/>
              <a:gd name="T1" fmla="*/ 118 h 174"/>
              <a:gd name="T2" fmla="*/ 120 w 176"/>
              <a:gd name="T3" fmla="*/ 102 h 174"/>
              <a:gd name="T4" fmla="*/ 64 w 176"/>
              <a:gd name="T5" fmla="*/ 94 h 174"/>
              <a:gd name="T6" fmla="*/ 56 w 176"/>
              <a:gd name="T7" fmla="*/ 110 h 174"/>
              <a:gd name="T8" fmla="*/ 64 w 176"/>
              <a:gd name="T9" fmla="*/ 102 h 174"/>
              <a:gd name="T10" fmla="*/ 112 w 176"/>
              <a:gd name="T11" fmla="*/ 110 h 174"/>
              <a:gd name="T12" fmla="*/ 64 w 176"/>
              <a:gd name="T13" fmla="*/ 102 h 174"/>
              <a:gd name="T14" fmla="*/ 152 w 176"/>
              <a:gd name="T15" fmla="*/ 46 h 174"/>
              <a:gd name="T16" fmla="*/ 128 w 176"/>
              <a:gd name="T17" fmla="*/ 17 h 174"/>
              <a:gd name="T18" fmla="*/ 70 w 176"/>
              <a:gd name="T19" fmla="*/ 4 h 174"/>
              <a:gd name="T20" fmla="*/ 28 w 176"/>
              <a:gd name="T21" fmla="*/ 46 h 174"/>
              <a:gd name="T22" fmla="*/ 0 w 176"/>
              <a:gd name="T23" fmla="*/ 54 h 174"/>
              <a:gd name="T24" fmla="*/ 8 w 176"/>
              <a:gd name="T25" fmla="*/ 78 h 174"/>
              <a:gd name="T26" fmla="*/ 16 w 176"/>
              <a:gd name="T27" fmla="*/ 166 h 174"/>
              <a:gd name="T28" fmla="*/ 152 w 176"/>
              <a:gd name="T29" fmla="*/ 174 h 174"/>
              <a:gd name="T30" fmla="*/ 160 w 176"/>
              <a:gd name="T31" fmla="*/ 78 h 174"/>
              <a:gd name="T32" fmla="*/ 176 w 176"/>
              <a:gd name="T33" fmla="*/ 70 h 174"/>
              <a:gd name="T34" fmla="*/ 168 w 176"/>
              <a:gd name="T35" fmla="*/ 46 h 174"/>
              <a:gd name="T36" fmla="*/ 140 w 176"/>
              <a:gd name="T37" fmla="*/ 30 h 174"/>
              <a:gd name="T38" fmla="*/ 143 w 176"/>
              <a:gd name="T39" fmla="*/ 46 h 174"/>
              <a:gd name="T40" fmla="*/ 134 w 176"/>
              <a:gd name="T41" fmla="*/ 40 h 174"/>
              <a:gd name="T42" fmla="*/ 124 w 176"/>
              <a:gd name="T43" fmla="*/ 34 h 174"/>
              <a:gd name="T44" fmla="*/ 115 w 176"/>
              <a:gd name="T45" fmla="*/ 30 h 174"/>
              <a:gd name="T46" fmla="*/ 130 w 176"/>
              <a:gd name="T47" fmla="*/ 24 h 174"/>
              <a:gd name="T48" fmla="*/ 74 w 176"/>
              <a:gd name="T49" fmla="*/ 46 h 174"/>
              <a:gd name="T50" fmla="*/ 127 w 176"/>
              <a:gd name="T51" fmla="*/ 46 h 174"/>
              <a:gd name="T52" fmla="*/ 66 w 176"/>
              <a:gd name="T53" fmla="*/ 11 h 174"/>
              <a:gd name="T54" fmla="*/ 65 w 176"/>
              <a:gd name="T55" fmla="*/ 46 h 174"/>
              <a:gd name="T56" fmla="*/ 46 w 176"/>
              <a:gd name="T57" fmla="*/ 46 h 174"/>
              <a:gd name="T58" fmla="*/ 37 w 176"/>
              <a:gd name="T59" fmla="*/ 46 h 174"/>
              <a:gd name="T60" fmla="*/ 152 w 176"/>
              <a:gd name="T61" fmla="*/ 166 h 174"/>
              <a:gd name="T62" fmla="*/ 24 w 176"/>
              <a:gd name="T63" fmla="*/ 78 h 174"/>
              <a:gd name="T64" fmla="*/ 152 w 176"/>
              <a:gd name="T65" fmla="*/ 166 h 174"/>
              <a:gd name="T66" fmla="*/ 8 w 176"/>
              <a:gd name="T67" fmla="*/ 70 h 174"/>
              <a:gd name="T68" fmla="*/ 168 w 176"/>
              <a:gd name="T69" fmla="*/ 54 h 174"/>
              <a:gd name="T70" fmla="*/ 69 w 176"/>
              <a:gd name="T71" fmla="*/ 22 h 174"/>
              <a:gd name="T72" fmla="*/ 58 w 176"/>
              <a:gd name="T73" fmla="*/ 25 h 174"/>
              <a:gd name="T74" fmla="*/ 69 w 176"/>
              <a:gd name="T75" fmla="*/ 22 h 174"/>
              <a:gd name="T76" fmla="*/ 54 w 176"/>
              <a:gd name="T77" fmla="*/ 32 h 174"/>
              <a:gd name="T78" fmla="*/ 57 w 176"/>
              <a:gd name="T79" fmla="*/ 4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4">
                <a:moveTo>
                  <a:pt x="64" y="118"/>
                </a:moveTo>
                <a:cubicBezTo>
                  <a:pt x="112" y="118"/>
                  <a:pt x="112" y="118"/>
                  <a:pt x="112" y="118"/>
                </a:cubicBezTo>
                <a:cubicBezTo>
                  <a:pt x="116" y="118"/>
                  <a:pt x="120" y="114"/>
                  <a:pt x="120" y="11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98"/>
                  <a:pt x="116" y="94"/>
                  <a:pt x="112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0" y="94"/>
                  <a:pt x="56" y="98"/>
                  <a:pt x="56" y="102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4"/>
                  <a:pt x="60" y="118"/>
                  <a:pt x="64" y="118"/>
                </a:cubicBezTo>
                <a:moveTo>
                  <a:pt x="64" y="102"/>
                </a:moveTo>
                <a:cubicBezTo>
                  <a:pt x="112" y="102"/>
                  <a:pt x="112" y="102"/>
                  <a:pt x="112" y="102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64" y="110"/>
                  <a:pt x="64" y="110"/>
                  <a:pt x="64" y="110"/>
                </a:cubicBezTo>
                <a:lnTo>
                  <a:pt x="64" y="102"/>
                </a:lnTo>
                <a:close/>
                <a:moveTo>
                  <a:pt x="168" y="46"/>
                </a:moveTo>
                <a:cubicBezTo>
                  <a:pt x="152" y="46"/>
                  <a:pt x="152" y="46"/>
                  <a:pt x="152" y="46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45" y="19"/>
                  <a:pt x="136" y="14"/>
                  <a:pt x="128" y="17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70" y="4"/>
                  <a:pt x="70" y="4"/>
                  <a:pt x="70" y="4"/>
                </a:cubicBezTo>
                <a:cubicBezTo>
                  <a:pt x="63" y="0"/>
                  <a:pt x="53" y="2"/>
                  <a:pt x="49" y="10"/>
                </a:cubicBezTo>
                <a:cubicBezTo>
                  <a:pt x="28" y="46"/>
                  <a:pt x="28" y="46"/>
                  <a:pt x="2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4" y="46"/>
                  <a:pt x="0" y="50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4" y="78"/>
                  <a:pt x="8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6" y="170"/>
                  <a:pt x="20" y="174"/>
                  <a:pt x="24" y="174"/>
                </a:cubicBezTo>
                <a:cubicBezTo>
                  <a:pt x="152" y="174"/>
                  <a:pt x="152" y="174"/>
                  <a:pt x="152" y="174"/>
                </a:cubicBezTo>
                <a:cubicBezTo>
                  <a:pt x="156" y="174"/>
                  <a:pt x="160" y="170"/>
                  <a:pt x="160" y="166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2" y="78"/>
                  <a:pt x="176" y="74"/>
                  <a:pt x="176" y="70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6" y="50"/>
                  <a:pt x="172" y="46"/>
                  <a:pt x="168" y="46"/>
                </a:cubicBezTo>
                <a:moveTo>
                  <a:pt x="130" y="24"/>
                </a:moveTo>
                <a:cubicBezTo>
                  <a:pt x="134" y="23"/>
                  <a:pt x="138" y="26"/>
                  <a:pt x="140" y="30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4" y="28"/>
                  <a:pt x="114" y="28"/>
                  <a:pt x="114" y="28"/>
                </a:cubicBezTo>
                <a:lnTo>
                  <a:pt x="130" y="24"/>
                </a:lnTo>
                <a:close/>
                <a:moveTo>
                  <a:pt x="127" y="46"/>
                </a:moveTo>
                <a:cubicBezTo>
                  <a:pt x="74" y="46"/>
                  <a:pt x="74" y="46"/>
                  <a:pt x="74" y="46"/>
                </a:cubicBezTo>
                <a:cubicBezTo>
                  <a:pt x="87" y="23"/>
                  <a:pt x="87" y="23"/>
                  <a:pt x="87" y="23"/>
                </a:cubicBezTo>
                <a:lnTo>
                  <a:pt x="127" y="46"/>
                </a:lnTo>
                <a:close/>
                <a:moveTo>
                  <a:pt x="56" y="14"/>
                </a:moveTo>
                <a:cubicBezTo>
                  <a:pt x="58" y="10"/>
                  <a:pt x="63" y="9"/>
                  <a:pt x="66" y="11"/>
                </a:cubicBezTo>
                <a:cubicBezTo>
                  <a:pt x="80" y="19"/>
                  <a:pt x="80" y="19"/>
                  <a:pt x="80" y="19"/>
                </a:cubicBezTo>
                <a:cubicBezTo>
                  <a:pt x="65" y="46"/>
                  <a:pt x="65" y="46"/>
                  <a:pt x="65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37" y="46"/>
                  <a:pt x="37" y="46"/>
                  <a:pt x="37" y="46"/>
                </a:cubicBezTo>
                <a:lnTo>
                  <a:pt x="56" y="14"/>
                </a:lnTo>
                <a:close/>
                <a:moveTo>
                  <a:pt x="152" y="166"/>
                </a:moveTo>
                <a:cubicBezTo>
                  <a:pt x="24" y="166"/>
                  <a:pt x="24" y="166"/>
                  <a:pt x="24" y="166"/>
                </a:cubicBezTo>
                <a:cubicBezTo>
                  <a:pt x="24" y="78"/>
                  <a:pt x="24" y="78"/>
                  <a:pt x="24" y="78"/>
                </a:cubicBezTo>
                <a:cubicBezTo>
                  <a:pt x="152" y="78"/>
                  <a:pt x="152" y="78"/>
                  <a:pt x="152" y="78"/>
                </a:cubicBezTo>
                <a:lnTo>
                  <a:pt x="152" y="166"/>
                </a:lnTo>
                <a:close/>
                <a:moveTo>
                  <a:pt x="168" y="70"/>
                </a:moveTo>
                <a:cubicBezTo>
                  <a:pt x="8" y="70"/>
                  <a:pt x="8" y="70"/>
                  <a:pt x="8" y="70"/>
                </a:cubicBezTo>
                <a:cubicBezTo>
                  <a:pt x="8" y="54"/>
                  <a:pt x="8" y="54"/>
                  <a:pt x="8" y="54"/>
                </a:cubicBezTo>
                <a:cubicBezTo>
                  <a:pt x="168" y="54"/>
                  <a:pt x="168" y="54"/>
                  <a:pt x="168" y="54"/>
                </a:cubicBezTo>
                <a:lnTo>
                  <a:pt x="168" y="70"/>
                </a:lnTo>
                <a:close/>
                <a:moveTo>
                  <a:pt x="69" y="22"/>
                </a:moveTo>
                <a:cubicBezTo>
                  <a:pt x="62" y="18"/>
                  <a:pt x="62" y="18"/>
                  <a:pt x="62" y="18"/>
                </a:cubicBezTo>
                <a:cubicBezTo>
                  <a:pt x="58" y="25"/>
                  <a:pt x="58" y="25"/>
                  <a:pt x="58" y="25"/>
                </a:cubicBezTo>
                <a:cubicBezTo>
                  <a:pt x="65" y="29"/>
                  <a:pt x="65" y="29"/>
                  <a:pt x="65" y="29"/>
                </a:cubicBezTo>
                <a:lnTo>
                  <a:pt x="69" y="22"/>
                </a:lnTo>
                <a:close/>
                <a:moveTo>
                  <a:pt x="61" y="36"/>
                </a:moveTo>
                <a:cubicBezTo>
                  <a:pt x="54" y="32"/>
                  <a:pt x="54" y="32"/>
                  <a:pt x="54" y="32"/>
                </a:cubicBezTo>
                <a:cubicBezTo>
                  <a:pt x="50" y="39"/>
                  <a:pt x="50" y="39"/>
                  <a:pt x="50" y="39"/>
                </a:cubicBezTo>
                <a:cubicBezTo>
                  <a:pt x="57" y="43"/>
                  <a:pt x="57" y="43"/>
                  <a:pt x="57" y="43"/>
                </a:cubicBezTo>
                <a:lnTo>
                  <a:pt x="61" y="36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83"/>
          <p:cNvSpPr>
            <a:spLocks noEditPoints="1"/>
          </p:cNvSpPr>
          <p:nvPr/>
        </p:nvSpPr>
        <p:spPr bwMode="auto">
          <a:xfrm>
            <a:off x="3843180" y="2110352"/>
            <a:ext cx="334275" cy="274235"/>
          </a:xfrm>
          <a:custGeom>
            <a:avLst/>
            <a:gdLst>
              <a:gd name="T0" fmla="*/ 28 w 176"/>
              <a:gd name="T1" fmla="*/ 88 h 144"/>
              <a:gd name="T2" fmla="*/ 4 w 176"/>
              <a:gd name="T3" fmla="*/ 88 h 144"/>
              <a:gd name="T4" fmla="*/ 0 w 176"/>
              <a:gd name="T5" fmla="*/ 92 h 144"/>
              <a:gd name="T6" fmla="*/ 0 w 176"/>
              <a:gd name="T7" fmla="*/ 140 h 144"/>
              <a:gd name="T8" fmla="*/ 4 w 176"/>
              <a:gd name="T9" fmla="*/ 144 h 144"/>
              <a:gd name="T10" fmla="*/ 28 w 176"/>
              <a:gd name="T11" fmla="*/ 144 h 144"/>
              <a:gd name="T12" fmla="*/ 32 w 176"/>
              <a:gd name="T13" fmla="*/ 140 h 144"/>
              <a:gd name="T14" fmla="*/ 32 w 176"/>
              <a:gd name="T15" fmla="*/ 92 h 144"/>
              <a:gd name="T16" fmla="*/ 28 w 176"/>
              <a:gd name="T17" fmla="*/ 88 h 144"/>
              <a:gd name="T18" fmla="*/ 24 w 176"/>
              <a:gd name="T19" fmla="*/ 136 h 144"/>
              <a:gd name="T20" fmla="*/ 8 w 176"/>
              <a:gd name="T21" fmla="*/ 136 h 144"/>
              <a:gd name="T22" fmla="*/ 8 w 176"/>
              <a:gd name="T23" fmla="*/ 96 h 144"/>
              <a:gd name="T24" fmla="*/ 24 w 176"/>
              <a:gd name="T25" fmla="*/ 96 h 144"/>
              <a:gd name="T26" fmla="*/ 24 w 176"/>
              <a:gd name="T27" fmla="*/ 136 h 144"/>
              <a:gd name="T28" fmla="*/ 124 w 176"/>
              <a:gd name="T29" fmla="*/ 64 h 144"/>
              <a:gd name="T30" fmla="*/ 100 w 176"/>
              <a:gd name="T31" fmla="*/ 64 h 144"/>
              <a:gd name="T32" fmla="*/ 96 w 176"/>
              <a:gd name="T33" fmla="*/ 68 h 144"/>
              <a:gd name="T34" fmla="*/ 96 w 176"/>
              <a:gd name="T35" fmla="*/ 140 h 144"/>
              <a:gd name="T36" fmla="*/ 100 w 176"/>
              <a:gd name="T37" fmla="*/ 144 h 144"/>
              <a:gd name="T38" fmla="*/ 124 w 176"/>
              <a:gd name="T39" fmla="*/ 144 h 144"/>
              <a:gd name="T40" fmla="*/ 128 w 176"/>
              <a:gd name="T41" fmla="*/ 140 h 144"/>
              <a:gd name="T42" fmla="*/ 128 w 176"/>
              <a:gd name="T43" fmla="*/ 68 h 144"/>
              <a:gd name="T44" fmla="*/ 124 w 176"/>
              <a:gd name="T45" fmla="*/ 64 h 144"/>
              <a:gd name="T46" fmla="*/ 120 w 176"/>
              <a:gd name="T47" fmla="*/ 136 h 144"/>
              <a:gd name="T48" fmla="*/ 104 w 176"/>
              <a:gd name="T49" fmla="*/ 136 h 144"/>
              <a:gd name="T50" fmla="*/ 104 w 176"/>
              <a:gd name="T51" fmla="*/ 72 h 144"/>
              <a:gd name="T52" fmla="*/ 120 w 176"/>
              <a:gd name="T53" fmla="*/ 72 h 144"/>
              <a:gd name="T54" fmla="*/ 120 w 176"/>
              <a:gd name="T55" fmla="*/ 136 h 144"/>
              <a:gd name="T56" fmla="*/ 76 w 176"/>
              <a:gd name="T57" fmla="*/ 16 h 144"/>
              <a:gd name="T58" fmla="*/ 52 w 176"/>
              <a:gd name="T59" fmla="*/ 16 h 144"/>
              <a:gd name="T60" fmla="*/ 48 w 176"/>
              <a:gd name="T61" fmla="*/ 20 h 144"/>
              <a:gd name="T62" fmla="*/ 48 w 176"/>
              <a:gd name="T63" fmla="*/ 140 h 144"/>
              <a:gd name="T64" fmla="*/ 52 w 176"/>
              <a:gd name="T65" fmla="*/ 144 h 144"/>
              <a:gd name="T66" fmla="*/ 76 w 176"/>
              <a:gd name="T67" fmla="*/ 144 h 144"/>
              <a:gd name="T68" fmla="*/ 80 w 176"/>
              <a:gd name="T69" fmla="*/ 140 h 144"/>
              <a:gd name="T70" fmla="*/ 80 w 176"/>
              <a:gd name="T71" fmla="*/ 20 h 144"/>
              <a:gd name="T72" fmla="*/ 76 w 176"/>
              <a:gd name="T73" fmla="*/ 16 h 144"/>
              <a:gd name="T74" fmla="*/ 72 w 176"/>
              <a:gd name="T75" fmla="*/ 136 h 144"/>
              <a:gd name="T76" fmla="*/ 56 w 176"/>
              <a:gd name="T77" fmla="*/ 136 h 144"/>
              <a:gd name="T78" fmla="*/ 56 w 176"/>
              <a:gd name="T79" fmla="*/ 24 h 144"/>
              <a:gd name="T80" fmla="*/ 72 w 176"/>
              <a:gd name="T81" fmla="*/ 24 h 144"/>
              <a:gd name="T82" fmla="*/ 72 w 176"/>
              <a:gd name="T83" fmla="*/ 136 h 144"/>
              <a:gd name="T84" fmla="*/ 172 w 176"/>
              <a:gd name="T85" fmla="*/ 0 h 144"/>
              <a:gd name="T86" fmla="*/ 148 w 176"/>
              <a:gd name="T87" fmla="*/ 0 h 144"/>
              <a:gd name="T88" fmla="*/ 144 w 176"/>
              <a:gd name="T89" fmla="*/ 4 h 144"/>
              <a:gd name="T90" fmla="*/ 144 w 176"/>
              <a:gd name="T91" fmla="*/ 140 h 144"/>
              <a:gd name="T92" fmla="*/ 148 w 176"/>
              <a:gd name="T93" fmla="*/ 144 h 144"/>
              <a:gd name="T94" fmla="*/ 172 w 176"/>
              <a:gd name="T95" fmla="*/ 144 h 144"/>
              <a:gd name="T96" fmla="*/ 176 w 176"/>
              <a:gd name="T97" fmla="*/ 140 h 144"/>
              <a:gd name="T98" fmla="*/ 176 w 176"/>
              <a:gd name="T99" fmla="*/ 4 h 144"/>
              <a:gd name="T100" fmla="*/ 172 w 176"/>
              <a:gd name="T101" fmla="*/ 0 h 144"/>
              <a:gd name="T102" fmla="*/ 168 w 176"/>
              <a:gd name="T103" fmla="*/ 136 h 144"/>
              <a:gd name="T104" fmla="*/ 152 w 176"/>
              <a:gd name="T105" fmla="*/ 136 h 144"/>
              <a:gd name="T106" fmla="*/ 152 w 176"/>
              <a:gd name="T107" fmla="*/ 8 h 144"/>
              <a:gd name="T108" fmla="*/ 168 w 176"/>
              <a:gd name="T109" fmla="*/ 8 h 144"/>
              <a:gd name="T110" fmla="*/ 168 w 176"/>
              <a:gd name="T11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44">
                <a:moveTo>
                  <a:pt x="28" y="88"/>
                </a:moveTo>
                <a:cubicBezTo>
                  <a:pt x="4" y="88"/>
                  <a:pt x="4" y="88"/>
                  <a:pt x="4" y="88"/>
                </a:cubicBezTo>
                <a:cubicBezTo>
                  <a:pt x="2" y="88"/>
                  <a:pt x="0" y="90"/>
                  <a:pt x="0" y="92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30" y="144"/>
                  <a:pt x="32" y="142"/>
                  <a:pt x="32" y="140"/>
                </a:cubicBezTo>
                <a:cubicBezTo>
                  <a:pt x="32" y="92"/>
                  <a:pt x="32" y="92"/>
                  <a:pt x="32" y="92"/>
                </a:cubicBezTo>
                <a:cubicBezTo>
                  <a:pt x="32" y="90"/>
                  <a:pt x="30" y="88"/>
                  <a:pt x="28" y="88"/>
                </a:cubicBezTo>
                <a:moveTo>
                  <a:pt x="24" y="136"/>
                </a:moveTo>
                <a:cubicBezTo>
                  <a:pt x="8" y="136"/>
                  <a:pt x="8" y="136"/>
                  <a:pt x="8" y="136"/>
                </a:cubicBezTo>
                <a:cubicBezTo>
                  <a:pt x="8" y="96"/>
                  <a:pt x="8" y="96"/>
                  <a:pt x="8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136"/>
                </a:lnTo>
                <a:close/>
                <a:moveTo>
                  <a:pt x="124" y="64"/>
                </a:move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6"/>
                  <a:pt x="96" y="68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96" y="142"/>
                  <a:pt x="98" y="144"/>
                  <a:pt x="100" y="144"/>
                </a:cubicBezTo>
                <a:cubicBezTo>
                  <a:pt x="124" y="144"/>
                  <a:pt x="124" y="144"/>
                  <a:pt x="124" y="144"/>
                </a:cubicBezTo>
                <a:cubicBezTo>
                  <a:pt x="126" y="144"/>
                  <a:pt x="128" y="142"/>
                  <a:pt x="128" y="140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6"/>
                  <a:pt x="126" y="64"/>
                  <a:pt x="124" y="64"/>
                </a:cubicBezTo>
                <a:moveTo>
                  <a:pt x="12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20" y="72"/>
                  <a:pt x="120" y="72"/>
                  <a:pt x="120" y="72"/>
                </a:cubicBezTo>
                <a:lnTo>
                  <a:pt x="120" y="136"/>
                </a:lnTo>
                <a:close/>
                <a:moveTo>
                  <a:pt x="76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48" y="18"/>
                  <a:pt x="48" y="20"/>
                </a:cubicBezTo>
                <a:cubicBezTo>
                  <a:pt x="48" y="140"/>
                  <a:pt x="48" y="140"/>
                  <a:pt x="48" y="140"/>
                </a:cubicBezTo>
                <a:cubicBezTo>
                  <a:pt x="48" y="142"/>
                  <a:pt x="50" y="144"/>
                  <a:pt x="52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8" y="144"/>
                  <a:pt x="80" y="142"/>
                  <a:pt x="80" y="14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moveTo>
                  <a:pt x="72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24"/>
                  <a:pt x="56" y="24"/>
                  <a:pt x="56" y="24"/>
                </a:cubicBezTo>
                <a:cubicBezTo>
                  <a:pt x="72" y="24"/>
                  <a:pt x="72" y="24"/>
                  <a:pt x="72" y="24"/>
                </a:cubicBezTo>
                <a:lnTo>
                  <a:pt x="72" y="136"/>
                </a:lnTo>
                <a:close/>
                <a:moveTo>
                  <a:pt x="172" y="0"/>
                </a:moveTo>
                <a:cubicBezTo>
                  <a:pt x="148" y="0"/>
                  <a:pt x="148" y="0"/>
                  <a:pt x="148" y="0"/>
                </a:cubicBezTo>
                <a:cubicBezTo>
                  <a:pt x="146" y="0"/>
                  <a:pt x="144" y="2"/>
                  <a:pt x="144" y="4"/>
                </a:cubicBezTo>
                <a:cubicBezTo>
                  <a:pt x="144" y="140"/>
                  <a:pt x="144" y="140"/>
                  <a:pt x="144" y="140"/>
                </a:cubicBezTo>
                <a:cubicBezTo>
                  <a:pt x="144" y="142"/>
                  <a:pt x="146" y="144"/>
                  <a:pt x="148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4"/>
                  <a:pt x="176" y="4"/>
                  <a:pt x="176" y="4"/>
                </a:cubicBezTo>
                <a:cubicBezTo>
                  <a:pt x="176" y="2"/>
                  <a:pt x="174" y="0"/>
                  <a:pt x="172" y="0"/>
                </a:cubicBezTo>
                <a:moveTo>
                  <a:pt x="168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52" y="8"/>
                  <a:pt x="152" y="8"/>
                  <a:pt x="152" y="8"/>
                </a:cubicBezTo>
                <a:cubicBezTo>
                  <a:pt x="168" y="8"/>
                  <a:pt x="168" y="8"/>
                  <a:pt x="168" y="8"/>
                </a:cubicBezTo>
                <a:lnTo>
                  <a:pt x="168" y="136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48">
            <a:extLst>
              <a:ext uri="{FF2B5EF4-FFF2-40B4-BE49-F238E27FC236}">
                <a16:creationId xmlns:a16="http://schemas.microsoft.com/office/drawing/2014/main" xmlns="" id="{EBA17704-B5C0-494E-9F49-0F6D80066FE0}"/>
              </a:ext>
            </a:extLst>
          </p:cNvPr>
          <p:cNvSpPr>
            <a:spLocks noEditPoints="1"/>
          </p:cNvSpPr>
          <p:nvPr/>
        </p:nvSpPr>
        <p:spPr bwMode="auto">
          <a:xfrm>
            <a:off x="4327505" y="3294670"/>
            <a:ext cx="401638" cy="347663"/>
          </a:xfrm>
          <a:custGeom>
            <a:avLst/>
            <a:gdLst>
              <a:gd name="T0" fmla="*/ 123 w 123"/>
              <a:gd name="T1" fmla="*/ 100 h 107"/>
              <a:gd name="T2" fmla="*/ 115 w 123"/>
              <a:gd name="T3" fmla="*/ 107 h 107"/>
              <a:gd name="T4" fmla="*/ 107 w 123"/>
              <a:gd name="T5" fmla="*/ 100 h 107"/>
              <a:gd name="T6" fmla="*/ 115 w 123"/>
              <a:gd name="T7" fmla="*/ 84 h 107"/>
              <a:gd name="T8" fmla="*/ 123 w 123"/>
              <a:gd name="T9" fmla="*/ 100 h 107"/>
              <a:gd name="T10" fmla="*/ 111 w 123"/>
              <a:gd name="T11" fmla="*/ 42 h 107"/>
              <a:gd name="T12" fmla="*/ 111 w 123"/>
              <a:gd name="T13" fmla="*/ 77 h 107"/>
              <a:gd name="T14" fmla="*/ 115 w 123"/>
              <a:gd name="T15" fmla="*/ 80 h 107"/>
              <a:gd name="T16" fmla="*/ 119 w 123"/>
              <a:gd name="T17" fmla="*/ 77 h 107"/>
              <a:gd name="T18" fmla="*/ 119 w 123"/>
              <a:gd name="T19" fmla="*/ 42 h 107"/>
              <a:gd name="T20" fmla="*/ 115 w 123"/>
              <a:gd name="T21" fmla="*/ 38 h 107"/>
              <a:gd name="T22" fmla="*/ 111 w 123"/>
              <a:gd name="T23" fmla="*/ 42 h 107"/>
              <a:gd name="T24" fmla="*/ 114 w 123"/>
              <a:gd name="T25" fmla="*/ 34 h 107"/>
              <a:gd name="T26" fmla="*/ 104 w 123"/>
              <a:gd name="T27" fmla="*/ 36 h 107"/>
              <a:gd name="T28" fmla="*/ 104 w 123"/>
              <a:gd name="T29" fmla="*/ 69 h 107"/>
              <a:gd name="T30" fmla="*/ 61 w 123"/>
              <a:gd name="T31" fmla="*/ 88 h 107"/>
              <a:gd name="T32" fmla="*/ 19 w 123"/>
              <a:gd name="T33" fmla="*/ 69 h 107"/>
              <a:gd name="T34" fmla="*/ 19 w 123"/>
              <a:gd name="T35" fmla="*/ 36 h 107"/>
              <a:gd name="T36" fmla="*/ 9 w 123"/>
              <a:gd name="T37" fmla="*/ 34 h 107"/>
              <a:gd name="T38" fmla="*/ 0 w 123"/>
              <a:gd name="T39" fmla="*/ 23 h 107"/>
              <a:gd name="T40" fmla="*/ 9 w 123"/>
              <a:gd name="T41" fmla="*/ 12 h 107"/>
              <a:gd name="T42" fmla="*/ 59 w 123"/>
              <a:gd name="T43" fmla="*/ 0 h 107"/>
              <a:gd name="T44" fmla="*/ 61 w 123"/>
              <a:gd name="T45" fmla="*/ 0 h 107"/>
              <a:gd name="T46" fmla="*/ 64 w 123"/>
              <a:gd name="T47" fmla="*/ 0 h 107"/>
              <a:gd name="T48" fmla="*/ 114 w 123"/>
              <a:gd name="T49" fmla="*/ 12 h 107"/>
              <a:gd name="T50" fmla="*/ 123 w 123"/>
              <a:gd name="T51" fmla="*/ 23 h 107"/>
              <a:gd name="T52" fmla="*/ 114 w 123"/>
              <a:gd name="T53" fmla="*/ 34 h 107"/>
              <a:gd name="T54" fmla="*/ 96 w 123"/>
              <a:gd name="T55" fmla="*/ 38 h 107"/>
              <a:gd name="T56" fmla="*/ 64 w 123"/>
              <a:gd name="T57" fmla="*/ 46 h 107"/>
              <a:gd name="T58" fmla="*/ 61 w 123"/>
              <a:gd name="T59" fmla="*/ 46 h 107"/>
              <a:gd name="T60" fmla="*/ 59 w 123"/>
              <a:gd name="T61" fmla="*/ 46 h 107"/>
              <a:gd name="T62" fmla="*/ 27 w 123"/>
              <a:gd name="T63" fmla="*/ 38 h 107"/>
              <a:gd name="T64" fmla="*/ 27 w 123"/>
              <a:gd name="T65" fmla="*/ 69 h 107"/>
              <a:gd name="T66" fmla="*/ 61 w 123"/>
              <a:gd name="T67" fmla="*/ 80 h 107"/>
              <a:gd name="T68" fmla="*/ 96 w 123"/>
              <a:gd name="T69" fmla="*/ 69 h 107"/>
              <a:gd name="T70" fmla="*/ 96 w 123"/>
              <a:gd name="T71" fmla="*/ 38 h 107"/>
              <a:gd name="T72" fmla="*/ 112 w 123"/>
              <a:gd name="T73" fmla="*/ 27 h 107"/>
              <a:gd name="T74" fmla="*/ 115 w 123"/>
              <a:gd name="T75" fmla="*/ 23 h 107"/>
              <a:gd name="T76" fmla="*/ 112 w 123"/>
              <a:gd name="T77" fmla="*/ 19 h 107"/>
              <a:gd name="T78" fmla="*/ 62 w 123"/>
              <a:gd name="T79" fmla="*/ 8 h 107"/>
              <a:gd name="T80" fmla="*/ 61 w 123"/>
              <a:gd name="T81" fmla="*/ 7 h 107"/>
              <a:gd name="T82" fmla="*/ 61 w 123"/>
              <a:gd name="T83" fmla="*/ 8 h 107"/>
              <a:gd name="T84" fmla="*/ 11 w 123"/>
              <a:gd name="T85" fmla="*/ 19 h 107"/>
              <a:gd name="T86" fmla="*/ 8 w 123"/>
              <a:gd name="T87" fmla="*/ 23 h 107"/>
              <a:gd name="T88" fmla="*/ 11 w 123"/>
              <a:gd name="T89" fmla="*/ 27 h 107"/>
              <a:gd name="T90" fmla="*/ 61 w 123"/>
              <a:gd name="T91" fmla="*/ 38 h 107"/>
              <a:gd name="T92" fmla="*/ 61 w 123"/>
              <a:gd name="T93" fmla="*/ 38 h 107"/>
              <a:gd name="T94" fmla="*/ 62 w 123"/>
              <a:gd name="T95" fmla="*/ 38 h 107"/>
              <a:gd name="T96" fmla="*/ 112 w 123"/>
              <a:gd name="T97" fmla="*/ 27 h 107"/>
              <a:gd name="T98" fmla="*/ 112 w 123"/>
              <a:gd name="T99" fmla="*/ 27 h 107"/>
              <a:gd name="T100" fmla="*/ 112 w 123"/>
              <a:gd name="T101" fmla="*/ 27 h 1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23" h="107">
                <a:moveTo>
                  <a:pt x="123" y="100"/>
                </a:moveTo>
                <a:cubicBezTo>
                  <a:pt x="123" y="104"/>
                  <a:pt x="119" y="107"/>
                  <a:pt x="115" y="107"/>
                </a:cubicBezTo>
                <a:cubicBezTo>
                  <a:pt x="111" y="107"/>
                  <a:pt x="107" y="104"/>
                  <a:pt x="107" y="100"/>
                </a:cubicBezTo>
                <a:cubicBezTo>
                  <a:pt x="107" y="95"/>
                  <a:pt x="111" y="84"/>
                  <a:pt x="115" y="84"/>
                </a:cubicBezTo>
                <a:cubicBezTo>
                  <a:pt x="119" y="84"/>
                  <a:pt x="123" y="95"/>
                  <a:pt x="123" y="100"/>
                </a:cubicBezTo>
                <a:close/>
                <a:moveTo>
                  <a:pt x="111" y="42"/>
                </a:moveTo>
                <a:cubicBezTo>
                  <a:pt x="111" y="77"/>
                  <a:pt x="111" y="77"/>
                  <a:pt x="111" y="77"/>
                </a:cubicBezTo>
                <a:cubicBezTo>
                  <a:pt x="111" y="79"/>
                  <a:pt x="113" y="80"/>
                  <a:pt x="115" y="80"/>
                </a:cubicBezTo>
                <a:cubicBezTo>
                  <a:pt x="117" y="80"/>
                  <a:pt x="119" y="79"/>
                  <a:pt x="119" y="77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19" y="40"/>
                  <a:pt x="117" y="38"/>
                  <a:pt x="115" y="38"/>
                </a:cubicBezTo>
                <a:cubicBezTo>
                  <a:pt x="113" y="38"/>
                  <a:pt x="111" y="40"/>
                  <a:pt x="111" y="42"/>
                </a:cubicBezTo>
                <a:close/>
                <a:moveTo>
                  <a:pt x="114" y="34"/>
                </a:moveTo>
                <a:cubicBezTo>
                  <a:pt x="104" y="36"/>
                  <a:pt x="104" y="36"/>
                  <a:pt x="104" y="36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104" y="79"/>
                  <a:pt x="92" y="88"/>
                  <a:pt x="61" y="88"/>
                </a:cubicBezTo>
                <a:cubicBezTo>
                  <a:pt x="31" y="88"/>
                  <a:pt x="19" y="79"/>
                  <a:pt x="19" y="69"/>
                </a:cubicBezTo>
                <a:cubicBezTo>
                  <a:pt x="19" y="36"/>
                  <a:pt x="19" y="36"/>
                  <a:pt x="19" y="36"/>
                </a:cubicBezTo>
                <a:cubicBezTo>
                  <a:pt x="9" y="34"/>
                  <a:pt x="9" y="34"/>
                  <a:pt x="9" y="34"/>
                </a:cubicBezTo>
                <a:cubicBezTo>
                  <a:pt x="4" y="33"/>
                  <a:pt x="0" y="28"/>
                  <a:pt x="0" y="23"/>
                </a:cubicBezTo>
                <a:cubicBezTo>
                  <a:pt x="0" y="17"/>
                  <a:pt x="4" y="13"/>
                  <a:pt x="9" y="12"/>
                </a:cubicBezTo>
                <a:cubicBezTo>
                  <a:pt x="59" y="0"/>
                  <a:pt x="59" y="0"/>
                  <a:pt x="59" y="0"/>
                </a:cubicBezTo>
                <a:cubicBezTo>
                  <a:pt x="60" y="0"/>
                  <a:pt x="61" y="0"/>
                  <a:pt x="61" y="0"/>
                </a:cubicBezTo>
                <a:cubicBezTo>
                  <a:pt x="62" y="0"/>
                  <a:pt x="63" y="0"/>
                  <a:pt x="64" y="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9" y="13"/>
                  <a:pt x="123" y="17"/>
                  <a:pt x="123" y="23"/>
                </a:cubicBezTo>
                <a:cubicBezTo>
                  <a:pt x="123" y="28"/>
                  <a:pt x="119" y="33"/>
                  <a:pt x="114" y="34"/>
                </a:cubicBezTo>
                <a:close/>
                <a:moveTo>
                  <a:pt x="96" y="38"/>
                </a:moveTo>
                <a:cubicBezTo>
                  <a:pt x="64" y="46"/>
                  <a:pt x="64" y="46"/>
                  <a:pt x="64" y="46"/>
                </a:cubicBezTo>
                <a:cubicBezTo>
                  <a:pt x="63" y="46"/>
                  <a:pt x="62" y="46"/>
                  <a:pt x="61" y="46"/>
                </a:cubicBezTo>
                <a:cubicBezTo>
                  <a:pt x="61" y="46"/>
                  <a:pt x="60" y="46"/>
                  <a:pt x="59" y="46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3"/>
                  <a:pt x="38" y="80"/>
                  <a:pt x="61" y="80"/>
                </a:cubicBezTo>
                <a:cubicBezTo>
                  <a:pt x="84" y="80"/>
                  <a:pt x="96" y="73"/>
                  <a:pt x="96" y="69"/>
                </a:cubicBezTo>
                <a:lnTo>
                  <a:pt x="96" y="38"/>
                </a:lnTo>
                <a:close/>
                <a:moveTo>
                  <a:pt x="112" y="27"/>
                </a:moveTo>
                <a:cubicBezTo>
                  <a:pt x="114" y="26"/>
                  <a:pt x="115" y="25"/>
                  <a:pt x="115" y="23"/>
                </a:cubicBezTo>
                <a:cubicBezTo>
                  <a:pt x="115" y="21"/>
                  <a:pt x="114" y="19"/>
                  <a:pt x="112" y="19"/>
                </a:cubicBezTo>
                <a:cubicBezTo>
                  <a:pt x="62" y="8"/>
                  <a:pt x="62" y="8"/>
                  <a:pt x="62" y="8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8"/>
                  <a:pt x="61" y="8"/>
                  <a:pt x="61" y="8"/>
                </a:cubicBezTo>
                <a:cubicBezTo>
                  <a:pt x="11" y="19"/>
                  <a:pt x="11" y="19"/>
                  <a:pt x="11" y="19"/>
                </a:cubicBezTo>
                <a:cubicBezTo>
                  <a:pt x="9" y="19"/>
                  <a:pt x="8" y="21"/>
                  <a:pt x="8" y="23"/>
                </a:cubicBezTo>
                <a:cubicBezTo>
                  <a:pt x="8" y="25"/>
                  <a:pt x="9" y="26"/>
                  <a:pt x="11" y="27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2" y="38"/>
                  <a:pt x="62" y="38"/>
                  <a:pt x="62" y="38"/>
                </a:cubicBezTo>
                <a:lnTo>
                  <a:pt x="112" y="27"/>
                </a:lnTo>
                <a:close/>
                <a:moveTo>
                  <a:pt x="112" y="27"/>
                </a:moveTo>
                <a:cubicBezTo>
                  <a:pt x="112" y="27"/>
                  <a:pt x="112" y="27"/>
                  <a:pt x="112" y="27"/>
                </a:cubicBezTo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7" name="Freeform 132"/>
          <p:cNvSpPr>
            <a:spLocks noEditPoints="1"/>
          </p:cNvSpPr>
          <p:nvPr/>
        </p:nvSpPr>
        <p:spPr bwMode="auto">
          <a:xfrm>
            <a:off x="3124199" y="2647950"/>
            <a:ext cx="379287" cy="362857"/>
          </a:xfrm>
          <a:custGeom>
            <a:avLst/>
            <a:gdLst>
              <a:gd name="T0" fmla="*/ 0 w 145"/>
              <a:gd name="T1" fmla="*/ 73 h 141"/>
              <a:gd name="T2" fmla="*/ 23 w 145"/>
              <a:gd name="T3" fmla="*/ 73 h 141"/>
              <a:gd name="T4" fmla="*/ 23 w 145"/>
              <a:gd name="T5" fmla="*/ 141 h 141"/>
              <a:gd name="T6" fmla="*/ 55 w 145"/>
              <a:gd name="T7" fmla="*/ 141 h 141"/>
              <a:gd name="T8" fmla="*/ 55 w 145"/>
              <a:gd name="T9" fmla="*/ 104 h 141"/>
              <a:gd name="T10" fmla="*/ 86 w 145"/>
              <a:gd name="T11" fmla="*/ 104 h 141"/>
              <a:gd name="T12" fmla="*/ 86 w 145"/>
              <a:gd name="T13" fmla="*/ 141 h 141"/>
              <a:gd name="T14" fmla="*/ 118 w 145"/>
              <a:gd name="T15" fmla="*/ 141 h 141"/>
              <a:gd name="T16" fmla="*/ 118 w 145"/>
              <a:gd name="T17" fmla="*/ 73 h 141"/>
              <a:gd name="T18" fmla="*/ 145 w 145"/>
              <a:gd name="T19" fmla="*/ 73 h 141"/>
              <a:gd name="T20" fmla="*/ 73 w 145"/>
              <a:gd name="T21" fmla="*/ 0 h 141"/>
              <a:gd name="T22" fmla="*/ 0 w 145"/>
              <a:gd name="T23" fmla="*/ 73 h 141"/>
              <a:gd name="T24" fmla="*/ 113 w 145"/>
              <a:gd name="T25" fmla="*/ 68 h 141"/>
              <a:gd name="T26" fmla="*/ 113 w 145"/>
              <a:gd name="T27" fmla="*/ 136 h 141"/>
              <a:gd name="T28" fmla="*/ 91 w 145"/>
              <a:gd name="T29" fmla="*/ 136 h 141"/>
              <a:gd name="T30" fmla="*/ 91 w 145"/>
              <a:gd name="T31" fmla="*/ 100 h 141"/>
              <a:gd name="T32" fmla="*/ 50 w 145"/>
              <a:gd name="T33" fmla="*/ 100 h 141"/>
              <a:gd name="T34" fmla="*/ 50 w 145"/>
              <a:gd name="T35" fmla="*/ 136 h 141"/>
              <a:gd name="T36" fmla="*/ 28 w 145"/>
              <a:gd name="T37" fmla="*/ 136 h 141"/>
              <a:gd name="T38" fmla="*/ 28 w 145"/>
              <a:gd name="T39" fmla="*/ 68 h 141"/>
              <a:gd name="T40" fmla="*/ 10 w 145"/>
              <a:gd name="T41" fmla="*/ 68 h 141"/>
              <a:gd name="T42" fmla="*/ 73 w 145"/>
              <a:gd name="T43" fmla="*/ 6 h 141"/>
              <a:gd name="T44" fmla="*/ 135 w 145"/>
              <a:gd name="T45" fmla="*/ 68 h 141"/>
              <a:gd name="T46" fmla="*/ 113 w 145"/>
              <a:gd name="T47" fmla="*/ 6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5" h="141">
                <a:moveTo>
                  <a:pt x="0" y="73"/>
                </a:moveTo>
                <a:lnTo>
                  <a:pt x="23" y="73"/>
                </a:lnTo>
                <a:lnTo>
                  <a:pt x="23" y="141"/>
                </a:lnTo>
                <a:lnTo>
                  <a:pt x="55" y="141"/>
                </a:lnTo>
                <a:lnTo>
                  <a:pt x="55" y="104"/>
                </a:lnTo>
                <a:lnTo>
                  <a:pt x="86" y="104"/>
                </a:lnTo>
                <a:lnTo>
                  <a:pt x="86" y="141"/>
                </a:lnTo>
                <a:lnTo>
                  <a:pt x="118" y="141"/>
                </a:lnTo>
                <a:lnTo>
                  <a:pt x="118" y="73"/>
                </a:lnTo>
                <a:lnTo>
                  <a:pt x="145" y="73"/>
                </a:lnTo>
                <a:lnTo>
                  <a:pt x="73" y="0"/>
                </a:lnTo>
                <a:lnTo>
                  <a:pt x="0" y="73"/>
                </a:lnTo>
                <a:close/>
                <a:moveTo>
                  <a:pt x="113" y="68"/>
                </a:moveTo>
                <a:lnTo>
                  <a:pt x="113" y="136"/>
                </a:lnTo>
                <a:lnTo>
                  <a:pt x="91" y="136"/>
                </a:lnTo>
                <a:lnTo>
                  <a:pt x="91" y="100"/>
                </a:lnTo>
                <a:lnTo>
                  <a:pt x="50" y="100"/>
                </a:lnTo>
                <a:lnTo>
                  <a:pt x="50" y="136"/>
                </a:lnTo>
                <a:lnTo>
                  <a:pt x="28" y="136"/>
                </a:lnTo>
                <a:lnTo>
                  <a:pt x="28" y="68"/>
                </a:lnTo>
                <a:lnTo>
                  <a:pt x="10" y="68"/>
                </a:lnTo>
                <a:lnTo>
                  <a:pt x="73" y="6"/>
                </a:lnTo>
                <a:lnTo>
                  <a:pt x="135" y="68"/>
                </a:lnTo>
                <a:lnTo>
                  <a:pt x="113" y="68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 w="6350">
            <a:solidFill>
              <a:schemeClr val="tx2">
                <a:lumMod val="75000"/>
                <a:lumOff val="2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986">
            <a:extLst>
              <a:ext uri="{FF2B5EF4-FFF2-40B4-BE49-F238E27FC236}">
                <a16:creationId xmlns:a16="http://schemas.microsoft.com/office/drawing/2014/main" xmlns="" id="{88BEF912-8582-244B-AE9A-34CCCB671A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91375" y="3891062"/>
            <a:ext cx="357087" cy="357088"/>
          </a:xfrm>
          <a:custGeom>
            <a:avLst/>
            <a:gdLst>
              <a:gd name="T0" fmla="*/ 153323 w 285390"/>
              <a:gd name="T1" fmla="*/ 795408 h 285390"/>
              <a:gd name="T2" fmla="*/ 359622 w 285390"/>
              <a:gd name="T3" fmla="*/ 787330 h 285390"/>
              <a:gd name="T4" fmla="*/ 225712 w 285390"/>
              <a:gd name="T5" fmla="*/ 817764 h 285390"/>
              <a:gd name="T6" fmla="*/ 225762 w 285390"/>
              <a:gd name="T7" fmla="*/ 692216 h 285390"/>
              <a:gd name="T8" fmla="*/ 417694 w 285390"/>
              <a:gd name="T9" fmla="*/ 722655 h 285390"/>
              <a:gd name="T10" fmla="*/ 225762 w 285390"/>
              <a:gd name="T11" fmla="*/ 692216 h 285390"/>
              <a:gd name="T12" fmla="*/ 162604 w 285390"/>
              <a:gd name="T13" fmla="*/ 707432 h 285390"/>
              <a:gd name="T14" fmla="*/ 95110 w 285390"/>
              <a:gd name="T15" fmla="*/ 707432 h 285390"/>
              <a:gd name="T16" fmla="*/ 843074 w 285390"/>
              <a:gd name="T17" fmla="*/ 683032 h 285390"/>
              <a:gd name="T18" fmla="*/ 727563 w 285390"/>
              <a:gd name="T19" fmla="*/ 781036 h 285390"/>
              <a:gd name="T20" fmla="*/ 533467 w 285390"/>
              <a:gd name="T21" fmla="*/ 867095 h 285390"/>
              <a:gd name="T22" fmla="*/ 513222 w 285390"/>
              <a:gd name="T23" fmla="*/ 846779 h 285390"/>
              <a:gd name="T24" fmla="*/ 703747 w 285390"/>
              <a:gd name="T25" fmla="*/ 760720 h 285390"/>
              <a:gd name="T26" fmla="*/ 825211 w 285390"/>
              <a:gd name="T27" fmla="*/ 672273 h 285390"/>
              <a:gd name="T28" fmla="*/ 373972 w 285390"/>
              <a:gd name="T29" fmla="*/ 613590 h 285390"/>
              <a:gd name="T30" fmla="*/ 211363 w 285390"/>
              <a:gd name="T31" fmla="*/ 613590 h 285390"/>
              <a:gd name="T32" fmla="*/ 148130 w 285390"/>
              <a:gd name="T33" fmla="*/ 597103 h 285390"/>
              <a:gd name="T34" fmla="*/ 109579 w 285390"/>
              <a:gd name="T35" fmla="*/ 627538 h 285390"/>
              <a:gd name="T36" fmla="*/ 754954 w 285390"/>
              <a:gd name="T37" fmla="*/ 565398 h 285390"/>
              <a:gd name="T38" fmla="*/ 826397 w 285390"/>
              <a:gd name="T39" fmla="*/ 611734 h 285390"/>
              <a:gd name="T40" fmla="*/ 648973 w 285390"/>
              <a:gd name="T41" fmla="*/ 682461 h 285390"/>
              <a:gd name="T42" fmla="*/ 522750 w 285390"/>
              <a:gd name="T43" fmla="*/ 706850 h 285390"/>
              <a:gd name="T44" fmla="*/ 591816 w 285390"/>
              <a:gd name="T45" fmla="*/ 617832 h 285390"/>
              <a:gd name="T46" fmla="*/ 743046 w 285390"/>
              <a:gd name="T47" fmla="*/ 569056 h 285390"/>
              <a:gd name="T48" fmla="*/ 417694 w 285390"/>
              <a:gd name="T49" fmla="*/ 496700 h 285390"/>
              <a:gd name="T50" fmla="*/ 225762 w 285390"/>
              <a:gd name="T51" fmla="*/ 527191 h 285390"/>
              <a:gd name="T52" fmla="*/ 109579 w 285390"/>
              <a:gd name="T53" fmla="*/ 496700 h 285390"/>
              <a:gd name="T54" fmla="*/ 148130 w 285390"/>
              <a:gd name="T55" fmla="*/ 527191 h 285390"/>
              <a:gd name="T56" fmla="*/ 109579 w 285390"/>
              <a:gd name="T57" fmla="*/ 496700 h 285390"/>
              <a:gd name="T58" fmla="*/ 426831 w 285390"/>
              <a:gd name="T59" fmla="*/ 422095 h 285390"/>
              <a:gd name="T60" fmla="*/ 285340 w 285390"/>
              <a:gd name="T61" fmla="*/ 422095 h 285390"/>
              <a:gd name="T62" fmla="*/ 222455 w 285390"/>
              <a:gd name="T63" fmla="*/ 406876 h 285390"/>
              <a:gd name="T64" fmla="*/ 109265 w 285390"/>
              <a:gd name="T65" fmla="*/ 437314 h 285390"/>
              <a:gd name="T66" fmla="*/ 683557 w 285390"/>
              <a:gd name="T67" fmla="*/ 392082 h 285390"/>
              <a:gd name="T68" fmla="*/ 814274 w 285390"/>
              <a:gd name="T69" fmla="*/ 392082 h 285390"/>
              <a:gd name="T70" fmla="*/ 417694 w 285390"/>
              <a:gd name="T71" fmla="*/ 306477 h 285390"/>
              <a:gd name="T72" fmla="*/ 225762 w 285390"/>
              <a:gd name="T73" fmla="*/ 336911 h 285390"/>
              <a:gd name="T74" fmla="*/ 109579 w 285390"/>
              <a:gd name="T75" fmla="*/ 306477 h 285390"/>
              <a:gd name="T76" fmla="*/ 148130 w 285390"/>
              <a:gd name="T77" fmla="*/ 336911 h 285390"/>
              <a:gd name="T78" fmla="*/ 109579 w 285390"/>
              <a:gd name="T79" fmla="*/ 306477 h 285390"/>
              <a:gd name="T80" fmla="*/ 814274 w 285390"/>
              <a:gd name="T81" fmla="*/ 363545 h 285390"/>
              <a:gd name="T82" fmla="*/ 537252 w 285390"/>
              <a:gd name="T83" fmla="*/ 377811 h 285390"/>
              <a:gd name="T84" fmla="*/ 660772 w 285390"/>
              <a:gd name="T85" fmla="*/ 239892 h 285390"/>
              <a:gd name="T86" fmla="*/ 676361 w 285390"/>
              <a:gd name="T87" fmla="*/ 543074 h 285390"/>
              <a:gd name="T88" fmla="*/ 225762 w 285390"/>
              <a:gd name="T89" fmla="*/ 211363 h 285390"/>
              <a:gd name="T90" fmla="*/ 417694 w 285390"/>
              <a:gd name="T91" fmla="*/ 241802 h 285390"/>
              <a:gd name="T92" fmla="*/ 225762 w 285390"/>
              <a:gd name="T93" fmla="*/ 211363 h 285390"/>
              <a:gd name="T94" fmla="*/ 162604 w 285390"/>
              <a:gd name="T95" fmla="*/ 226579 h 285390"/>
              <a:gd name="T96" fmla="*/ 95110 w 285390"/>
              <a:gd name="T97" fmla="*/ 226579 h 285390"/>
              <a:gd name="T98" fmla="*/ 708240 w 285390"/>
              <a:gd name="T99" fmla="*/ 116246 h 285390"/>
              <a:gd name="T100" fmla="*/ 558729 w 285390"/>
              <a:gd name="T101" fmla="*/ 146690 h 285390"/>
              <a:gd name="T102" fmla="*/ 241497 w 285390"/>
              <a:gd name="T103" fmla="*/ 116246 h 285390"/>
              <a:gd name="T104" fmla="*/ 474755 w 285390"/>
              <a:gd name="T105" fmla="*/ 146690 h 285390"/>
              <a:gd name="T106" fmla="*/ 241497 w 285390"/>
              <a:gd name="T107" fmla="*/ 116246 h 285390"/>
              <a:gd name="T108" fmla="*/ 167710 w 285390"/>
              <a:gd name="T109" fmla="*/ 767852 h 285390"/>
              <a:gd name="T110" fmla="*/ 921185 w 285390"/>
              <a:gd name="T111" fmla="*/ 921187 h 285390"/>
              <a:gd name="T112" fmla="*/ 14364 w 285390"/>
              <a:gd name="T113" fmla="*/ 0 h 285390"/>
              <a:gd name="T114" fmla="*/ 949932 w 285390"/>
              <a:gd name="T115" fmla="*/ 935564 h 285390"/>
              <a:gd name="T116" fmla="*/ 156929 w 285390"/>
              <a:gd name="T117" fmla="*/ 945146 h 285390"/>
              <a:gd name="T118" fmla="*/ 0 w 285390"/>
              <a:gd name="T119" fmla="*/ 15572 h 2853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5390" h="285390">
                <a:moveTo>
                  <a:pt x="14755" y="238965"/>
                </a:moveTo>
                <a:lnTo>
                  <a:pt x="46065" y="270635"/>
                </a:lnTo>
                <a:lnTo>
                  <a:pt x="46065" y="238965"/>
                </a:lnTo>
                <a:lnTo>
                  <a:pt x="14755" y="238965"/>
                </a:lnTo>
                <a:close/>
                <a:moveTo>
                  <a:pt x="67810" y="236538"/>
                </a:moveTo>
                <a:lnTo>
                  <a:pt x="108042" y="236538"/>
                </a:lnTo>
                <a:cubicBezTo>
                  <a:pt x="110556" y="236538"/>
                  <a:pt x="112353" y="238443"/>
                  <a:pt x="112353" y="240729"/>
                </a:cubicBezTo>
                <a:cubicBezTo>
                  <a:pt x="112353" y="243777"/>
                  <a:pt x="110556" y="245682"/>
                  <a:pt x="108042" y="245682"/>
                </a:cubicBezTo>
                <a:lnTo>
                  <a:pt x="67810" y="245682"/>
                </a:lnTo>
                <a:cubicBezTo>
                  <a:pt x="65296" y="245682"/>
                  <a:pt x="63500" y="243777"/>
                  <a:pt x="63500" y="240729"/>
                </a:cubicBezTo>
                <a:cubicBezTo>
                  <a:pt x="63500" y="238443"/>
                  <a:pt x="65296" y="236538"/>
                  <a:pt x="67810" y="236538"/>
                </a:cubicBezTo>
                <a:close/>
                <a:moveTo>
                  <a:pt x="67825" y="207963"/>
                </a:moveTo>
                <a:lnTo>
                  <a:pt x="125489" y="207963"/>
                </a:lnTo>
                <a:cubicBezTo>
                  <a:pt x="128012" y="207963"/>
                  <a:pt x="129814" y="210249"/>
                  <a:pt x="129814" y="212535"/>
                </a:cubicBezTo>
                <a:cubicBezTo>
                  <a:pt x="129814" y="215202"/>
                  <a:pt x="128012" y="217107"/>
                  <a:pt x="125489" y="217107"/>
                </a:cubicBezTo>
                <a:lnTo>
                  <a:pt x="67825" y="217107"/>
                </a:lnTo>
                <a:cubicBezTo>
                  <a:pt x="65302" y="217107"/>
                  <a:pt x="63500" y="215202"/>
                  <a:pt x="63500" y="212535"/>
                </a:cubicBezTo>
                <a:cubicBezTo>
                  <a:pt x="63500" y="210249"/>
                  <a:pt x="65302" y="207963"/>
                  <a:pt x="67825" y="207963"/>
                </a:cubicBezTo>
                <a:close/>
                <a:moveTo>
                  <a:pt x="32919" y="207963"/>
                </a:moveTo>
                <a:lnTo>
                  <a:pt x="44505" y="207963"/>
                </a:lnTo>
                <a:cubicBezTo>
                  <a:pt x="47039" y="207963"/>
                  <a:pt x="48850" y="210249"/>
                  <a:pt x="48850" y="212535"/>
                </a:cubicBezTo>
                <a:cubicBezTo>
                  <a:pt x="48850" y="215202"/>
                  <a:pt x="47039" y="217107"/>
                  <a:pt x="44505" y="217107"/>
                </a:cubicBezTo>
                <a:lnTo>
                  <a:pt x="32919" y="217107"/>
                </a:lnTo>
                <a:cubicBezTo>
                  <a:pt x="30385" y="217107"/>
                  <a:pt x="28575" y="215202"/>
                  <a:pt x="28575" y="212535"/>
                </a:cubicBezTo>
                <a:cubicBezTo>
                  <a:pt x="28575" y="210249"/>
                  <a:pt x="30385" y="207963"/>
                  <a:pt x="32919" y="207963"/>
                </a:cubicBezTo>
                <a:close/>
                <a:moveTo>
                  <a:pt x="247919" y="201972"/>
                </a:moveTo>
                <a:cubicBezTo>
                  <a:pt x="250065" y="201613"/>
                  <a:pt x="252569" y="203049"/>
                  <a:pt x="253285" y="205204"/>
                </a:cubicBezTo>
                <a:cubicBezTo>
                  <a:pt x="253642" y="207717"/>
                  <a:pt x="252212" y="210231"/>
                  <a:pt x="249707" y="210590"/>
                </a:cubicBezTo>
                <a:lnTo>
                  <a:pt x="223592" y="216335"/>
                </a:lnTo>
                <a:lnTo>
                  <a:pt x="218583" y="234648"/>
                </a:lnTo>
                <a:cubicBezTo>
                  <a:pt x="218226" y="237162"/>
                  <a:pt x="216079" y="238239"/>
                  <a:pt x="213575" y="237880"/>
                </a:cubicBezTo>
                <a:lnTo>
                  <a:pt x="187459" y="232135"/>
                </a:lnTo>
                <a:lnTo>
                  <a:pt x="160271" y="260502"/>
                </a:lnTo>
                <a:cubicBezTo>
                  <a:pt x="159555" y="261220"/>
                  <a:pt x="158482" y="261579"/>
                  <a:pt x="157051" y="261579"/>
                </a:cubicBezTo>
                <a:cubicBezTo>
                  <a:pt x="155978" y="261579"/>
                  <a:pt x="154904" y="261220"/>
                  <a:pt x="154189" y="260502"/>
                </a:cubicBezTo>
                <a:cubicBezTo>
                  <a:pt x="152400" y="259066"/>
                  <a:pt x="152400" y="256193"/>
                  <a:pt x="154189" y="254398"/>
                </a:cubicBezTo>
                <a:lnTo>
                  <a:pt x="183166" y="224235"/>
                </a:lnTo>
                <a:cubicBezTo>
                  <a:pt x="183882" y="223158"/>
                  <a:pt x="185313" y="222799"/>
                  <a:pt x="187102" y="222799"/>
                </a:cubicBezTo>
                <a:lnTo>
                  <a:pt x="211428" y="228544"/>
                </a:lnTo>
                <a:lnTo>
                  <a:pt x="216079" y="211667"/>
                </a:lnTo>
                <a:cubicBezTo>
                  <a:pt x="216437" y="210231"/>
                  <a:pt x="217868" y="208795"/>
                  <a:pt x="219299" y="208436"/>
                </a:cubicBezTo>
                <a:lnTo>
                  <a:pt x="247919" y="201972"/>
                </a:lnTo>
                <a:close/>
                <a:moveTo>
                  <a:pt x="67810" y="179388"/>
                </a:moveTo>
                <a:lnTo>
                  <a:pt x="108042" y="179388"/>
                </a:lnTo>
                <a:cubicBezTo>
                  <a:pt x="110556" y="179388"/>
                  <a:pt x="112353" y="181674"/>
                  <a:pt x="112353" y="184341"/>
                </a:cubicBezTo>
                <a:cubicBezTo>
                  <a:pt x="112353" y="186627"/>
                  <a:pt x="110556" y="188532"/>
                  <a:pt x="108042" y="188532"/>
                </a:cubicBezTo>
                <a:lnTo>
                  <a:pt x="67810" y="188532"/>
                </a:lnTo>
                <a:cubicBezTo>
                  <a:pt x="65296" y="188532"/>
                  <a:pt x="63500" y="186627"/>
                  <a:pt x="63500" y="184341"/>
                </a:cubicBezTo>
                <a:cubicBezTo>
                  <a:pt x="63500" y="181674"/>
                  <a:pt x="65296" y="179388"/>
                  <a:pt x="67810" y="179388"/>
                </a:cubicBezTo>
                <a:close/>
                <a:moveTo>
                  <a:pt x="32919" y="179388"/>
                </a:moveTo>
                <a:lnTo>
                  <a:pt x="44505" y="179388"/>
                </a:lnTo>
                <a:cubicBezTo>
                  <a:pt x="47039" y="179388"/>
                  <a:pt x="48850" y="181674"/>
                  <a:pt x="48850" y="184341"/>
                </a:cubicBezTo>
                <a:cubicBezTo>
                  <a:pt x="48850" y="186627"/>
                  <a:pt x="47039" y="188532"/>
                  <a:pt x="44505" y="188532"/>
                </a:cubicBezTo>
                <a:lnTo>
                  <a:pt x="32919" y="188532"/>
                </a:lnTo>
                <a:cubicBezTo>
                  <a:pt x="30385" y="188532"/>
                  <a:pt x="28575" y="186627"/>
                  <a:pt x="28575" y="184341"/>
                </a:cubicBezTo>
                <a:cubicBezTo>
                  <a:pt x="28575" y="181674"/>
                  <a:pt x="30385" y="179388"/>
                  <a:pt x="32919" y="179388"/>
                </a:cubicBezTo>
                <a:close/>
                <a:moveTo>
                  <a:pt x="226812" y="169863"/>
                </a:moveTo>
                <a:lnTo>
                  <a:pt x="249707" y="174992"/>
                </a:lnTo>
                <a:cubicBezTo>
                  <a:pt x="252212" y="175358"/>
                  <a:pt x="253642" y="177922"/>
                  <a:pt x="253285" y="180120"/>
                </a:cubicBezTo>
                <a:cubicBezTo>
                  <a:pt x="252569" y="182685"/>
                  <a:pt x="250065" y="184150"/>
                  <a:pt x="248276" y="183784"/>
                </a:cubicBezTo>
                <a:lnTo>
                  <a:pt x="227169" y="179021"/>
                </a:lnTo>
                <a:lnTo>
                  <a:pt x="200338" y="204666"/>
                </a:lnTo>
                <a:cubicBezTo>
                  <a:pt x="198907" y="206131"/>
                  <a:pt x="196761" y="206131"/>
                  <a:pt x="194972" y="205032"/>
                </a:cubicBezTo>
                <a:lnTo>
                  <a:pt x="180304" y="194408"/>
                </a:lnTo>
                <a:lnTo>
                  <a:pt x="159913" y="211626"/>
                </a:lnTo>
                <a:cubicBezTo>
                  <a:pt x="158840" y="211992"/>
                  <a:pt x="158124" y="212359"/>
                  <a:pt x="157051" y="212359"/>
                </a:cubicBezTo>
                <a:cubicBezTo>
                  <a:pt x="155978" y="212359"/>
                  <a:pt x="154904" y="211992"/>
                  <a:pt x="153831" y="210893"/>
                </a:cubicBezTo>
                <a:cubicBezTo>
                  <a:pt x="152400" y="208695"/>
                  <a:pt x="152758" y="206131"/>
                  <a:pt x="154547" y="204666"/>
                </a:cubicBezTo>
                <a:lnTo>
                  <a:pt x="177800" y="185616"/>
                </a:lnTo>
                <a:cubicBezTo>
                  <a:pt x="179231" y="184517"/>
                  <a:pt x="181378" y="184150"/>
                  <a:pt x="182809" y="185616"/>
                </a:cubicBezTo>
                <a:lnTo>
                  <a:pt x="197119" y="195873"/>
                </a:lnTo>
                <a:lnTo>
                  <a:pt x="223234" y="170962"/>
                </a:lnTo>
                <a:cubicBezTo>
                  <a:pt x="224307" y="169863"/>
                  <a:pt x="225738" y="169863"/>
                  <a:pt x="226812" y="169863"/>
                </a:cubicBezTo>
                <a:close/>
                <a:moveTo>
                  <a:pt x="67825" y="149225"/>
                </a:moveTo>
                <a:lnTo>
                  <a:pt x="125489" y="149225"/>
                </a:lnTo>
                <a:cubicBezTo>
                  <a:pt x="128012" y="149225"/>
                  <a:pt x="129814" y="151423"/>
                  <a:pt x="129814" y="153621"/>
                </a:cubicBezTo>
                <a:cubicBezTo>
                  <a:pt x="129814" y="156185"/>
                  <a:pt x="128012" y="158384"/>
                  <a:pt x="125489" y="158384"/>
                </a:cubicBezTo>
                <a:lnTo>
                  <a:pt x="67825" y="158384"/>
                </a:lnTo>
                <a:cubicBezTo>
                  <a:pt x="65302" y="158384"/>
                  <a:pt x="63500" y="156185"/>
                  <a:pt x="63500" y="153621"/>
                </a:cubicBezTo>
                <a:cubicBezTo>
                  <a:pt x="63500" y="151423"/>
                  <a:pt x="65302" y="149225"/>
                  <a:pt x="67825" y="149225"/>
                </a:cubicBezTo>
                <a:close/>
                <a:moveTo>
                  <a:pt x="32919" y="149225"/>
                </a:moveTo>
                <a:lnTo>
                  <a:pt x="44505" y="149225"/>
                </a:lnTo>
                <a:cubicBezTo>
                  <a:pt x="47039" y="149225"/>
                  <a:pt x="48850" y="151423"/>
                  <a:pt x="48850" y="153621"/>
                </a:cubicBezTo>
                <a:cubicBezTo>
                  <a:pt x="48850" y="156185"/>
                  <a:pt x="47039" y="158384"/>
                  <a:pt x="44505" y="158384"/>
                </a:cubicBezTo>
                <a:lnTo>
                  <a:pt x="32919" y="158384"/>
                </a:lnTo>
                <a:cubicBezTo>
                  <a:pt x="30385" y="158384"/>
                  <a:pt x="28575" y="156185"/>
                  <a:pt x="28575" y="153621"/>
                </a:cubicBezTo>
                <a:cubicBezTo>
                  <a:pt x="28575" y="151423"/>
                  <a:pt x="30385" y="149225"/>
                  <a:pt x="32919" y="149225"/>
                </a:cubicBezTo>
                <a:close/>
                <a:moveTo>
                  <a:pt x="89976" y="122238"/>
                </a:moveTo>
                <a:lnTo>
                  <a:pt x="123982" y="122238"/>
                </a:lnTo>
                <a:cubicBezTo>
                  <a:pt x="126461" y="122238"/>
                  <a:pt x="128233" y="124143"/>
                  <a:pt x="128233" y="126810"/>
                </a:cubicBezTo>
                <a:cubicBezTo>
                  <a:pt x="128233" y="129477"/>
                  <a:pt x="126461" y="131382"/>
                  <a:pt x="123982" y="131382"/>
                </a:cubicBezTo>
                <a:lnTo>
                  <a:pt x="89976" y="131382"/>
                </a:lnTo>
                <a:cubicBezTo>
                  <a:pt x="87850" y="131382"/>
                  <a:pt x="85725" y="129477"/>
                  <a:pt x="85725" y="126810"/>
                </a:cubicBezTo>
                <a:cubicBezTo>
                  <a:pt x="85725" y="124143"/>
                  <a:pt x="87850" y="122238"/>
                  <a:pt x="89976" y="122238"/>
                </a:cubicBezTo>
                <a:close/>
                <a:moveTo>
                  <a:pt x="32826" y="122238"/>
                </a:moveTo>
                <a:lnTo>
                  <a:pt x="66832" y="122238"/>
                </a:lnTo>
                <a:cubicBezTo>
                  <a:pt x="69311" y="122238"/>
                  <a:pt x="71083" y="124143"/>
                  <a:pt x="71083" y="126810"/>
                </a:cubicBezTo>
                <a:cubicBezTo>
                  <a:pt x="71083" y="129477"/>
                  <a:pt x="69311" y="131382"/>
                  <a:pt x="66832" y="131382"/>
                </a:cubicBezTo>
                <a:lnTo>
                  <a:pt x="32826" y="131382"/>
                </a:lnTo>
                <a:cubicBezTo>
                  <a:pt x="30346" y="131382"/>
                  <a:pt x="28575" y="129477"/>
                  <a:pt x="28575" y="126810"/>
                </a:cubicBezTo>
                <a:cubicBezTo>
                  <a:pt x="28575" y="124143"/>
                  <a:pt x="30346" y="122238"/>
                  <a:pt x="32826" y="122238"/>
                </a:cubicBezTo>
                <a:close/>
                <a:moveTo>
                  <a:pt x="205362" y="117793"/>
                </a:moveTo>
                <a:lnTo>
                  <a:pt x="180863" y="148154"/>
                </a:lnTo>
                <a:cubicBezTo>
                  <a:pt x="186987" y="152083"/>
                  <a:pt x="194914" y="154583"/>
                  <a:pt x="203200" y="154583"/>
                </a:cubicBezTo>
                <a:cubicBezTo>
                  <a:pt x="224817" y="154583"/>
                  <a:pt x="242471" y="138510"/>
                  <a:pt x="244633" y="117793"/>
                </a:cubicBezTo>
                <a:lnTo>
                  <a:pt x="205362" y="117793"/>
                </a:lnTo>
                <a:close/>
                <a:moveTo>
                  <a:pt x="67825" y="92075"/>
                </a:moveTo>
                <a:lnTo>
                  <a:pt x="125489" y="92075"/>
                </a:lnTo>
                <a:cubicBezTo>
                  <a:pt x="128012" y="92075"/>
                  <a:pt x="129814" y="93980"/>
                  <a:pt x="129814" y="96647"/>
                </a:cubicBezTo>
                <a:cubicBezTo>
                  <a:pt x="129814" y="99314"/>
                  <a:pt x="128012" y="101219"/>
                  <a:pt x="125489" y="101219"/>
                </a:cubicBezTo>
                <a:lnTo>
                  <a:pt x="67825" y="101219"/>
                </a:lnTo>
                <a:cubicBezTo>
                  <a:pt x="65302" y="101219"/>
                  <a:pt x="63500" y="99314"/>
                  <a:pt x="63500" y="96647"/>
                </a:cubicBezTo>
                <a:cubicBezTo>
                  <a:pt x="63500" y="93980"/>
                  <a:pt x="65302" y="92075"/>
                  <a:pt x="67825" y="92075"/>
                </a:cubicBezTo>
                <a:close/>
                <a:moveTo>
                  <a:pt x="32919" y="92075"/>
                </a:moveTo>
                <a:lnTo>
                  <a:pt x="44505" y="92075"/>
                </a:lnTo>
                <a:cubicBezTo>
                  <a:pt x="47039" y="92075"/>
                  <a:pt x="48850" y="93980"/>
                  <a:pt x="48850" y="96647"/>
                </a:cubicBezTo>
                <a:cubicBezTo>
                  <a:pt x="48850" y="99314"/>
                  <a:pt x="47039" y="101219"/>
                  <a:pt x="44505" y="101219"/>
                </a:cubicBezTo>
                <a:lnTo>
                  <a:pt x="32919" y="101219"/>
                </a:lnTo>
                <a:cubicBezTo>
                  <a:pt x="30385" y="101219"/>
                  <a:pt x="28575" y="99314"/>
                  <a:pt x="28575" y="96647"/>
                </a:cubicBezTo>
                <a:cubicBezTo>
                  <a:pt x="28575" y="93980"/>
                  <a:pt x="30385" y="92075"/>
                  <a:pt x="32919" y="92075"/>
                </a:cubicBezTo>
                <a:close/>
                <a:moveTo>
                  <a:pt x="207524" y="72072"/>
                </a:moveTo>
                <a:lnTo>
                  <a:pt x="207524" y="109220"/>
                </a:lnTo>
                <a:lnTo>
                  <a:pt x="244633" y="109220"/>
                </a:lnTo>
                <a:cubicBezTo>
                  <a:pt x="242831" y="89932"/>
                  <a:pt x="226979" y="74216"/>
                  <a:pt x="207524" y="72072"/>
                </a:cubicBezTo>
                <a:close/>
                <a:moveTo>
                  <a:pt x="198517" y="72072"/>
                </a:moveTo>
                <a:cubicBezTo>
                  <a:pt x="177620" y="74573"/>
                  <a:pt x="161407" y="92075"/>
                  <a:pt x="161407" y="113506"/>
                </a:cubicBezTo>
                <a:cubicBezTo>
                  <a:pt x="161407" y="124936"/>
                  <a:pt x="166091" y="135652"/>
                  <a:pt x="173657" y="143153"/>
                </a:cubicBezTo>
                <a:lnTo>
                  <a:pt x="198517" y="112078"/>
                </a:lnTo>
                <a:lnTo>
                  <a:pt x="198517" y="72072"/>
                </a:lnTo>
                <a:close/>
                <a:moveTo>
                  <a:pt x="203200" y="63500"/>
                </a:moveTo>
                <a:cubicBezTo>
                  <a:pt x="230942" y="63500"/>
                  <a:pt x="253640" y="86003"/>
                  <a:pt x="253640" y="113506"/>
                </a:cubicBezTo>
                <a:cubicBezTo>
                  <a:pt x="253640" y="141367"/>
                  <a:pt x="230942" y="163156"/>
                  <a:pt x="203200" y="163156"/>
                </a:cubicBezTo>
                <a:cubicBezTo>
                  <a:pt x="175098" y="163156"/>
                  <a:pt x="152400" y="141367"/>
                  <a:pt x="152400" y="113506"/>
                </a:cubicBezTo>
                <a:cubicBezTo>
                  <a:pt x="152400" y="86003"/>
                  <a:pt x="175098" y="63500"/>
                  <a:pt x="203200" y="63500"/>
                </a:cubicBezTo>
                <a:close/>
                <a:moveTo>
                  <a:pt x="67825" y="63500"/>
                </a:moveTo>
                <a:lnTo>
                  <a:pt x="125489" y="63500"/>
                </a:lnTo>
                <a:cubicBezTo>
                  <a:pt x="128012" y="63500"/>
                  <a:pt x="129814" y="65786"/>
                  <a:pt x="129814" y="68072"/>
                </a:cubicBezTo>
                <a:cubicBezTo>
                  <a:pt x="129814" y="70358"/>
                  <a:pt x="128012" y="72644"/>
                  <a:pt x="125489" y="72644"/>
                </a:cubicBezTo>
                <a:lnTo>
                  <a:pt x="67825" y="72644"/>
                </a:lnTo>
                <a:cubicBezTo>
                  <a:pt x="65302" y="72644"/>
                  <a:pt x="63500" y="70358"/>
                  <a:pt x="63500" y="68072"/>
                </a:cubicBezTo>
                <a:cubicBezTo>
                  <a:pt x="63500" y="65786"/>
                  <a:pt x="65302" y="63500"/>
                  <a:pt x="67825" y="63500"/>
                </a:cubicBezTo>
                <a:close/>
                <a:moveTo>
                  <a:pt x="32919" y="63500"/>
                </a:moveTo>
                <a:lnTo>
                  <a:pt x="44505" y="63500"/>
                </a:lnTo>
                <a:cubicBezTo>
                  <a:pt x="47039" y="63500"/>
                  <a:pt x="48850" y="65786"/>
                  <a:pt x="48850" y="68072"/>
                </a:cubicBezTo>
                <a:cubicBezTo>
                  <a:pt x="48850" y="70358"/>
                  <a:pt x="47039" y="72644"/>
                  <a:pt x="44505" y="72644"/>
                </a:cubicBezTo>
                <a:lnTo>
                  <a:pt x="32919" y="72644"/>
                </a:lnTo>
                <a:cubicBezTo>
                  <a:pt x="30385" y="72644"/>
                  <a:pt x="28575" y="70358"/>
                  <a:pt x="28575" y="68072"/>
                </a:cubicBezTo>
                <a:cubicBezTo>
                  <a:pt x="28575" y="65786"/>
                  <a:pt x="30385" y="63500"/>
                  <a:pt x="32919" y="63500"/>
                </a:cubicBezTo>
                <a:close/>
                <a:moveTo>
                  <a:pt x="167859" y="34925"/>
                </a:moveTo>
                <a:lnTo>
                  <a:pt x="212778" y="34925"/>
                </a:lnTo>
                <a:cubicBezTo>
                  <a:pt x="214952" y="34925"/>
                  <a:pt x="217125" y="36830"/>
                  <a:pt x="217125" y="39497"/>
                </a:cubicBezTo>
                <a:cubicBezTo>
                  <a:pt x="217125" y="41783"/>
                  <a:pt x="214952" y="44069"/>
                  <a:pt x="212778" y="44069"/>
                </a:cubicBezTo>
                <a:lnTo>
                  <a:pt x="167859" y="44069"/>
                </a:lnTo>
                <a:cubicBezTo>
                  <a:pt x="165323" y="44069"/>
                  <a:pt x="163512" y="41783"/>
                  <a:pt x="163512" y="39497"/>
                </a:cubicBezTo>
                <a:cubicBezTo>
                  <a:pt x="163512" y="36830"/>
                  <a:pt x="165323" y="34925"/>
                  <a:pt x="167859" y="34925"/>
                </a:cubicBezTo>
                <a:close/>
                <a:moveTo>
                  <a:pt x="72552" y="34925"/>
                </a:moveTo>
                <a:lnTo>
                  <a:pt x="142631" y="34925"/>
                </a:lnTo>
                <a:cubicBezTo>
                  <a:pt x="145491" y="34925"/>
                  <a:pt x="147279" y="36830"/>
                  <a:pt x="147279" y="39497"/>
                </a:cubicBezTo>
                <a:cubicBezTo>
                  <a:pt x="147279" y="41783"/>
                  <a:pt x="145491" y="44069"/>
                  <a:pt x="142631" y="44069"/>
                </a:cubicBezTo>
                <a:lnTo>
                  <a:pt x="72552" y="44069"/>
                </a:lnTo>
                <a:cubicBezTo>
                  <a:pt x="70049" y="44069"/>
                  <a:pt x="68262" y="41783"/>
                  <a:pt x="68262" y="39497"/>
                </a:cubicBezTo>
                <a:cubicBezTo>
                  <a:pt x="68262" y="36830"/>
                  <a:pt x="70049" y="34925"/>
                  <a:pt x="72552" y="34925"/>
                </a:cubicBezTo>
                <a:close/>
                <a:moveTo>
                  <a:pt x="8637" y="8637"/>
                </a:moveTo>
                <a:lnTo>
                  <a:pt x="8637" y="230687"/>
                </a:lnTo>
                <a:lnTo>
                  <a:pt x="50384" y="230687"/>
                </a:lnTo>
                <a:cubicBezTo>
                  <a:pt x="52903" y="230687"/>
                  <a:pt x="54703" y="232487"/>
                  <a:pt x="54703" y="235006"/>
                </a:cubicBezTo>
                <a:lnTo>
                  <a:pt x="54703" y="276753"/>
                </a:lnTo>
                <a:lnTo>
                  <a:pt x="276753" y="276753"/>
                </a:lnTo>
                <a:lnTo>
                  <a:pt x="276753" y="8637"/>
                </a:lnTo>
                <a:lnTo>
                  <a:pt x="8637" y="8637"/>
                </a:lnTo>
                <a:close/>
                <a:moveTo>
                  <a:pt x="4318" y="0"/>
                </a:moveTo>
                <a:lnTo>
                  <a:pt x="281072" y="0"/>
                </a:lnTo>
                <a:cubicBezTo>
                  <a:pt x="283231" y="0"/>
                  <a:pt x="285390" y="2159"/>
                  <a:pt x="285390" y="4678"/>
                </a:cubicBezTo>
                <a:lnTo>
                  <a:pt x="285390" y="281072"/>
                </a:lnTo>
                <a:cubicBezTo>
                  <a:pt x="285390" y="283591"/>
                  <a:pt x="283231" y="285390"/>
                  <a:pt x="281072" y="285390"/>
                </a:cubicBezTo>
                <a:lnTo>
                  <a:pt x="50384" y="285390"/>
                </a:lnTo>
                <a:cubicBezTo>
                  <a:pt x="49304" y="285390"/>
                  <a:pt x="48225" y="285030"/>
                  <a:pt x="47145" y="283951"/>
                </a:cubicBezTo>
                <a:lnTo>
                  <a:pt x="1079" y="237885"/>
                </a:lnTo>
                <a:cubicBezTo>
                  <a:pt x="360" y="237165"/>
                  <a:pt x="0" y="236086"/>
                  <a:pt x="0" y="235006"/>
                </a:cubicBezTo>
                <a:lnTo>
                  <a:pt x="0" y="4678"/>
                </a:lnTo>
                <a:cubicBezTo>
                  <a:pt x="0" y="2159"/>
                  <a:pt x="1799" y="0"/>
                  <a:pt x="4318" y="0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  <a:effectLst/>
        </p:spPr>
        <p:txBody>
          <a:bodyPr anchor="ctr"/>
          <a:lstStyle/>
          <a:p>
            <a:endParaRPr lang="en-US" dirty="0">
              <a:ln>
                <a:solidFill>
                  <a:schemeClr val="tx2">
                    <a:lumMod val="75000"/>
                    <a:lumOff val="25000"/>
                  </a:schemeClr>
                </a:solidFill>
              </a:ln>
              <a:solidFill>
                <a:schemeClr val="tx2">
                  <a:lumMod val="75000"/>
                  <a:lumOff val="2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9628A77-B498-0446-A6EA-6EA21AB4ACAC}"/>
              </a:ext>
            </a:extLst>
          </p:cNvPr>
          <p:cNvSpPr txBox="1"/>
          <p:nvPr/>
        </p:nvSpPr>
        <p:spPr>
          <a:xfrm rot="3776107">
            <a:off x="1405863" y="3179254"/>
            <a:ext cx="17139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Цели и задачи воспитания</a:t>
            </a:r>
            <a:endParaRPr lang="id-ID" sz="9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9628A77-B498-0446-A6EA-6EA21AB4ACAC}"/>
              </a:ext>
            </a:extLst>
          </p:cNvPr>
          <p:cNvSpPr txBox="1"/>
          <p:nvPr/>
        </p:nvSpPr>
        <p:spPr>
          <a:xfrm rot="3686752">
            <a:off x="261268" y="3946429"/>
            <a:ext cx="127150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Учет приоритетов </a:t>
            </a:r>
          </a:p>
          <a:p>
            <a:pPr algn="ctr"/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Развития  региона </a:t>
            </a:r>
          </a:p>
          <a:p>
            <a:pPr algn="ctr"/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 (муниципалитета)</a:t>
            </a:r>
            <a:endParaRPr lang="id-ID" sz="9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9628A77-B498-0446-A6EA-6EA21AB4ACAC}"/>
              </a:ext>
            </a:extLst>
          </p:cNvPr>
          <p:cNvSpPr txBox="1"/>
          <p:nvPr/>
        </p:nvSpPr>
        <p:spPr>
          <a:xfrm rot="3686752">
            <a:off x="-17068" y="4170777"/>
            <a:ext cx="98296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chemeClr val="bg1">
                    <a:lumMod val="95000"/>
                  </a:schemeClr>
                </a:solidFill>
              </a:rPr>
              <a:t>Направления </a:t>
            </a:r>
          </a:p>
          <a:p>
            <a:pPr algn="ctr"/>
            <a:r>
              <a:rPr lang="ru-RU" sz="800" b="1" dirty="0" smtClean="0">
                <a:solidFill>
                  <a:schemeClr val="bg1">
                    <a:lumMod val="95000"/>
                  </a:schemeClr>
                </a:solidFill>
              </a:rPr>
              <a:t>согласованы</a:t>
            </a:r>
            <a:endParaRPr lang="id-ID" sz="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4"/>
          <p:cNvSpPr/>
          <p:nvPr/>
        </p:nvSpPr>
        <p:spPr>
          <a:xfrm>
            <a:off x="706142" y="180416"/>
            <a:ext cx="7884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Устойчивость </a:t>
            </a:r>
          </a:p>
          <a:p>
            <a:pPr algn="ctr"/>
            <a:r>
              <a:rPr lang="ru-RU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воспитательной </a:t>
            </a:r>
            <a:r>
              <a:rPr lang="ru-RU" sz="2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среды</a:t>
            </a:r>
            <a:endParaRPr lang="en-US" sz="24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ight Triangle 2"/>
          <p:cNvSpPr/>
          <p:nvPr/>
        </p:nvSpPr>
        <p:spPr bwMode="auto">
          <a:xfrm rot="5400000">
            <a:off x="95727" y="57247"/>
            <a:ext cx="875345" cy="914400"/>
          </a:xfrm>
          <a:prstGeom prst="rtTriangle">
            <a:avLst/>
          </a:prstGeom>
          <a:solidFill>
            <a:schemeClr val="bg2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692" name="Footer Text"/>
          <p:cNvSpPr txBox="1"/>
          <p:nvPr/>
        </p:nvSpPr>
        <p:spPr>
          <a:xfrm>
            <a:off x="1752600" y="2724150"/>
            <a:ext cx="2895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</a:rPr>
              <a:t>В программе воспитания учитываются воспитывающие традиции ПОО (историю страны, региона и ПОО, отраслевую специфику, особенности партнерских связей и т.д</a:t>
            </a:r>
            <a:r>
              <a:rPr lang="ru-RU" sz="1200" b="1" dirty="0" smtClean="0">
                <a:solidFill>
                  <a:schemeClr val="accent2"/>
                </a:solidFill>
              </a:rPr>
              <a:t>.)</a:t>
            </a:r>
          </a:p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(50,2%)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590800" y="2571750"/>
            <a:ext cx="1182249" cy="0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3" name="Footer Text"/>
          <p:cNvSpPr txBox="1"/>
          <p:nvPr/>
        </p:nvSpPr>
        <p:spPr>
          <a:xfrm>
            <a:off x="4800600" y="2721819"/>
            <a:ext cx="2362199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3"/>
                </a:solidFill>
              </a:rPr>
              <a:t>Наличие элементов собственной символики образовательной организации: эмблема, гимн, флаг, значок и др</a:t>
            </a:r>
            <a:r>
              <a:rPr lang="ru-RU" sz="1200" b="1" dirty="0" smtClean="0">
                <a:solidFill>
                  <a:schemeClr val="accent3"/>
                </a:solidFill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(59,3%)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334000" y="2569419"/>
            <a:ext cx="1182249" cy="0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49551" y="2112219"/>
            <a:ext cx="95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3"/>
                </a:solidFill>
              </a:rPr>
              <a:t>5.2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01499" y="2114550"/>
            <a:ext cx="95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5.1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1" name="Рисунок 41">
            <a:extLst>
              <a:ext uri="{FF2B5EF4-FFF2-40B4-BE49-F238E27FC236}">
                <a16:creationId xmlns:a16="http://schemas.microsoft.com/office/drawing/2014/main" xmlns="" id="{91D16761-220B-3B4B-A840-AF46B8A6463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55878" y="1589193"/>
            <a:ext cx="442387" cy="481423"/>
          </a:xfrm>
          <a:custGeom>
            <a:avLst/>
            <a:gdLst>
              <a:gd name="connsiteX0" fmla="*/ 367846 w 647700"/>
              <a:gd name="connsiteY0" fmla="*/ 552755 h 704850"/>
              <a:gd name="connsiteX1" fmla="*/ 453981 w 647700"/>
              <a:gd name="connsiteY1" fmla="*/ 610886 h 704850"/>
              <a:gd name="connsiteX2" fmla="*/ 499872 w 647700"/>
              <a:gd name="connsiteY2" fmla="*/ 590579 h 704850"/>
              <a:gd name="connsiteX3" fmla="*/ 502901 w 647700"/>
              <a:gd name="connsiteY3" fmla="*/ 590483 h 704850"/>
              <a:gd name="connsiteX4" fmla="*/ 564699 w 647700"/>
              <a:gd name="connsiteY4" fmla="*/ 590483 h 704850"/>
              <a:gd name="connsiteX5" fmla="*/ 647662 w 647700"/>
              <a:gd name="connsiteY5" fmla="*/ 666922 h 704850"/>
              <a:gd name="connsiteX6" fmla="*/ 647700 w 647700"/>
              <a:gd name="connsiteY6" fmla="*/ 669379 h 704850"/>
              <a:gd name="connsiteX7" fmla="*/ 647700 w 647700"/>
              <a:gd name="connsiteY7" fmla="*/ 697687 h 704850"/>
              <a:gd name="connsiteX8" fmla="*/ 641461 w 647700"/>
              <a:gd name="connsiteY8" fmla="*/ 704774 h 704850"/>
              <a:gd name="connsiteX9" fmla="*/ 640490 w 647700"/>
              <a:gd name="connsiteY9" fmla="*/ 704840 h 704850"/>
              <a:gd name="connsiteX10" fmla="*/ 625183 w 647700"/>
              <a:gd name="connsiteY10" fmla="*/ 704840 h 704850"/>
              <a:gd name="connsiteX11" fmla="*/ 618030 w 647700"/>
              <a:gd name="connsiteY11" fmla="*/ 698659 h 704850"/>
              <a:gd name="connsiteX12" fmla="*/ 617963 w 647700"/>
              <a:gd name="connsiteY12" fmla="*/ 697687 h 704850"/>
              <a:gd name="connsiteX13" fmla="*/ 617963 w 647700"/>
              <a:gd name="connsiteY13" fmla="*/ 669379 h 704850"/>
              <a:gd name="connsiteX14" fmla="*/ 566833 w 647700"/>
              <a:gd name="connsiteY14" fmla="*/ 620001 h 704850"/>
              <a:gd name="connsiteX15" fmla="*/ 564690 w 647700"/>
              <a:gd name="connsiteY15" fmla="*/ 619963 h 704850"/>
              <a:gd name="connsiteX16" fmla="*/ 502891 w 647700"/>
              <a:gd name="connsiteY16" fmla="*/ 619963 h 704850"/>
              <a:gd name="connsiteX17" fmla="*/ 468611 w 647700"/>
              <a:gd name="connsiteY17" fmla="*/ 636832 h 704850"/>
              <a:gd name="connsiteX18" fmla="*/ 459438 w 647700"/>
              <a:gd name="connsiteY18" fmla="*/ 655330 h 704850"/>
              <a:gd name="connsiteX19" fmla="*/ 459372 w 647700"/>
              <a:gd name="connsiteY19" fmla="*/ 657282 h 704850"/>
              <a:gd name="connsiteX20" fmla="*/ 459372 w 647700"/>
              <a:gd name="connsiteY20" fmla="*/ 697697 h 704850"/>
              <a:gd name="connsiteX21" fmla="*/ 453142 w 647700"/>
              <a:gd name="connsiteY21" fmla="*/ 704783 h 704850"/>
              <a:gd name="connsiteX22" fmla="*/ 452161 w 647700"/>
              <a:gd name="connsiteY22" fmla="*/ 704850 h 704850"/>
              <a:gd name="connsiteX23" fmla="*/ 436855 w 647700"/>
              <a:gd name="connsiteY23" fmla="*/ 704850 h 704850"/>
              <a:gd name="connsiteX24" fmla="*/ 429711 w 647700"/>
              <a:gd name="connsiteY24" fmla="*/ 698668 h 704850"/>
              <a:gd name="connsiteX25" fmla="*/ 429644 w 647700"/>
              <a:gd name="connsiteY25" fmla="*/ 697697 h 704850"/>
              <a:gd name="connsiteX26" fmla="*/ 429644 w 647700"/>
              <a:gd name="connsiteY26" fmla="*/ 641261 h 704850"/>
              <a:gd name="connsiteX27" fmla="*/ 370046 w 647700"/>
              <a:gd name="connsiteY27" fmla="*/ 582273 h 704850"/>
              <a:gd name="connsiteX28" fmla="*/ 367827 w 647700"/>
              <a:gd name="connsiteY28" fmla="*/ 582235 h 704850"/>
              <a:gd name="connsiteX29" fmla="*/ 279858 w 647700"/>
              <a:gd name="connsiteY29" fmla="*/ 582235 h 704850"/>
              <a:gd name="connsiteX30" fmla="*/ 218091 w 647700"/>
              <a:gd name="connsiteY30" fmla="*/ 639070 h 704850"/>
              <a:gd name="connsiteX31" fmla="*/ 218052 w 647700"/>
              <a:gd name="connsiteY31" fmla="*/ 641261 h 704850"/>
              <a:gd name="connsiteX32" fmla="*/ 218052 w 647700"/>
              <a:gd name="connsiteY32" fmla="*/ 697697 h 704850"/>
              <a:gd name="connsiteX33" fmla="*/ 211816 w 647700"/>
              <a:gd name="connsiteY33" fmla="*/ 704783 h 704850"/>
              <a:gd name="connsiteX34" fmla="*/ 210838 w 647700"/>
              <a:gd name="connsiteY34" fmla="*/ 704850 h 704850"/>
              <a:gd name="connsiteX35" fmla="*/ 195532 w 647700"/>
              <a:gd name="connsiteY35" fmla="*/ 704850 h 704850"/>
              <a:gd name="connsiteX36" fmla="*/ 188385 w 647700"/>
              <a:gd name="connsiteY36" fmla="*/ 698668 h 704850"/>
              <a:gd name="connsiteX37" fmla="*/ 188318 w 647700"/>
              <a:gd name="connsiteY37" fmla="*/ 697697 h 704850"/>
              <a:gd name="connsiteX38" fmla="*/ 188318 w 647700"/>
              <a:gd name="connsiteY38" fmla="*/ 657282 h 704850"/>
              <a:gd name="connsiteX39" fmla="*/ 179081 w 647700"/>
              <a:gd name="connsiteY39" fmla="*/ 636832 h 704850"/>
              <a:gd name="connsiteX40" fmla="*/ 148609 w 647700"/>
              <a:gd name="connsiteY40" fmla="*/ 620239 h 704850"/>
              <a:gd name="connsiteX41" fmla="*/ 146188 w 647700"/>
              <a:gd name="connsiteY41" fmla="*/ 620135 h 704850"/>
              <a:gd name="connsiteX42" fmla="*/ 84390 w 647700"/>
              <a:gd name="connsiteY42" fmla="*/ 620135 h 704850"/>
              <a:gd name="connsiteX43" fmla="*/ 29778 w 647700"/>
              <a:gd name="connsiteY43" fmla="*/ 667274 h 704850"/>
              <a:gd name="connsiteX44" fmla="*/ 29733 w 647700"/>
              <a:gd name="connsiteY44" fmla="*/ 669388 h 704850"/>
              <a:gd name="connsiteX45" fmla="*/ 29733 w 647700"/>
              <a:gd name="connsiteY45" fmla="*/ 697697 h 704850"/>
              <a:gd name="connsiteX46" fmla="*/ 23500 w 647700"/>
              <a:gd name="connsiteY46" fmla="*/ 704783 h 704850"/>
              <a:gd name="connsiteX47" fmla="*/ 22520 w 647700"/>
              <a:gd name="connsiteY47" fmla="*/ 704850 h 704850"/>
              <a:gd name="connsiteX48" fmla="*/ 7214 w 647700"/>
              <a:gd name="connsiteY48" fmla="*/ 704850 h 704850"/>
              <a:gd name="connsiteX49" fmla="*/ 66 w 647700"/>
              <a:gd name="connsiteY49" fmla="*/ 698659 h 704850"/>
              <a:gd name="connsiteX50" fmla="*/ 0 w 647700"/>
              <a:gd name="connsiteY50" fmla="*/ 697687 h 704850"/>
              <a:gd name="connsiteX51" fmla="*/ 0 w 647700"/>
              <a:gd name="connsiteY51" fmla="*/ 669379 h 704850"/>
              <a:gd name="connsiteX52" fmla="*/ 81913 w 647700"/>
              <a:gd name="connsiteY52" fmla="*/ 590693 h 704850"/>
              <a:gd name="connsiteX53" fmla="*/ 84397 w 647700"/>
              <a:gd name="connsiteY53" fmla="*/ 590655 h 704850"/>
              <a:gd name="connsiteX54" fmla="*/ 146195 w 647700"/>
              <a:gd name="connsiteY54" fmla="*/ 590655 h 704850"/>
              <a:gd name="connsiteX55" fmla="*/ 193747 w 647700"/>
              <a:gd name="connsiteY55" fmla="*/ 610886 h 704850"/>
              <a:gd name="connsiteX56" fmla="*/ 277055 w 647700"/>
              <a:gd name="connsiteY56" fmla="*/ 552793 h 704850"/>
              <a:gd name="connsiteX57" fmla="*/ 279874 w 647700"/>
              <a:gd name="connsiteY57" fmla="*/ 552755 h 704850"/>
              <a:gd name="connsiteX58" fmla="*/ 367846 w 647700"/>
              <a:gd name="connsiteY58" fmla="*/ 552755 h 704850"/>
              <a:gd name="connsiteX59" fmla="*/ 113917 w 647700"/>
              <a:gd name="connsiteY59" fmla="*/ 412280 h 704850"/>
              <a:gd name="connsiteX60" fmla="*/ 193613 w 647700"/>
              <a:gd name="connsiteY60" fmla="*/ 491271 h 704850"/>
              <a:gd name="connsiteX61" fmla="*/ 113917 w 647700"/>
              <a:gd name="connsiteY61" fmla="*/ 570262 h 704850"/>
              <a:gd name="connsiteX62" fmla="*/ 34221 w 647700"/>
              <a:gd name="connsiteY62" fmla="*/ 491271 h 704850"/>
              <a:gd name="connsiteX63" fmla="*/ 113917 w 647700"/>
              <a:gd name="connsiteY63" fmla="*/ 412280 h 704850"/>
              <a:gd name="connsiteX64" fmla="*/ 533810 w 647700"/>
              <a:gd name="connsiteY64" fmla="*/ 412290 h 704850"/>
              <a:gd name="connsiteX65" fmla="*/ 613505 w 647700"/>
              <a:gd name="connsiteY65" fmla="*/ 491280 h 704850"/>
              <a:gd name="connsiteX66" fmla="*/ 533810 w 647700"/>
              <a:gd name="connsiteY66" fmla="*/ 570271 h 704850"/>
              <a:gd name="connsiteX67" fmla="*/ 454114 w 647700"/>
              <a:gd name="connsiteY67" fmla="*/ 491280 h 704850"/>
              <a:gd name="connsiteX68" fmla="*/ 533810 w 647700"/>
              <a:gd name="connsiteY68" fmla="*/ 412290 h 704850"/>
              <a:gd name="connsiteX69" fmla="*/ 533810 w 647700"/>
              <a:gd name="connsiteY69" fmla="*/ 441760 h 704850"/>
              <a:gd name="connsiteX70" fmla="*/ 483841 w 647700"/>
              <a:gd name="connsiteY70" fmla="*/ 491280 h 704850"/>
              <a:gd name="connsiteX71" fmla="*/ 533810 w 647700"/>
              <a:gd name="connsiteY71" fmla="*/ 540791 h 704850"/>
              <a:gd name="connsiteX72" fmla="*/ 583768 w 647700"/>
              <a:gd name="connsiteY72" fmla="*/ 491280 h 704850"/>
              <a:gd name="connsiteX73" fmla="*/ 533810 w 647700"/>
              <a:gd name="connsiteY73" fmla="*/ 441760 h 704850"/>
              <a:gd name="connsiteX74" fmla="*/ 113917 w 647700"/>
              <a:gd name="connsiteY74" fmla="*/ 441750 h 704850"/>
              <a:gd name="connsiteX75" fmla="*/ 63963 w 647700"/>
              <a:gd name="connsiteY75" fmla="*/ 491271 h 704850"/>
              <a:gd name="connsiteX76" fmla="*/ 113917 w 647700"/>
              <a:gd name="connsiteY76" fmla="*/ 540782 h 704850"/>
              <a:gd name="connsiteX77" fmla="*/ 163879 w 647700"/>
              <a:gd name="connsiteY77" fmla="*/ 491271 h 704850"/>
              <a:gd name="connsiteX78" fmla="*/ 113917 w 647700"/>
              <a:gd name="connsiteY78" fmla="*/ 441750 h 704850"/>
              <a:gd name="connsiteX79" fmla="*/ 323860 w 647700"/>
              <a:gd name="connsiteY79" fmla="*/ 359540 h 704850"/>
              <a:gd name="connsiteX80" fmla="*/ 403555 w 647700"/>
              <a:gd name="connsiteY80" fmla="*/ 438531 h 704850"/>
              <a:gd name="connsiteX81" fmla="*/ 323860 w 647700"/>
              <a:gd name="connsiteY81" fmla="*/ 517522 h 704850"/>
              <a:gd name="connsiteX82" fmla="*/ 244167 w 647700"/>
              <a:gd name="connsiteY82" fmla="*/ 438531 h 704850"/>
              <a:gd name="connsiteX83" fmla="*/ 323860 w 647700"/>
              <a:gd name="connsiteY83" fmla="*/ 359540 h 704850"/>
              <a:gd name="connsiteX84" fmla="*/ 323860 w 647700"/>
              <a:gd name="connsiteY84" fmla="*/ 389011 h 704850"/>
              <a:gd name="connsiteX85" fmla="*/ 273900 w 647700"/>
              <a:gd name="connsiteY85" fmla="*/ 438531 h 704850"/>
              <a:gd name="connsiteX86" fmla="*/ 323860 w 647700"/>
              <a:gd name="connsiteY86" fmla="*/ 488051 h 704850"/>
              <a:gd name="connsiteX87" fmla="*/ 373828 w 647700"/>
              <a:gd name="connsiteY87" fmla="*/ 438531 h 704850"/>
              <a:gd name="connsiteX88" fmla="*/ 323860 w 647700"/>
              <a:gd name="connsiteY88" fmla="*/ 389011 h 704850"/>
              <a:gd name="connsiteX89" fmla="*/ 323860 w 647700"/>
              <a:gd name="connsiteY89" fmla="*/ 0 h 704850"/>
              <a:gd name="connsiteX90" fmla="*/ 487385 w 647700"/>
              <a:gd name="connsiteY90" fmla="*/ 162076 h 704850"/>
              <a:gd name="connsiteX91" fmla="*/ 323860 w 647700"/>
              <a:gd name="connsiteY91" fmla="*/ 324153 h 704850"/>
              <a:gd name="connsiteX92" fmla="*/ 160339 w 647700"/>
              <a:gd name="connsiteY92" fmla="*/ 162076 h 704850"/>
              <a:gd name="connsiteX93" fmla="*/ 323860 w 647700"/>
              <a:gd name="connsiteY93" fmla="*/ 0 h 704850"/>
              <a:gd name="connsiteX94" fmla="*/ 323860 w 647700"/>
              <a:gd name="connsiteY94" fmla="*/ 28539 h 704850"/>
              <a:gd name="connsiteX95" fmla="*/ 189132 w 647700"/>
              <a:gd name="connsiteY95" fmla="*/ 162076 h 704850"/>
              <a:gd name="connsiteX96" fmla="*/ 323860 w 647700"/>
              <a:gd name="connsiteY96" fmla="*/ 295614 h 704850"/>
              <a:gd name="connsiteX97" fmla="*/ 458591 w 647700"/>
              <a:gd name="connsiteY97" fmla="*/ 162076 h 704850"/>
              <a:gd name="connsiteX98" fmla="*/ 323860 w 647700"/>
              <a:gd name="connsiteY98" fmla="*/ 28539 h 704850"/>
              <a:gd name="connsiteX99" fmla="*/ 323659 w 647700"/>
              <a:gd name="connsiteY99" fmla="*/ 79175 h 704850"/>
              <a:gd name="connsiteX100" fmla="*/ 337909 w 647700"/>
              <a:gd name="connsiteY100" fmla="*/ 92051 h 704850"/>
              <a:gd name="connsiteX101" fmla="*/ 337985 w 647700"/>
              <a:gd name="connsiteY101" fmla="*/ 93427 h 704850"/>
              <a:gd name="connsiteX102" fmla="*/ 338109 w 647700"/>
              <a:gd name="connsiteY102" fmla="*/ 147476 h 704850"/>
              <a:gd name="connsiteX103" fmla="*/ 392163 w 647700"/>
              <a:gd name="connsiteY103" fmla="*/ 147343 h 704850"/>
              <a:gd name="connsiteX104" fmla="*/ 406489 w 647700"/>
              <a:gd name="connsiteY104" fmla="*/ 161595 h 704850"/>
              <a:gd name="connsiteX105" fmla="*/ 393611 w 647700"/>
              <a:gd name="connsiteY105" fmla="*/ 175850 h 704850"/>
              <a:gd name="connsiteX106" fmla="*/ 392240 w 647700"/>
              <a:gd name="connsiteY106" fmla="*/ 175918 h 704850"/>
              <a:gd name="connsiteX107" fmla="*/ 338185 w 647700"/>
              <a:gd name="connsiteY107" fmla="*/ 176051 h 704850"/>
              <a:gd name="connsiteX108" fmla="*/ 338318 w 647700"/>
              <a:gd name="connsiteY108" fmla="*/ 230104 h 704850"/>
              <a:gd name="connsiteX109" fmla="*/ 324069 w 647700"/>
              <a:gd name="connsiteY109" fmla="*/ 244427 h 704850"/>
              <a:gd name="connsiteX110" fmla="*/ 309816 w 647700"/>
              <a:gd name="connsiteY110" fmla="*/ 231551 h 704850"/>
              <a:gd name="connsiteX111" fmla="*/ 309746 w 647700"/>
              <a:gd name="connsiteY111" fmla="*/ 230175 h 704850"/>
              <a:gd name="connsiteX112" fmla="*/ 309610 w 647700"/>
              <a:gd name="connsiteY112" fmla="*/ 176117 h 704850"/>
              <a:gd name="connsiteX113" fmla="*/ 255561 w 647700"/>
              <a:gd name="connsiteY113" fmla="*/ 176258 h 704850"/>
              <a:gd name="connsiteX114" fmla="*/ 241238 w 647700"/>
              <a:gd name="connsiteY114" fmla="*/ 162006 h 704850"/>
              <a:gd name="connsiteX115" fmla="*/ 254115 w 647700"/>
              <a:gd name="connsiteY115" fmla="*/ 147752 h 704850"/>
              <a:gd name="connsiteX116" fmla="*/ 255490 w 647700"/>
              <a:gd name="connsiteY116" fmla="*/ 147683 h 704850"/>
              <a:gd name="connsiteX117" fmla="*/ 309534 w 647700"/>
              <a:gd name="connsiteY117" fmla="*/ 147542 h 704850"/>
              <a:gd name="connsiteX118" fmla="*/ 309407 w 647700"/>
              <a:gd name="connsiteY118" fmla="*/ 93497 h 704850"/>
              <a:gd name="connsiteX119" fmla="*/ 323659 w 647700"/>
              <a:gd name="connsiteY119" fmla="*/ 79175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700" h="704850">
                <a:moveTo>
                  <a:pt x="367846" y="552755"/>
                </a:moveTo>
                <a:cubicBezTo>
                  <a:pt x="407441" y="552755"/>
                  <a:pt x="441284" y="575824"/>
                  <a:pt x="453981" y="610886"/>
                </a:cubicBezTo>
                <a:cubicBezTo>
                  <a:pt x="466963" y="601418"/>
                  <a:pt x="482756" y="591636"/>
                  <a:pt x="499872" y="590579"/>
                </a:cubicBezTo>
                <a:lnTo>
                  <a:pt x="502901" y="590483"/>
                </a:lnTo>
                <a:lnTo>
                  <a:pt x="564699" y="590483"/>
                </a:lnTo>
                <a:cubicBezTo>
                  <a:pt x="609533" y="590483"/>
                  <a:pt x="646367" y="622916"/>
                  <a:pt x="647662" y="666922"/>
                </a:cubicBezTo>
                <a:lnTo>
                  <a:pt x="647700" y="669379"/>
                </a:lnTo>
                <a:lnTo>
                  <a:pt x="647700" y="697687"/>
                </a:lnTo>
                <a:cubicBezTo>
                  <a:pt x="647700" y="701307"/>
                  <a:pt x="644985" y="704307"/>
                  <a:pt x="641461" y="704774"/>
                </a:cubicBezTo>
                <a:lnTo>
                  <a:pt x="640490" y="704840"/>
                </a:lnTo>
                <a:lnTo>
                  <a:pt x="625183" y="704840"/>
                </a:lnTo>
                <a:cubicBezTo>
                  <a:pt x="621525" y="704840"/>
                  <a:pt x="618506" y="702154"/>
                  <a:pt x="618030" y="698659"/>
                </a:cubicBezTo>
                <a:lnTo>
                  <a:pt x="617963" y="697687"/>
                </a:lnTo>
                <a:lnTo>
                  <a:pt x="617963" y="669379"/>
                </a:lnTo>
                <a:cubicBezTo>
                  <a:pt x="617963" y="640928"/>
                  <a:pt x="595265" y="620963"/>
                  <a:pt x="566833" y="620001"/>
                </a:cubicBezTo>
                <a:lnTo>
                  <a:pt x="564690" y="619963"/>
                </a:lnTo>
                <a:lnTo>
                  <a:pt x="502891" y="619963"/>
                </a:lnTo>
                <a:cubicBezTo>
                  <a:pt x="489823" y="619963"/>
                  <a:pt x="477869" y="629050"/>
                  <a:pt x="468611" y="636832"/>
                </a:cubicBezTo>
                <a:cubicBezTo>
                  <a:pt x="463106" y="641461"/>
                  <a:pt x="459934" y="648224"/>
                  <a:pt x="459438" y="655330"/>
                </a:cubicBezTo>
                <a:lnTo>
                  <a:pt x="459372" y="657282"/>
                </a:lnTo>
                <a:lnTo>
                  <a:pt x="459372" y="697697"/>
                </a:lnTo>
                <a:cubicBezTo>
                  <a:pt x="459372" y="701316"/>
                  <a:pt x="456667" y="704307"/>
                  <a:pt x="453142" y="704783"/>
                </a:cubicBezTo>
                <a:lnTo>
                  <a:pt x="452161" y="704850"/>
                </a:lnTo>
                <a:lnTo>
                  <a:pt x="436855" y="704850"/>
                </a:lnTo>
                <a:cubicBezTo>
                  <a:pt x="433207" y="704850"/>
                  <a:pt x="430187" y="702164"/>
                  <a:pt x="429711" y="698668"/>
                </a:cubicBezTo>
                <a:lnTo>
                  <a:pt x="429644" y="697697"/>
                </a:lnTo>
                <a:lnTo>
                  <a:pt x="429644" y="641261"/>
                </a:lnTo>
                <a:cubicBezTo>
                  <a:pt x="429644" y="608162"/>
                  <a:pt x="403155" y="583330"/>
                  <a:pt x="370046" y="582273"/>
                </a:cubicBezTo>
                <a:lnTo>
                  <a:pt x="367827" y="582235"/>
                </a:lnTo>
                <a:lnTo>
                  <a:pt x="279858" y="582235"/>
                </a:lnTo>
                <a:cubicBezTo>
                  <a:pt x="246465" y="582235"/>
                  <a:pt x="219258" y="606352"/>
                  <a:pt x="218091" y="639070"/>
                </a:cubicBezTo>
                <a:lnTo>
                  <a:pt x="218052" y="641261"/>
                </a:lnTo>
                <a:lnTo>
                  <a:pt x="218052" y="697697"/>
                </a:lnTo>
                <a:cubicBezTo>
                  <a:pt x="218052" y="701316"/>
                  <a:pt x="215336" y="704307"/>
                  <a:pt x="211816" y="704783"/>
                </a:cubicBezTo>
                <a:lnTo>
                  <a:pt x="210838" y="704850"/>
                </a:lnTo>
                <a:lnTo>
                  <a:pt x="195532" y="704850"/>
                </a:lnTo>
                <a:cubicBezTo>
                  <a:pt x="191882" y="704850"/>
                  <a:pt x="188862" y="702164"/>
                  <a:pt x="188385" y="698668"/>
                </a:cubicBezTo>
                <a:lnTo>
                  <a:pt x="188318" y="697697"/>
                </a:lnTo>
                <a:lnTo>
                  <a:pt x="188318" y="657282"/>
                </a:lnTo>
                <a:cubicBezTo>
                  <a:pt x="188318" y="649472"/>
                  <a:pt x="185087" y="641880"/>
                  <a:pt x="179081" y="636832"/>
                </a:cubicBezTo>
                <a:cubicBezTo>
                  <a:pt x="170407" y="629536"/>
                  <a:pt x="160573" y="621249"/>
                  <a:pt x="148609" y="620239"/>
                </a:cubicBezTo>
                <a:lnTo>
                  <a:pt x="146188" y="620135"/>
                </a:lnTo>
                <a:lnTo>
                  <a:pt x="84390" y="620135"/>
                </a:lnTo>
                <a:cubicBezTo>
                  <a:pt x="55681" y="620135"/>
                  <a:pt x="30967" y="639251"/>
                  <a:pt x="29778" y="667274"/>
                </a:cubicBezTo>
                <a:lnTo>
                  <a:pt x="29733" y="669388"/>
                </a:lnTo>
                <a:lnTo>
                  <a:pt x="29733" y="697697"/>
                </a:lnTo>
                <a:cubicBezTo>
                  <a:pt x="29733" y="701316"/>
                  <a:pt x="27024" y="704307"/>
                  <a:pt x="23500" y="704783"/>
                </a:cubicBezTo>
                <a:lnTo>
                  <a:pt x="22520" y="704850"/>
                </a:lnTo>
                <a:lnTo>
                  <a:pt x="7214" y="704850"/>
                </a:lnTo>
                <a:cubicBezTo>
                  <a:pt x="3563" y="704850"/>
                  <a:pt x="544" y="702154"/>
                  <a:pt x="66" y="698659"/>
                </a:cubicBezTo>
                <a:lnTo>
                  <a:pt x="0" y="697687"/>
                </a:lnTo>
                <a:lnTo>
                  <a:pt x="0" y="669379"/>
                </a:lnTo>
                <a:cubicBezTo>
                  <a:pt x="0" y="624945"/>
                  <a:pt x="37338" y="591874"/>
                  <a:pt x="81913" y="590693"/>
                </a:cubicBezTo>
                <a:lnTo>
                  <a:pt x="84397" y="590655"/>
                </a:lnTo>
                <a:lnTo>
                  <a:pt x="146195" y="590655"/>
                </a:lnTo>
                <a:cubicBezTo>
                  <a:pt x="164472" y="590655"/>
                  <a:pt x="179990" y="600866"/>
                  <a:pt x="193747" y="610886"/>
                </a:cubicBezTo>
                <a:cubicBezTo>
                  <a:pt x="206127" y="576663"/>
                  <a:pt x="238672" y="553860"/>
                  <a:pt x="277055" y="552793"/>
                </a:cubicBezTo>
                <a:lnTo>
                  <a:pt x="279874" y="552755"/>
                </a:lnTo>
                <a:lnTo>
                  <a:pt x="367846" y="552755"/>
                </a:lnTo>
                <a:close/>
                <a:moveTo>
                  <a:pt x="113917" y="412280"/>
                </a:moveTo>
                <a:cubicBezTo>
                  <a:pt x="157929" y="412280"/>
                  <a:pt x="193613" y="447646"/>
                  <a:pt x="193613" y="491271"/>
                </a:cubicBezTo>
                <a:cubicBezTo>
                  <a:pt x="193613" y="534895"/>
                  <a:pt x="157937" y="570262"/>
                  <a:pt x="113917" y="570262"/>
                </a:cubicBezTo>
                <a:cubicBezTo>
                  <a:pt x="69905" y="570262"/>
                  <a:pt x="34221" y="534905"/>
                  <a:pt x="34221" y="491271"/>
                </a:cubicBezTo>
                <a:cubicBezTo>
                  <a:pt x="34221" y="447646"/>
                  <a:pt x="69905" y="412280"/>
                  <a:pt x="113917" y="412280"/>
                </a:cubicBezTo>
                <a:close/>
                <a:moveTo>
                  <a:pt x="533810" y="412290"/>
                </a:moveTo>
                <a:cubicBezTo>
                  <a:pt x="577815" y="412290"/>
                  <a:pt x="613505" y="447646"/>
                  <a:pt x="613505" y="491280"/>
                </a:cubicBezTo>
                <a:cubicBezTo>
                  <a:pt x="613505" y="534905"/>
                  <a:pt x="577825" y="570271"/>
                  <a:pt x="533810" y="570271"/>
                </a:cubicBezTo>
                <a:cubicBezTo>
                  <a:pt x="489785" y="570271"/>
                  <a:pt x="454114" y="534905"/>
                  <a:pt x="454114" y="491280"/>
                </a:cubicBezTo>
                <a:cubicBezTo>
                  <a:pt x="454114" y="447656"/>
                  <a:pt x="489785" y="412290"/>
                  <a:pt x="533810" y="412290"/>
                </a:cubicBezTo>
                <a:close/>
                <a:moveTo>
                  <a:pt x="533810" y="441760"/>
                </a:moveTo>
                <a:cubicBezTo>
                  <a:pt x="506263" y="441760"/>
                  <a:pt x="483841" y="463972"/>
                  <a:pt x="483841" y="491280"/>
                </a:cubicBezTo>
                <a:cubicBezTo>
                  <a:pt x="483841" y="518579"/>
                  <a:pt x="506263" y="540791"/>
                  <a:pt x="533810" y="540791"/>
                </a:cubicBezTo>
                <a:cubicBezTo>
                  <a:pt x="561356" y="540791"/>
                  <a:pt x="583768" y="518579"/>
                  <a:pt x="583768" y="491280"/>
                </a:cubicBezTo>
                <a:cubicBezTo>
                  <a:pt x="583768" y="463972"/>
                  <a:pt x="561356" y="441760"/>
                  <a:pt x="533810" y="441760"/>
                </a:cubicBezTo>
                <a:close/>
                <a:moveTo>
                  <a:pt x="113917" y="441750"/>
                </a:moveTo>
                <a:cubicBezTo>
                  <a:pt x="86372" y="441750"/>
                  <a:pt x="63963" y="463972"/>
                  <a:pt x="63963" y="491271"/>
                </a:cubicBezTo>
                <a:cubicBezTo>
                  <a:pt x="63963" y="518570"/>
                  <a:pt x="86372" y="540782"/>
                  <a:pt x="113917" y="540782"/>
                </a:cubicBezTo>
                <a:cubicBezTo>
                  <a:pt x="141470" y="540782"/>
                  <a:pt x="163879" y="518570"/>
                  <a:pt x="163879" y="491271"/>
                </a:cubicBezTo>
                <a:cubicBezTo>
                  <a:pt x="163879" y="463972"/>
                  <a:pt x="141470" y="441760"/>
                  <a:pt x="113917" y="441750"/>
                </a:cubicBezTo>
                <a:close/>
                <a:moveTo>
                  <a:pt x="323860" y="359540"/>
                </a:moveTo>
                <a:cubicBezTo>
                  <a:pt x="367875" y="359540"/>
                  <a:pt x="403555" y="394907"/>
                  <a:pt x="403555" y="438531"/>
                </a:cubicBezTo>
                <a:cubicBezTo>
                  <a:pt x="403555" y="482156"/>
                  <a:pt x="367875" y="517522"/>
                  <a:pt x="323860" y="517522"/>
                </a:cubicBezTo>
                <a:cubicBezTo>
                  <a:pt x="279850" y="517522"/>
                  <a:pt x="244167" y="482165"/>
                  <a:pt x="244167" y="438531"/>
                </a:cubicBezTo>
                <a:cubicBezTo>
                  <a:pt x="244167" y="394916"/>
                  <a:pt x="279850" y="359540"/>
                  <a:pt x="323860" y="359540"/>
                </a:cubicBezTo>
                <a:close/>
                <a:moveTo>
                  <a:pt x="323860" y="389011"/>
                </a:moveTo>
                <a:cubicBezTo>
                  <a:pt x="296309" y="389011"/>
                  <a:pt x="273900" y="411232"/>
                  <a:pt x="273900" y="438531"/>
                </a:cubicBezTo>
                <a:cubicBezTo>
                  <a:pt x="273900" y="465839"/>
                  <a:pt x="296317" y="488051"/>
                  <a:pt x="323860" y="488051"/>
                </a:cubicBezTo>
                <a:cubicBezTo>
                  <a:pt x="351415" y="488051"/>
                  <a:pt x="373828" y="465839"/>
                  <a:pt x="373828" y="438531"/>
                </a:cubicBezTo>
                <a:cubicBezTo>
                  <a:pt x="373828" y="411232"/>
                  <a:pt x="351406" y="389020"/>
                  <a:pt x="323860" y="389011"/>
                </a:cubicBezTo>
                <a:close/>
                <a:moveTo>
                  <a:pt x="323860" y="0"/>
                </a:moveTo>
                <a:cubicBezTo>
                  <a:pt x="414023" y="0"/>
                  <a:pt x="487385" y="72709"/>
                  <a:pt x="487385" y="162076"/>
                </a:cubicBezTo>
                <a:cubicBezTo>
                  <a:pt x="487385" y="251444"/>
                  <a:pt x="414023" y="324153"/>
                  <a:pt x="323860" y="324153"/>
                </a:cubicBezTo>
                <a:cubicBezTo>
                  <a:pt x="233697" y="324153"/>
                  <a:pt x="160339" y="251444"/>
                  <a:pt x="160339" y="162076"/>
                </a:cubicBezTo>
                <a:cubicBezTo>
                  <a:pt x="160339" y="72709"/>
                  <a:pt x="233697" y="0"/>
                  <a:pt x="323860" y="0"/>
                </a:cubicBezTo>
                <a:close/>
                <a:moveTo>
                  <a:pt x="323860" y="28539"/>
                </a:moveTo>
                <a:cubicBezTo>
                  <a:pt x="249571" y="28539"/>
                  <a:pt x="189132" y="88443"/>
                  <a:pt x="189132" y="162076"/>
                </a:cubicBezTo>
                <a:cubicBezTo>
                  <a:pt x="189132" y="235709"/>
                  <a:pt x="249571" y="295614"/>
                  <a:pt x="323860" y="295614"/>
                </a:cubicBezTo>
                <a:cubicBezTo>
                  <a:pt x="398155" y="295614"/>
                  <a:pt x="458591" y="235709"/>
                  <a:pt x="458591" y="162076"/>
                </a:cubicBezTo>
                <a:cubicBezTo>
                  <a:pt x="458591" y="88443"/>
                  <a:pt x="398155" y="28539"/>
                  <a:pt x="323860" y="28539"/>
                </a:cubicBezTo>
                <a:close/>
                <a:moveTo>
                  <a:pt x="323659" y="79175"/>
                </a:moveTo>
                <a:cubicBezTo>
                  <a:pt x="331089" y="79157"/>
                  <a:pt x="337204" y="84808"/>
                  <a:pt x="337909" y="92051"/>
                </a:cubicBezTo>
                <a:lnTo>
                  <a:pt x="337985" y="93427"/>
                </a:lnTo>
                <a:lnTo>
                  <a:pt x="338109" y="147476"/>
                </a:lnTo>
                <a:lnTo>
                  <a:pt x="392163" y="147343"/>
                </a:lnTo>
                <a:cubicBezTo>
                  <a:pt x="400060" y="147324"/>
                  <a:pt x="406470" y="153705"/>
                  <a:pt x="406489" y="161595"/>
                </a:cubicBezTo>
                <a:cubicBezTo>
                  <a:pt x="406508" y="169022"/>
                  <a:pt x="400860" y="175139"/>
                  <a:pt x="393611" y="175850"/>
                </a:cubicBezTo>
                <a:lnTo>
                  <a:pt x="392240" y="175918"/>
                </a:lnTo>
                <a:lnTo>
                  <a:pt x="338185" y="176051"/>
                </a:lnTo>
                <a:lnTo>
                  <a:pt x="338318" y="230104"/>
                </a:lnTo>
                <a:cubicBezTo>
                  <a:pt x="338338" y="237994"/>
                  <a:pt x="331956" y="244408"/>
                  <a:pt x="324069" y="244427"/>
                </a:cubicBezTo>
                <a:cubicBezTo>
                  <a:pt x="316643" y="244446"/>
                  <a:pt x="310525" y="238795"/>
                  <a:pt x="309816" y="231551"/>
                </a:cubicBezTo>
                <a:lnTo>
                  <a:pt x="309746" y="230175"/>
                </a:lnTo>
                <a:lnTo>
                  <a:pt x="309610" y="176117"/>
                </a:lnTo>
                <a:lnTo>
                  <a:pt x="255561" y="176258"/>
                </a:lnTo>
                <a:cubicBezTo>
                  <a:pt x="247670" y="176278"/>
                  <a:pt x="241258" y="169897"/>
                  <a:pt x="241238" y="162006"/>
                </a:cubicBezTo>
                <a:cubicBezTo>
                  <a:pt x="241220" y="154579"/>
                  <a:pt x="246871" y="148462"/>
                  <a:pt x="254115" y="147752"/>
                </a:cubicBezTo>
                <a:lnTo>
                  <a:pt x="255490" y="147683"/>
                </a:lnTo>
                <a:lnTo>
                  <a:pt x="309534" y="147542"/>
                </a:lnTo>
                <a:lnTo>
                  <a:pt x="309407" y="93497"/>
                </a:lnTo>
                <a:cubicBezTo>
                  <a:pt x="309387" y="85607"/>
                  <a:pt x="315768" y="79195"/>
                  <a:pt x="323659" y="7917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8" name="Freeform 18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5761987" y="1609725"/>
            <a:ext cx="326271" cy="448500"/>
          </a:xfrm>
          <a:custGeom>
            <a:avLst/>
            <a:gdLst>
              <a:gd name="T0" fmla="*/ 70 w 140"/>
              <a:gd name="T1" fmla="*/ 192 h 192"/>
              <a:gd name="T2" fmla="*/ 70 w 140"/>
              <a:gd name="T3" fmla="*/ 192 h 192"/>
              <a:gd name="T4" fmla="*/ 63 w 140"/>
              <a:gd name="T5" fmla="*/ 189 h 192"/>
              <a:gd name="T6" fmla="*/ 0 w 140"/>
              <a:gd name="T7" fmla="*/ 70 h 192"/>
              <a:gd name="T8" fmla="*/ 70 w 140"/>
              <a:gd name="T9" fmla="*/ 0 h 192"/>
              <a:gd name="T10" fmla="*/ 120 w 140"/>
              <a:gd name="T11" fmla="*/ 21 h 192"/>
              <a:gd name="T12" fmla="*/ 140 w 140"/>
              <a:gd name="T13" fmla="*/ 70 h 192"/>
              <a:gd name="T14" fmla="*/ 77 w 140"/>
              <a:gd name="T15" fmla="*/ 189 h 192"/>
              <a:gd name="T16" fmla="*/ 70 w 140"/>
              <a:gd name="T17" fmla="*/ 192 h 192"/>
              <a:gd name="T18" fmla="*/ 70 w 140"/>
              <a:gd name="T19" fmla="*/ 12 h 192"/>
              <a:gd name="T20" fmla="*/ 12 w 140"/>
              <a:gd name="T21" fmla="*/ 70 h 192"/>
              <a:gd name="T22" fmla="*/ 70 w 140"/>
              <a:gd name="T23" fmla="*/ 179 h 192"/>
              <a:gd name="T24" fmla="*/ 128 w 140"/>
              <a:gd name="T25" fmla="*/ 70 h 192"/>
              <a:gd name="T26" fmla="*/ 70 w 140"/>
              <a:gd name="T27" fmla="*/ 12 h 192"/>
              <a:gd name="T28" fmla="*/ 70 w 140"/>
              <a:gd name="T29" fmla="*/ 108 h 192"/>
              <a:gd name="T30" fmla="*/ 32 w 140"/>
              <a:gd name="T31" fmla="*/ 70 h 192"/>
              <a:gd name="T32" fmla="*/ 70 w 140"/>
              <a:gd name="T33" fmla="*/ 32 h 192"/>
              <a:gd name="T34" fmla="*/ 108 w 140"/>
              <a:gd name="T35" fmla="*/ 70 h 192"/>
              <a:gd name="T36" fmla="*/ 70 w 140"/>
              <a:gd name="T37" fmla="*/ 108 h 192"/>
              <a:gd name="T38" fmla="*/ 70 w 140"/>
              <a:gd name="T39" fmla="*/ 44 h 192"/>
              <a:gd name="T40" fmla="*/ 44 w 140"/>
              <a:gd name="T41" fmla="*/ 70 h 192"/>
              <a:gd name="T42" fmla="*/ 70 w 140"/>
              <a:gd name="T43" fmla="*/ 96 h 192"/>
              <a:gd name="T44" fmla="*/ 96 w 140"/>
              <a:gd name="T45" fmla="*/ 70 h 192"/>
              <a:gd name="T46" fmla="*/ 70 w 140"/>
              <a:gd name="T47" fmla="*/ 4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0" h="192">
                <a:moveTo>
                  <a:pt x="70" y="192"/>
                </a:moveTo>
                <a:cubicBezTo>
                  <a:pt x="70" y="192"/>
                  <a:pt x="70" y="192"/>
                  <a:pt x="70" y="192"/>
                </a:cubicBezTo>
                <a:cubicBezTo>
                  <a:pt x="67" y="192"/>
                  <a:pt x="65" y="191"/>
                  <a:pt x="63" y="189"/>
                </a:cubicBezTo>
                <a:cubicBezTo>
                  <a:pt x="56" y="182"/>
                  <a:pt x="0" y="121"/>
                  <a:pt x="0" y="70"/>
                </a:cubicBezTo>
                <a:cubicBezTo>
                  <a:pt x="0" y="31"/>
                  <a:pt x="31" y="0"/>
                  <a:pt x="70" y="0"/>
                </a:cubicBezTo>
                <a:cubicBezTo>
                  <a:pt x="89" y="0"/>
                  <a:pt x="106" y="7"/>
                  <a:pt x="120" y="21"/>
                </a:cubicBezTo>
                <a:cubicBezTo>
                  <a:pt x="133" y="34"/>
                  <a:pt x="140" y="51"/>
                  <a:pt x="140" y="70"/>
                </a:cubicBezTo>
                <a:cubicBezTo>
                  <a:pt x="140" y="121"/>
                  <a:pt x="84" y="182"/>
                  <a:pt x="77" y="189"/>
                </a:cubicBezTo>
                <a:cubicBezTo>
                  <a:pt x="75" y="191"/>
                  <a:pt x="73" y="192"/>
                  <a:pt x="70" y="192"/>
                </a:cubicBezTo>
                <a:close/>
                <a:moveTo>
                  <a:pt x="70" y="12"/>
                </a:moveTo>
                <a:cubicBezTo>
                  <a:pt x="38" y="12"/>
                  <a:pt x="12" y="38"/>
                  <a:pt x="12" y="70"/>
                </a:cubicBezTo>
                <a:cubicBezTo>
                  <a:pt x="12" y="107"/>
                  <a:pt x="48" y="155"/>
                  <a:pt x="70" y="179"/>
                </a:cubicBezTo>
                <a:cubicBezTo>
                  <a:pt x="92" y="155"/>
                  <a:pt x="128" y="107"/>
                  <a:pt x="128" y="70"/>
                </a:cubicBezTo>
                <a:cubicBezTo>
                  <a:pt x="128" y="38"/>
                  <a:pt x="102" y="12"/>
                  <a:pt x="70" y="12"/>
                </a:cubicBezTo>
                <a:close/>
                <a:moveTo>
                  <a:pt x="70" y="108"/>
                </a:moveTo>
                <a:cubicBezTo>
                  <a:pt x="49" y="108"/>
                  <a:pt x="32" y="91"/>
                  <a:pt x="32" y="70"/>
                </a:cubicBezTo>
                <a:cubicBezTo>
                  <a:pt x="32" y="49"/>
                  <a:pt x="49" y="32"/>
                  <a:pt x="70" y="32"/>
                </a:cubicBezTo>
                <a:cubicBezTo>
                  <a:pt x="91" y="32"/>
                  <a:pt x="108" y="49"/>
                  <a:pt x="108" y="70"/>
                </a:cubicBezTo>
                <a:cubicBezTo>
                  <a:pt x="108" y="91"/>
                  <a:pt x="91" y="108"/>
                  <a:pt x="70" y="108"/>
                </a:cubicBezTo>
                <a:close/>
                <a:moveTo>
                  <a:pt x="70" y="44"/>
                </a:moveTo>
                <a:cubicBezTo>
                  <a:pt x="56" y="44"/>
                  <a:pt x="44" y="56"/>
                  <a:pt x="44" y="70"/>
                </a:cubicBezTo>
                <a:cubicBezTo>
                  <a:pt x="44" y="84"/>
                  <a:pt x="56" y="96"/>
                  <a:pt x="70" y="96"/>
                </a:cubicBezTo>
                <a:cubicBezTo>
                  <a:pt x="84" y="96"/>
                  <a:pt x="96" y="84"/>
                  <a:pt x="96" y="70"/>
                </a:cubicBezTo>
                <a:cubicBezTo>
                  <a:pt x="96" y="56"/>
                  <a:pt x="84" y="44"/>
                  <a:pt x="70" y="4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4"/>
          <p:cNvSpPr/>
          <p:nvPr/>
        </p:nvSpPr>
        <p:spPr>
          <a:xfrm>
            <a:off x="780561" y="271766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Качество </a:t>
            </a:r>
            <a:r>
              <a:rPr lang="ru-RU" sz="2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воспитательной среды</a:t>
            </a:r>
            <a:endParaRPr lang="en-US" sz="24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ight Triangle 2"/>
          <p:cNvSpPr/>
          <p:nvPr/>
        </p:nvSpPr>
        <p:spPr bwMode="auto">
          <a:xfrm rot="5400000">
            <a:off x="95727" y="57247"/>
            <a:ext cx="875345" cy="914400"/>
          </a:xfrm>
          <a:prstGeom prst="rtTriangle">
            <a:avLst/>
          </a:prstGeom>
          <a:solidFill>
            <a:schemeClr val="bg2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457200" y="1504950"/>
            <a:ext cx="8229599" cy="2743200"/>
            <a:chOff x="1143000" y="1847462"/>
            <a:chExt cx="6807038" cy="2019688"/>
          </a:xfrm>
        </p:grpSpPr>
        <p:sp>
          <p:nvSpPr>
            <p:cNvPr id="14" name="Footer Text"/>
            <p:cNvSpPr txBox="1"/>
            <p:nvPr/>
          </p:nvSpPr>
          <p:spPr>
            <a:xfrm>
              <a:off x="1143000" y="2943820"/>
              <a:ext cx="1866127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/>
              <a:r>
                <a:rPr lang="ru-RU" sz="1200" b="1" dirty="0">
                  <a:solidFill>
                    <a:schemeClr val="accent1"/>
                  </a:solidFill>
                </a:rPr>
                <a:t>Открытость и доступность информации об организации</a:t>
              </a:r>
              <a:endParaRPr lang="en-US" sz="1050" b="1" i="1" dirty="0">
                <a:solidFill>
                  <a:schemeClr val="accent1"/>
                </a:solidFill>
              </a:endParaRPr>
            </a:p>
          </p:txBody>
        </p:sp>
        <p:cxnSp>
          <p:nvCxnSpPr>
            <p:cNvPr id="15" name="Straight Connector 6257"/>
            <p:cNvCxnSpPr/>
            <p:nvPr/>
          </p:nvCxnSpPr>
          <p:spPr>
            <a:xfrm>
              <a:off x="1361513" y="2791420"/>
              <a:ext cx="1381232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ooter Text"/>
            <p:cNvSpPr txBox="1"/>
            <p:nvPr/>
          </p:nvSpPr>
          <p:spPr>
            <a:xfrm>
              <a:off x="3009128" y="2943820"/>
              <a:ext cx="151345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2"/>
                  </a:solidFill>
                </a:rPr>
                <a:t>Комфортность условий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7" name="Straight Connector 21"/>
            <p:cNvCxnSpPr/>
            <p:nvPr/>
          </p:nvCxnSpPr>
          <p:spPr>
            <a:xfrm>
              <a:off x="3075240" y="2791420"/>
              <a:ext cx="1381232" cy="0"/>
            </a:xfrm>
            <a:prstGeom prst="line">
              <a:avLst/>
            </a:prstGeom>
            <a:ln w="38100">
              <a:solidFill>
                <a:schemeClr val="accent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ooter Text"/>
            <p:cNvSpPr txBox="1"/>
            <p:nvPr/>
          </p:nvSpPr>
          <p:spPr>
            <a:xfrm>
              <a:off x="4607782" y="2943820"/>
              <a:ext cx="174250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3"/>
                  </a:solidFill>
                </a:rPr>
                <a:t>Доброжелательность, вежливость, компетентность работников организации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0" name="Straight Connector 22"/>
            <p:cNvCxnSpPr/>
            <p:nvPr/>
          </p:nvCxnSpPr>
          <p:spPr>
            <a:xfrm>
              <a:off x="4788968" y="2791420"/>
              <a:ext cx="1381232" cy="0"/>
            </a:xfrm>
            <a:prstGeom prst="line">
              <a:avLst/>
            </a:prstGeom>
            <a:ln w="38100">
              <a:solidFill>
                <a:schemeClr val="accent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ooter Text"/>
            <p:cNvSpPr txBox="1"/>
            <p:nvPr/>
          </p:nvSpPr>
          <p:spPr>
            <a:xfrm>
              <a:off x="6436582" y="2943820"/>
              <a:ext cx="151345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accent4"/>
                  </a:solidFill>
                </a:rPr>
                <a:t>Удовлетворенность условиями </a:t>
              </a:r>
              <a:endParaRPr lang="en-US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502694" y="2791420"/>
              <a:ext cx="1381232" cy="0"/>
            </a:xfrm>
            <a:prstGeom prst="line">
              <a:avLst/>
            </a:prstGeom>
            <a:ln w="38100">
              <a:solidFill>
                <a:schemeClr val="accent4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496513" y="2334220"/>
              <a:ext cx="1111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1"/>
                  </a:solidFill>
                </a:rPr>
                <a:t>7.1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37694" y="2334220"/>
              <a:ext cx="1111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4"/>
                  </a:solidFill>
                </a:rPr>
                <a:t>7.4</a:t>
              </a:r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23968" y="2334220"/>
              <a:ext cx="1111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3"/>
                  </a:solidFill>
                </a:rPr>
                <a:t>7.</a:t>
              </a:r>
              <a:r>
                <a:rPr lang="en-US" dirty="0">
                  <a:solidFill>
                    <a:schemeClr val="accent3"/>
                  </a:solidFill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04571" y="2334220"/>
              <a:ext cx="1111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2"/>
                  </a:solidFill>
                </a:rPr>
                <a:t>7.</a:t>
              </a:r>
              <a:r>
                <a:rPr lang="en-US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44" name="Freeform 8"/>
            <p:cNvSpPr>
              <a:spLocks noEditPoints="1"/>
            </p:cNvSpPr>
            <p:nvPr>
              <p:custDataLst>
                <p:tags r:id="rId1"/>
              </p:custDataLst>
            </p:nvPr>
          </p:nvSpPr>
          <p:spPr bwMode="auto">
            <a:xfrm>
              <a:off x="1786452" y="1870766"/>
              <a:ext cx="531354" cy="393595"/>
            </a:xfrm>
            <a:custGeom>
              <a:avLst/>
              <a:gdLst>
                <a:gd name="T0" fmla="*/ 85 w 171"/>
                <a:gd name="T1" fmla="*/ 9 h 126"/>
                <a:gd name="T2" fmla="*/ 116 w 171"/>
                <a:gd name="T3" fmla="*/ 22 h 126"/>
                <a:gd name="T4" fmla="*/ 128 w 171"/>
                <a:gd name="T5" fmla="*/ 53 h 126"/>
                <a:gd name="T6" fmla="*/ 128 w 171"/>
                <a:gd name="T7" fmla="*/ 60 h 126"/>
                <a:gd name="T8" fmla="*/ 136 w 171"/>
                <a:gd name="T9" fmla="*/ 61 h 126"/>
                <a:gd name="T10" fmla="*/ 162 w 171"/>
                <a:gd name="T11" fmla="*/ 89 h 126"/>
                <a:gd name="T12" fmla="*/ 133 w 171"/>
                <a:gd name="T13" fmla="*/ 117 h 126"/>
                <a:gd name="T14" fmla="*/ 43 w 171"/>
                <a:gd name="T15" fmla="*/ 117 h 126"/>
                <a:gd name="T16" fmla="*/ 9 w 171"/>
                <a:gd name="T17" fmla="*/ 83 h 126"/>
                <a:gd name="T18" fmla="*/ 37 w 171"/>
                <a:gd name="T19" fmla="*/ 50 h 126"/>
                <a:gd name="T20" fmla="*/ 42 w 171"/>
                <a:gd name="T21" fmla="*/ 49 h 126"/>
                <a:gd name="T22" fmla="*/ 43 w 171"/>
                <a:gd name="T23" fmla="*/ 44 h 126"/>
                <a:gd name="T24" fmla="*/ 54 w 171"/>
                <a:gd name="T25" fmla="*/ 22 h 126"/>
                <a:gd name="T26" fmla="*/ 85 w 171"/>
                <a:gd name="T27" fmla="*/ 9 h 126"/>
                <a:gd name="T28" fmla="*/ 85 w 171"/>
                <a:gd name="T29" fmla="*/ 0 h 126"/>
                <a:gd name="T30" fmla="*/ 48 w 171"/>
                <a:gd name="T31" fmla="*/ 16 h 126"/>
                <a:gd name="T32" fmla="*/ 34 w 171"/>
                <a:gd name="T33" fmla="*/ 42 h 126"/>
                <a:gd name="T34" fmla="*/ 0 w 171"/>
                <a:gd name="T35" fmla="*/ 84 h 126"/>
                <a:gd name="T36" fmla="*/ 42 w 171"/>
                <a:gd name="T37" fmla="*/ 126 h 126"/>
                <a:gd name="T38" fmla="*/ 134 w 171"/>
                <a:gd name="T39" fmla="*/ 126 h 126"/>
                <a:gd name="T40" fmla="*/ 171 w 171"/>
                <a:gd name="T41" fmla="*/ 89 h 126"/>
                <a:gd name="T42" fmla="*/ 137 w 171"/>
                <a:gd name="T43" fmla="*/ 53 h 126"/>
                <a:gd name="T44" fmla="*/ 122 w 171"/>
                <a:gd name="T45" fmla="*/ 16 h 126"/>
                <a:gd name="T46" fmla="*/ 85 w 171"/>
                <a:gd name="T4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1" h="126">
                  <a:moveTo>
                    <a:pt x="85" y="9"/>
                  </a:moveTo>
                  <a:cubicBezTo>
                    <a:pt x="97" y="9"/>
                    <a:pt x="108" y="14"/>
                    <a:pt x="116" y="22"/>
                  </a:cubicBezTo>
                  <a:cubicBezTo>
                    <a:pt x="124" y="30"/>
                    <a:pt x="128" y="41"/>
                    <a:pt x="128" y="53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50" y="62"/>
                    <a:pt x="162" y="74"/>
                    <a:pt x="162" y="89"/>
                  </a:cubicBezTo>
                  <a:cubicBezTo>
                    <a:pt x="162" y="105"/>
                    <a:pt x="149" y="117"/>
                    <a:pt x="133" y="117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24" y="117"/>
                    <a:pt x="9" y="102"/>
                    <a:pt x="9" y="83"/>
                  </a:cubicBezTo>
                  <a:cubicBezTo>
                    <a:pt x="9" y="67"/>
                    <a:pt x="20" y="53"/>
                    <a:pt x="37" y="50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4" y="36"/>
                    <a:pt x="49" y="28"/>
                    <a:pt x="54" y="22"/>
                  </a:cubicBezTo>
                  <a:cubicBezTo>
                    <a:pt x="63" y="14"/>
                    <a:pt x="74" y="9"/>
                    <a:pt x="85" y="9"/>
                  </a:cubicBezTo>
                  <a:moveTo>
                    <a:pt x="85" y="0"/>
                  </a:moveTo>
                  <a:cubicBezTo>
                    <a:pt x="72" y="0"/>
                    <a:pt x="59" y="5"/>
                    <a:pt x="48" y="16"/>
                  </a:cubicBezTo>
                  <a:cubicBezTo>
                    <a:pt x="41" y="23"/>
                    <a:pt x="36" y="32"/>
                    <a:pt x="34" y="42"/>
                  </a:cubicBezTo>
                  <a:cubicBezTo>
                    <a:pt x="15" y="46"/>
                    <a:pt x="0" y="63"/>
                    <a:pt x="0" y="84"/>
                  </a:cubicBezTo>
                  <a:cubicBezTo>
                    <a:pt x="0" y="107"/>
                    <a:pt x="19" y="126"/>
                    <a:pt x="42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54" y="126"/>
                    <a:pt x="171" y="110"/>
                    <a:pt x="171" y="89"/>
                  </a:cubicBezTo>
                  <a:cubicBezTo>
                    <a:pt x="171" y="70"/>
                    <a:pt x="156" y="54"/>
                    <a:pt x="137" y="53"/>
                  </a:cubicBezTo>
                  <a:cubicBezTo>
                    <a:pt x="137" y="39"/>
                    <a:pt x="132" y="26"/>
                    <a:pt x="122" y="16"/>
                  </a:cubicBezTo>
                  <a:cubicBezTo>
                    <a:pt x="112" y="5"/>
                    <a:pt x="99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Freeform 55"/>
            <p:cNvSpPr>
              <a:spLocks noChangeAspect="1"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3536430" y="1847462"/>
              <a:ext cx="447514" cy="449485"/>
            </a:xfrm>
            <a:custGeom>
              <a:avLst/>
              <a:gdLst>
                <a:gd name="T0" fmla="*/ 140 w 192"/>
                <a:gd name="T1" fmla="*/ 62 h 192"/>
                <a:gd name="T2" fmla="*/ 122 w 192"/>
                <a:gd name="T3" fmla="*/ 62 h 192"/>
                <a:gd name="T4" fmla="*/ 96 w 192"/>
                <a:gd name="T5" fmla="*/ 52 h 192"/>
                <a:gd name="T6" fmla="*/ 70 w 192"/>
                <a:gd name="T7" fmla="*/ 62 h 192"/>
                <a:gd name="T8" fmla="*/ 52 w 192"/>
                <a:gd name="T9" fmla="*/ 62 h 192"/>
                <a:gd name="T10" fmla="*/ 48 w 192"/>
                <a:gd name="T11" fmla="*/ 65 h 192"/>
                <a:gd name="T12" fmla="*/ 74 w 192"/>
                <a:gd name="T13" fmla="*/ 105 h 192"/>
                <a:gd name="T14" fmla="*/ 90 w 192"/>
                <a:gd name="T15" fmla="*/ 123 h 192"/>
                <a:gd name="T16" fmla="*/ 90 w 192"/>
                <a:gd name="T17" fmla="*/ 130 h 192"/>
                <a:gd name="T18" fmla="*/ 72 w 192"/>
                <a:gd name="T19" fmla="*/ 139 h 192"/>
                <a:gd name="T20" fmla="*/ 96 w 192"/>
                <a:gd name="T21" fmla="*/ 148 h 192"/>
                <a:gd name="T22" fmla="*/ 120 w 192"/>
                <a:gd name="T23" fmla="*/ 139 h 192"/>
                <a:gd name="T24" fmla="*/ 102 w 192"/>
                <a:gd name="T25" fmla="*/ 130 h 192"/>
                <a:gd name="T26" fmla="*/ 102 w 192"/>
                <a:gd name="T27" fmla="*/ 123 h 192"/>
                <a:gd name="T28" fmla="*/ 118 w 192"/>
                <a:gd name="T29" fmla="*/ 105 h 192"/>
                <a:gd name="T30" fmla="*/ 144 w 192"/>
                <a:gd name="T31" fmla="*/ 65 h 192"/>
                <a:gd name="T32" fmla="*/ 140 w 192"/>
                <a:gd name="T33" fmla="*/ 62 h 192"/>
                <a:gd name="T34" fmla="*/ 56 w 192"/>
                <a:gd name="T35" fmla="*/ 69 h 192"/>
                <a:gd name="T36" fmla="*/ 69 w 192"/>
                <a:gd name="T37" fmla="*/ 69 h 192"/>
                <a:gd name="T38" fmla="*/ 75 w 192"/>
                <a:gd name="T39" fmla="*/ 96 h 192"/>
                <a:gd name="T40" fmla="*/ 56 w 192"/>
                <a:gd name="T41" fmla="*/ 69 h 192"/>
                <a:gd name="T42" fmla="*/ 96 w 192"/>
                <a:gd name="T43" fmla="*/ 74 h 192"/>
                <a:gd name="T44" fmla="*/ 76 w 192"/>
                <a:gd name="T45" fmla="*/ 66 h 192"/>
                <a:gd name="T46" fmla="*/ 96 w 192"/>
                <a:gd name="T47" fmla="*/ 58 h 192"/>
                <a:gd name="T48" fmla="*/ 116 w 192"/>
                <a:gd name="T49" fmla="*/ 66 h 192"/>
                <a:gd name="T50" fmla="*/ 96 w 192"/>
                <a:gd name="T51" fmla="*/ 74 h 192"/>
                <a:gd name="T52" fmla="*/ 117 w 192"/>
                <a:gd name="T53" fmla="*/ 96 h 192"/>
                <a:gd name="T54" fmla="*/ 123 w 192"/>
                <a:gd name="T55" fmla="*/ 69 h 192"/>
                <a:gd name="T56" fmla="*/ 136 w 192"/>
                <a:gd name="T57" fmla="*/ 69 h 192"/>
                <a:gd name="T58" fmla="*/ 117 w 192"/>
                <a:gd name="T59" fmla="*/ 96 h 192"/>
                <a:gd name="T60" fmla="*/ 96 w 192"/>
                <a:gd name="T61" fmla="*/ 0 h 192"/>
                <a:gd name="T62" fmla="*/ 0 w 192"/>
                <a:gd name="T63" fmla="*/ 96 h 192"/>
                <a:gd name="T64" fmla="*/ 96 w 192"/>
                <a:gd name="T65" fmla="*/ 192 h 192"/>
                <a:gd name="T66" fmla="*/ 192 w 192"/>
                <a:gd name="T67" fmla="*/ 96 h 192"/>
                <a:gd name="T68" fmla="*/ 96 w 192"/>
                <a:gd name="T69" fmla="*/ 0 h 192"/>
                <a:gd name="T70" fmla="*/ 96 w 192"/>
                <a:gd name="T71" fmla="*/ 180 h 192"/>
                <a:gd name="T72" fmla="*/ 12 w 192"/>
                <a:gd name="T73" fmla="*/ 96 h 192"/>
                <a:gd name="T74" fmla="*/ 96 w 192"/>
                <a:gd name="T75" fmla="*/ 12 h 192"/>
                <a:gd name="T76" fmla="*/ 180 w 192"/>
                <a:gd name="T77" fmla="*/ 96 h 192"/>
                <a:gd name="T78" fmla="*/ 96 w 192"/>
                <a:gd name="T79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2" h="192">
                  <a:moveTo>
                    <a:pt x="140" y="62"/>
                  </a:moveTo>
                  <a:cubicBezTo>
                    <a:pt x="122" y="62"/>
                    <a:pt x="122" y="62"/>
                    <a:pt x="122" y="62"/>
                  </a:cubicBezTo>
                  <a:cubicBezTo>
                    <a:pt x="119" y="57"/>
                    <a:pt x="112" y="52"/>
                    <a:pt x="96" y="52"/>
                  </a:cubicBezTo>
                  <a:cubicBezTo>
                    <a:pt x="80" y="52"/>
                    <a:pt x="73" y="57"/>
                    <a:pt x="70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0" y="62"/>
                    <a:pt x="48" y="63"/>
                    <a:pt x="48" y="65"/>
                  </a:cubicBezTo>
                  <a:cubicBezTo>
                    <a:pt x="48" y="88"/>
                    <a:pt x="63" y="97"/>
                    <a:pt x="74" y="105"/>
                  </a:cubicBezTo>
                  <a:cubicBezTo>
                    <a:pt x="84" y="111"/>
                    <a:pt x="90" y="115"/>
                    <a:pt x="90" y="123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80" y="131"/>
                    <a:pt x="72" y="134"/>
                    <a:pt x="72" y="139"/>
                  </a:cubicBezTo>
                  <a:cubicBezTo>
                    <a:pt x="72" y="144"/>
                    <a:pt x="83" y="148"/>
                    <a:pt x="96" y="148"/>
                  </a:cubicBezTo>
                  <a:cubicBezTo>
                    <a:pt x="109" y="148"/>
                    <a:pt x="120" y="144"/>
                    <a:pt x="120" y="139"/>
                  </a:cubicBezTo>
                  <a:cubicBezTo>
                    <a:pt x="120" y="134"/>
                    <a:pt x="112" y="131"/>
                    <a:pt x="102" y="130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02" y="115"/>
                    <a:pt x="108" y="111"/>
                    <a:pt x="118" y="105"/>
                  </a:cubicBezTo>
                  <a:cubicBezTo>
                    <a:pt x="129" y="97"/>
                    <a:pt x="144" y="88"/>
                    <a:pt x="144" y="65"/>
                  </a:cubicBezTo>
                  <a:cubicBezTo>
                    <a:pt x="144" y="63"/>
                    <a:pt x="142" y="62"/>
                    <a:pt x="140" y="62"/>
                  </a:cubicBezTo>
                  <a:close/>
                  <a:moveTo>
                    <a:pt x="56" y="69"/>
                  </a:moveTo>
                  <a:cubicBezTo>
                    <a:pt x="69" y="69"/>
                    <a:pt x="69" y="69"/>
                    <a:pt x="69" y="69"/>
                  </a:cubicBezTo>
                  <a:cubicBezTo>
                    <a:pt x="69" y="82"/>
                    <a:pt x="72" y="90"/>
                    <a:pt x="75" y="96"/>
                  </a:cubicBezTo>
                  <a:cubicBezTo>
                    <a:pt x="66" y="90"/>
                    <a:pt x="57" y="83"/>
                    <a:pt x="56" y="69"/>
                  </a:cubicBezTo>
                  <a:close/>
                  <a:moveTo>
                    <a:pt x="96" y="74"/>
                  </a:moveTo>
                  <a:cubicBezTo>
                    <a:pt x="81" y="74"/>
                    <a:pt x="76" y="69"/>
                    <a:pt x="76" y="66"/>
                  </a:cubicBezTo>
                  <a:cubicBezTo>
                    <a:pt x="76" y="64"/>
                    <a:pt x="81" y="58"/>
                    <a:pt x="96" y="58"/>
                  </a:cubicBezTo>
                  <a:cubicBezTo>
                    <a:pt x="111" y="58"/>
                    <a:pt x="116" y="64"/>
                    <a:pt x="116" y="66"/>
                  </a:cubicBezTo>
                  <a:cubicBezTo>
                    <a:pt x="116" y="69"/>
                    <a:pt x="111" y="74"/>
                    <a:pt x="96" y="74"/>
                  </a:cubicBezTo>
                  <a:close/>
                  <a:moveTo>
                    <a:pt x="117" y="96"/>
                  </a:moveTo>
                  <a:cubicBezTo>
                    <a:pt x="120" y="90"/>
                    <a:pt x="123" y="82"/>
                    <a:pt x="123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5" y="83"/>
                    <a:pt x="126" y="90"/>
                    <a:pt x="117" y="96"/>
                  </a:cubicBezTo>
                  <a:close/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96" y="180"/>
                  </a:moveTo>
                  <a:cubicBezTo>
                    <a:pt x="50" y="180"/>
                    <a:pt x="12" y="142"/>
                    <a:pt x="12" y="96"/>
                  </a:cubicBezTo>
                  <a:cubicBezTo>
                    <a:pt x="12" y="50"/>
                    <a:pt x="50" y="12"/>
                    <a:pt x="96" y="12"/>
                  </a:cubicBezTo>
                  <a:cubicBezTo>
                    <a:pt x="142" y="12"/>
                    <a:pt x="180" y="50"/>
                    <a:pt x="180" y="96"/>
                  </a:cubicBezTo>
                  <a:cubicBezTo>
                    <a:pt x="180" y="142"/>
                    <a:pt x="142" y="180"/>
                    <a:pt x="96" y="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Freeform 18"/>
            <p:cNvSpPr>
              <a:spLocks noChangeAspect="1"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5316448" y="1859530"/>
              <a:ext cx="326271" cy="430756"/>
            </a:xfrm>
            <a:custGeom>
              <a:avLst/>
              <a:gdLst>
                <a:gd name="T0" fmla="*/ 133 w 140"/>
                <a:gd name="T1" fmla="*/ 34 h 184"/>
                <a:gd name="T2" fmla="*/ 133 w 140"/>
                <a:gd name="T3" fmla="*/ 33 h 184"/>
                <a:gd name="T4" fmla="*/ 111 w 140"/>
                <a:gd name="T5" fmla="*/ 32 h 184"/>
                <a:gd name="T6" fmla="*/ 91 w 140"/>
                <a:gd name="T7" fmla="*/ 53 h 184"/>
                <a:gd name="T8" fmla="*/ 83 w 140"/>
                <a:gd name="T9" fmla="*/ 56 h 184"/>
                <a:gd name="T10" fmla="*/ 55 w 140"/>
                <a:gd name="T11" fmla="*/ 56 h 184"/>
                <a:gd name="T12" fmla="*/ 47 w 140"/>
                <a:gd name="T13" fmla="*/ 53 h 184"/>
                <a:gd name="T14" fmla="*/ 27 w 140"/>
                <a:gd name="T15" fmla="*/ 31 h 184"/>
                <a:gd name="T16" fmla="*/ 6 w 140"/>
                <a:gd name="T17" fmla="*/ 33 h 184"/>
                <a:gd name="T18" fmla="*/ 0 w 140"/>
                <a:gd name="T19" fmla="*/ 46 h 184"/>
                <a:gd name="T20" fmla="*/ 4 w 140"/>
                <a:gd name="T21" fmla="*/ 55 h 184"/>
                <a:gd name="T22" fmla="*/ 39 w 140"/>
                <a:gd name="T23" fmla="*/ 88 h 184"/>
                <a:gd name="T24" fmla="*/ 39 w 140"/>
                <a:gd name="T25" fmla="*/ 170 h 184"/>
                <a:gd name="T26" fmla="*/ 56 w 140"/>
                <a:gd name="T27" fmla="*/ 184 h 184"/>
                <a:gd name="T28" fmla="*/ 69 w 140"/>
                <a:gd name="T29" fmla="*/ 180 h 184"/>
                <a:gd name="T30" fmla="*/ 81 w 140"/>
                <a:gd name="T31" fmla="*/ 184 h 184"/>
                <a:gd name="T32" fmla="*/ 99 w 140"/>
                <a:gd name="T33" fmla="*/ 170 h 184"/>
                <a:gd name="T34" fmla="*/ 99 w 140"/>
                <a:gd name="T35" fmla="*/ 87 h 184"/>
                <a:gd name="T36" fmla="*/ 135 w 140"/>
                <a:gd name="T37" fmla="*/ 55 h 184"/>
                <a:gd name="T38" fmla="*/ 135 w 140"/>
                <a:gd name="T39" fmla="*/ 54 h 184"/>
                <a:gd name="T40" fmla="*/ 133 w 140"/>
                <a:gd name="T41" fmla="*/ 34 h 184"/>
                <a:gd name="T42" fmla="*/ 87 w 140"/>
                <a:gd name="T43" fmla="*/ 82 h 184"/>
                <a:gd name="T44" fmla="*/ 87 w 140"/>
                <a:gd name="T45" fmla="*/ 169 h 184"/>
                <a:gd name="T46" fmla="*/ 81 w 140"/>
                <a:gd name="T47" fmla="*/ 172 h 184"/>
                <a:gd name="T48" fmla="*/ 75 w 140"/>
                <a:gd name="T49" fmla="*/ 169 h 184"/>
                <a:gd name="T50" fmla="*/ 75 w 140"/>
                <a:gd name="T51" fmla="*/ 128 h 184"/>
                <a:gd name="T52" fmla="*/ 69 w 140"/>
                <a:gd name="T53" fmla="*/ 122 h 184"/>
                <a:gd name="T54" fmla="*/ 63 w 140"/>
                <a:gd name="T55" fmla="*/ 128 h 184"/>
                <a:gd name="T56" fmla="*/ 63 w 140"/>
                <a:gd name="T57" fmla="*/ 169 h 184"/>
                <a:gd name="T58" fmla="*/ 57 w 140"/>
                <a:gd name="T59" fmla="*/ 172 h 184"/>
                <a:gd name="T60" fmla="*/ 51 w 140"/>
                <a:gd name="T61" fmla="*/ 170 h 184"/>
                <a:gd name="T62" fmla="*/ 51 w 140"/>
                <a:gd name="T63" fmla="*/ 82 h 184"/>
                <a:gd name="T64" fmla="*/ 12 w 140"/>
                <a:gd name="T65" fmla="*/ 47 h 184"/>
                <a:gd name="T66" fmla="*/ 14 w 140"/>
                <a:gd name="T67" fmla="*/ 42 h 184"/>
                <a:gd name="T68" fmla="*/ 19 w 140"/>
                <a:gd name="T69" fmla="*/ 40 h 184"/>
                <a:gd name="T70" fmla="*/ 39 w 140"/>
                <a:gd name="T71" fmla="*/ 61 h 184"/>
                <a:gd name="T72" fmla="*/ 55 w 140"/>
                <a:gd name="T73" fmla="*/ 68 h 184"/>
                <a:gd name="T74" fmla="*/ 83 w 140"/>
                <a:gd name="T75" fmla="*/ 68 h 184"/>
                <a:gd name="T76" fmla="*/ 100 w 140"/>
                <a:gd name="T77" fmla="*/ 61 h 184"/>
                <a:gd name="T78" fmla="*/ 119 w 140"/>
                <a:gd name="T79" fmla="*/ 40 h 184"/>
                <a:gd name="T80" fmla="*/ 124 w 140"/>
                <a:gd name="T81" fmla="*/ 42 h 184"/>
                <a:gd name="T82" fmla="*/ 126 w 140"/>
                <a:gd name="T83" fmla="*/ 47 h 184"/>
                <a:gd name="T84" fmla="*/ 87 w 140"/>
                <a:gd name="T85" fmla="*/ 82 h 184"/>
                <a:gd name="T86" fmla="*/ 69 w 140"/>
                <a:gd name="T87" fmla="*/ 52 h 184"/>
                <a:gd name="T88" fmla="*/ 95 w 140"/>
                <a:gd name="T89" fmla="*/ 26 h 184"/>
                <a:gd name="T90" fmla="*/ 69 w 140"/>
                <a:gd name="T91" fmla="*/ 0 h 184"/>
                <a:gd name="T92" fmla="*/ 43 w 140"/>
                <a:gd name="T93" fmla="*/ 26 h 184"/>
                <a:gd name="T94" fmla="*/ 69 w 140"/>
                <a:gd name="T95" fmla="*/ 52 h 184"/>
                <a:gd name="T96" fmla="*/ 69 w 140"/>
                <a:gd name="T97" fmla="*/ 12 h 184"/>
                <a:gd name="T98" fmla="*/ 83 w 140"/>
                <a:gd name="T99" fmla="*/ 26 h 184"/>
                <a:gd name="T100" fmla="*/ 69 w 140"/>
                <a:gd name="T101" fmla="*/ 40 h 184"/>
                <a:gd name="T102" fmla="*/ 55 w 140"/>
                <a:gd name="T103" fmla="*/ 26 h 184"/>
                <a:gd name="T104" fmla="*/ 69 w 140"/>
                <a:gd name="T105" fmla="*/ 1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" h="184">
                  <a:moveTo>
                    <a:pt x="133" y="34"/>
                  </a:moveTo>
                  <a:cubicBezTo>
                    <a:pt x="133" y="33"/>
                    <a:pt x="133" y="33"/>
                    <a:pt x="133" y="33"/>
                  </a:cubicBezTo>
                  <a:cubicBezTo>
                    <a:pt x="128" y="28"/>
                    <a:pt x="117" y="25"/>
                    <a:pt x="111" y="32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89" y="55"/>
                    <a:pt x="86" y="56"/>
                    <a:pt x="83" y="56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52" y="56"/>
                    <a:pt x="49" y="55"/>
                    <a:pt x="47" y="5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1" y="25"/>
                    <a:pt x="11" y="28"/>
                    <a:pt x="6" y="33"/>
                  </a:cubicBezTo>
                  <a:cubicBezTo>
                    <a:pt x="2" y="37"/>
                    <a:pt x="0" y="42"/>
                    <a:pt x="0" y="46"/>
                  </a:cubicBezTo>
                  <a:cubicBezTo>
                    <a:pt x="0" y="50"/>
                    <a:pt x="1" y="53"/>
                    <a:pt x="4" y="55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39" y="178"/>
                    <a:pt x="48" y="184"/>
                    <a:pt x="56" y="184"/>
                  </a:cubicBezTo>
                  <a:cubicBezTo>
                    <a:pt x="59" y="184"/>
                    <a:pt x="65" y="183"/>
                    <a:pt x="69" y="180"/>
                  </a:cubicBezTo>
                  <a:cubicBezTo>
                    <a:pt x="73" y="182"/>
                    <a:pt x="78" y="184"/>
                    <a:pt x="81" y="184"/>
                  </a:cubicBezTo>
                  <a:cubicBezTo>
                    <a:pt x="88" y="184"/>
                    <a:pt x="99" y="178"/>
                    <a:pt x="99" y="170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35" y="55"/>
                    <a:pt x="135" y="55"/>
                    <a:pt x="135" y="55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40" y="49"/>
                    <a:pt x="137" y="39"/>
                    <a:pt x="133" y="34"/>
                  </a:cubicBezTo>
                  <a:close/>
                  <a:moveTo>
                    <a:pt x="87" y="82"/>
                  </a:moveTo>
                  <a:cubicBezTo>
                    <a:pt x="87" y="169"/>
                    <a:pt x="87" y="169"/>
                    <a:pt x="87" y="169"/>
                  </a:cubicBezTo>
                  <a:cubicBezTo>
                    <a:pt x="86" y="170"/>
                    <a:pt x="83" y="172"/>
                    <a:pt x="81" y="172"/>
                  </a:cubicBezTo>
                  <a:cubicBezTo>
                    <a:pt x="79" y="172"/>
                    <a:pt x="76" y="170"/>
                    <a:pt x="75" y="169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5" y="124"/>
                    <a:pt x="72" y="122"/>
                    <a:pt x="69" y="122"/>
                  </a:cubicBezTo>
                  <a:cubicBezTo>
                    <a:pt x="66" y="122"/>
                    <a:pt x="63" y="124"/>
                    <a:pt x="63" y="128"/>
                  </a:cubicBezTo>
                  <a:cubicBezTo>
                    <a:pt x="63" y="169"/>
                    <a:pt x="63" y="169"/>
                    <a:pt x="63" y="169"/>
                  </a:cubicBezTo>
                  <a:cubicBezTo>
                    <a:pt x="62" y="170"/>
                    <a:pt x="59" y="172"/>
                    <a:pt x="57" y="172"/>
                  </a:cubicBezTo>
                  <a:cubicBezTo>
                    <a:pt x="55" y="172"/>
                    <a:pt x="52" y="170"/>
                    <a:pt x="51" y="17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3"/>
                    <a:pt x="14" y="42"/>
                  </a:cubicBezTo>
                  <a:cubicBezTo>
                    <a:pt x="15" y="41"/>
                    <a:pt x="18" y="40"/>
                    <a:pt x="19" y="40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3" y="65"/>
                    <a:pt x="49" y="68"/>
                    <a:pt x="5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6" y="65"/>
                    <a:pt x="100" y="61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20" y="40"/>
                    <a:pt x="123" y="41"/>
                    <a:pt x="124" y="42"/>
                  </a:cubicBezTo>
                  <a:cubicBezTo>
                    <a:pt x="125" y="43"/>
                    <a:pt x="126" y="45"/>
                    <a:pt x="126" y="47"/>
                  </a:cubicBezTo>
                  <a:lnTo>
                    <a:pt x="87" y="82"/>
                  </a:lnTo>
                  <a:close/>
                  <a:moveTo>
                    <a:pt x="69" y="52"/>
                  </a:moveTo>
                  <a:cubicBezTo>
                    <a:pt x="83" y="52"/>
                    <a:pt x="95" y="40"/>
                    <a:pt x="95" y="26"/>
                  </a:cubicBezTo>
                  <a:cubicBezTo>
                    <a:pt x="95" y="12"/>
                    <a:pt x="83" y="0"/>
                    <a:pt x="69" y="0"/>
                  </a:cubicBezTo>
                  <a:cubicBezTo>
                    <a:pt x="55" y="0"/>
                    <a:pt x="43" y="12"/>
                    <a:pt x="43" y="26"/>
                  </a:cubicBezTo>
                  <a:cubicBezTo>
                    <a:pt x="43" y="40"/>
                    <a:pt x="55" y="52"/>
                    <a:pt x="69" y="52"/>
                  </a:cubicBezTo>
                  <a:close/>
                  <a:moveTo>
                    <a:pt x="69" y="12"/>
                  </a:moveTo>
                  <a:cubicBezTo>
                    <a:pt x="77" y="12"/>
                    <a:pt x="83" y="18"/>
                    <a:pt x="83" y="26"/>
                  </a:cubicBezTo>
                  <a:cubicBezTo>
                    <a:pt x="83" y="34"/>
                    <a:pt x="77" y="40"/>
                    <a:pt x="69" y="40"/>
                  </a:cubicBezTo>
                  <a:cubicBezTo>
                    <a:pt x="61" y="40"/>
                    <a:pt x="55" y="34"/>
                    <a:pt x="55" y="26"/>
                  </a:cubicBezTo>
                  <a:cubicBezTo>
                    <a:pt x="55" y="18"/>
                    <a:pt x="61" y="12"/>
                    <a:pt x="69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Freeform 12"/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6969553" y="1893621"/>
              <a:ext cx="447514" cy="449485"/>
            </a:xfrm>
            <a:custGeom>
              <a:avLst/>
              <a:gdLst>
                <a:gd name="T0" fmla="*/ 135 w 192"/>
                <a:gd name="T1" fmla="*/ 58 h 192"/>
                <a:gd name="T2" fmla="*/ 77 w 192"/>
                <a:gd name="T3" fmla="*/ 118 h 192"/>
                <a:gd name="T4" fmla="*/ 57 w 192"/>
                <a:gd name="T5" fmla="*/ 97 h 192"/>
                <a:gd name="T6" fmla="*/ 46 w 192"/>
                <a:gd name="T7" fmla="*/ 97 h 192"/>
                <a:gd name="T8" fmla="*/ 46 w 192"/>
                <a:gd name="T9" fmla="*/ 107 h 192"/>
                <a:gd name="T10" fmla="*/ 72 w 192"/>
                <a:gd name="T11" fmla="*/ 134 h 192"/>
                <a:gd name="T12" fmla="*/ 83 w 192"/>
                <a:gd name="T13" fmla="*/ 134 h 192"/>
                <a:gd name="T14" fmla="*/ 146 w 192"/>
                <a:gd name="T15" fmla="*/ 69 h 192"/>
                <a:gd name="T16" fmla="*/ 146 w 192"/>
                <a:gd name="T17" fmla="*/ 58 h 192"/>
                <a:gd name="T18" fmla="*/ 135 w 192"/>
                <a:gd name="T19" fmla="*/ 58 h 192"/>
                <a:gd name="T20" fmla="*/ 96 w 192"/>
                <a:gd name="T21" fmla="*/ 0 h 192"/>
                <a:gd name="T22" fmla="*/ 0 w 192"/>
                <a:gd name="T23" fmla="*/ 96 h 192"/>
                <a:gd name="T24" fmla="*/ 96 w 192"/>
                <a:gd name="T25" fmla="*/ 192 h 192"/>
                <a:gd name="T26" fmla="*/ 192 w 192"/>
                <a:gd name="T27" fmla="*/ 96 h 192"/>
                <a:gd name="T28" fmla="*/ 96 w 192"/>
                <a:gd name="T29" fmla="*/ 0 h 192"/>
                <a:gd name="T30" fmla="*/ 96 w 192"/>
                <a:gd name="T31" fmla="*/ 180 h 192"/>
                <a:gd name="T32" fmla="*/ 12 w 192"/>
                <a:gd name="T33" fmla="*/ 96 h 192"/>
                <a:gd name="T34" fmla="*/ 96 w 192"/>
                <a:gd name="T35" fmla="*/ 12 h 192"/>
                <a:gd name="T36" fmla="*/ 180 w 192"/>
                <a:gd name="T37" fmla="*/ 96 h 192"/>
                <a:gd name="T38" fmla="*/ 96 w 192"/>
                <a:gd name="T39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92">
                  <a:moveTo>
                    <a:pt x="135" y="58"/>
                  </a:moveTo>
                  <a:cubicBezTo>
                    <a:pt x="77" y="118"/>
                    <a:pt x="77" y="118"/>
                    <a:pt x="77" y="118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54" y="94"/>
                    <a:pt x="49" y="94"/>
                    <a:pt x="46" y="97"/>
                  </a:cubicBezTo>
                  <a:cubicBezTo>
                    <a:pt x="43" y="100"/>
                    <a:pt x="43" y="104"/>
                    <a:pt x="46" y="107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5" y="137"/>
                    <a:pt x="80" y="137"/>
                    <a:pt x="83" y="134"/>
                  </a:cubicBezTo>
                  <a:cubicBezTo>
                    <a:pt x="146" y="69"/>
                    <a:pt x="146" y="69"/>
                    <a:pt x="146" y="69"/>
                  </a:cubicBezTo>
                  <a:cubicBezTo>
                    <a:pt x="149" y="66"/>
                    <a:pt x="149" y="61"/>
                    <a:pt x="146" y="58"/>
                  </a:cubicBezTo>
                  <a:cubicBezTo>
                    <a:pt x="143" y="55"/>
                    <a:pt x="138" y="55"/>
                    <a:pt x="135" y="58"/>
                  </a:cubicBezTo>
                  <a:close/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9"/>
                    <a:pt x="43" y="192"/>
                    <a:pt x="96" y="192"/>
                  </a:cubicBezTo>
                  <a:cubicBezTo>
                    <a:pt x="149" y="192"/>
                    <a:pt x="192" y="149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96" y="180"/>
                  </a:moveTo>
                  <a:cubicBezTo>
                    <a:pt x="50" y="180"/>
                    <a:pt x="12" y="142"/>
                    <a:pt x="12" y="96"/>
                  </a:cubicBezTo>
                  <a:cubicBezTo>
                    <a:pt x="12" y="50"/>
                    <a:pt x="50" y="12"/>
                    <a:pt x="96" y="12"/>
                  </a:cubicBezTo>
                  <a:cubicBezTo>
                    <a:pt x="142" y="12"/>
                    <a:pt x="180" y="50"/>
                    <a:pt x="180" y="96"/>
                  </a:cubicBezTo>
                  <a:cubicBezTo>
                    <a:pt x="180" y="142"/>
                    <a:pt x="142" y="180"/>
                    <a:pt x="96" y="1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041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Footer Text"/>
          <p:cNvSpPr txBox="1"/>
          <p:nvPr/>
        </p:nvSpPr>
        <p:spPr>
          <a:xfrm>
            <a:off x="228599" y="2800350"/>
            <a:ext cx="1866127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1100" b="1" dirty="0">
                <a:solidFill>
                  <a:schemeClr val="accent1"/>
                </a:solidFill>
              </a:rPr>
              <a:t>Программа воспитания имеет титульный </a:t>
            </a:r>
            <a:r>
              <a:rPr lang="ru-RU" sz="1100" b="1" dirty="0" smtClean="0">
                <a:solidFill>
                  <a:schemeClr val="accent1"/>
                </a:solidFill>
              </a:rPr>
              <a:t>лист</a:t>
            </a:r>
          </a:p>
          <a:p>
            <a:pPr lvl="0" algn="ctr"/>
            <a:r>
              <a:rPr lang="ru-RU" sz="1600" b="1" dirty="0" smtClean="0">
                <a:solidFill>
                  <a:schemeClr val="accent1"/>
                </a:solidFill>
              </a:rPr>
              <a:t>(94,2%)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cxnSp>
        <p:nvCxnSpPr>
          <p:cNvPr id="6258" name="Straight Connector 6257"/>
          <p:cNvCxnSpPr/>
          <p:nvPr/>
        </p:nvCxnSpPr>
        <p:spPr>
          <a:xfrm>
            <a:off x="447112" y="2647950"/>
            <a:ext cx="1381232" cy="0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2" name="Footer Text"/>
          <p:cNvSpPr txBox="1"/>
          <p:nvPr/>
        </p:nvSpPr>
        <p:spPr>
          <a:xfrm>
            <a:off x="2094727" y="2800350"/>
            <a:ext cx="1513456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</a:rPr>
              <a:t>На титульном листе стоит дата утверждения программы </a:t>
            </a:r>
            <a:r>
              <a:rPr lang="ru-RU" sz="1200" b="1" dirty="0" smtClean="0">
                <a:solidFill>
                  <a:schemeClr val="accent2"/>
                </a:solidFill>
              </a:rPr>
              <a:t>воспитания</a:t>
            </a:r>
          </a:p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(70%)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160839" y="2647950"/>
            <a:ext cx="1381232" cy="0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3" name="Footer Text"/>
          <p:cNvSpPr txBox="1"/>
          <p:nvPr/>
        </p:nvSpPr>
        <p:spPr>
          <a:xfrm>
            <a:off x="3808454" y="2800350"/>
            <a:ext cx="151345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3"/>
                </a:solidFill>
              </a:rPr>
              <a:t>На титульном листе стоит ФИО и подпись руководителя ПОО, утвердившего программу </a:t>
            </a:r>
            <a:r>
              <a:rPr lang="ru-RU" sz="1200" b="1" dirty="0" smtClean="0">
                <a:solidFill>
                  <a:schemeClr val="accent3"/>
                </a:solidFill>
              </a:rPr>
              <a:t>воспитания</a:t>
            </a:r>
          </a:p>
          <a:p>
            <a:pPr algn="ctr"/>
            <a:r>
              <a:rPr lang="ru-RU" sz="1600" b="1" dirty="0" smtClean="0">
                <a:solidFill>
                  <a:schemeClr val="accent3"/>
                </a:solidFill>
              </a:rPr>
              <a:t>(67,9%)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74567" y="2647950"/>
            <a:ext cx="1381232" cy="0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4" name="Footer Text"/>
          <p:cNvSpPr txBox="1"/>
          <p:nvPr/>
        </p:nvSpPr>
        <p:spPr>
          <a:xfrm>
            <a:off x="5522181" y="2800350"/>
            <a:ext cx="1513456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4"/>
                </a:solidFill>
              </a:rPr>
              <a:t>Текст программы воспитания оформлен </a:t>
            </a:r>
            <a:r>
              <a:rPr lang="ru-RU" sz="1200" b="1" dirty="0" smtClean="0">
                <a:solidFill>
                  <a:schemeClr val="accent4"/>
                </a:solidFill>
              </a:rPr>
              <a:t>аккуратно </a:t>
            </a:r>
          </a:p>
          <a:p>
            <a:pPr algn="ctr"/>
            <a:r>
              <a:rPr lang="ru-RU" sz="1600" b="1" dirty="0" smtClean="0">
                <a:solidFill>
                  <a:schemeClr val="accent4"/>
                </a:solidFill>
              </a:rPr>
              <a:t>(93,8%)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588293" y="2647950"/>
            <a:ext cx="1381232" cy="0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ooter Text"/>
          <p:cNvSpPr txBox="1"/>
          <p:nvPr/>
        </p:nvSpPr>
        <p:spPr>
          <a:xfrm>
            <a:off x="7086600" y="2800350"/>
            <a:ext cx="18137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5"/>
                </a:solidFill>
              </a:rPr>
              <a:t>Текст </a:t>
            </a:r>
            <a:r>
              <a:rPr lang="ru-RU" sz="1100" b="1" dirty="0">
                <a:solidFill>
                  <a:schemeClr val="accent5"/>
                </a:solidFill>
              </a:rPr>
              <a:t>программы воспитания представлен в одном файле форматов PDF, </a:t>
            </a:r>
            <a:r>
              <a:rPr lang="ru-RU" sz="1100" b="1" dirty="0" err="1">
                <a:solidFill>
                  <a:schemeClr val="accent5"/>
                </a:solidFill>
              </a:rPr>
              <a:t>doc</a:t>
            </a:r>
            <a:r>
              <a:rPr lang="ru-RU" sz="1100" b="1" dirty="0">
                <a:solidFill>
                  <a:schemeClr val="accent5"/>
                </a:solidFill>
              </a:rPr>
              <a:t>(</a:t>
            </a:r>
            <a:r>
              <a:rPr lang="ru-RU" sz="1100" b="1" dirty="0" err="1">
                <a:solidFill>
                  <a:schemeClr val="accent5"/>
                </a:solidFill>
              </a:rPr>
              <a:t>docx</a:t>
            </a:r>
            <a:r>
              <a:rPr lang="ru-RU" sz="1100" b="1" dirty="0" smtClean="0">
                <a:solidFill>
                  <a:schemeClr val="accent5"/>
                </a:solidFill>
              </a:rPr>
              <a:t>)</a:t>
            </a:r>
          </a:p>
          <a:p>
            <a:pPr algn="ctr"/>
            <a:r>
              <a:rPr lang="ru-RU" sz="1600" b="1" dirty="0" smtClean="0">
                <a:solidFill>
                  <a:schemeClr val="accent5"/>
                </a:solidFill>
              </a:rPr>
              <a:t>(96%)</a:t>
            </a:r>
          </a:p>
          <a:p>
            <a:pPr algn="ctr"/>
            <a:endParaRPr lang="ru-RU" sz="1100" b="1" dirty="0">
              <a:solidFill>
                <a:schemeClr val="accent5"/>
              </a:solidFill>
            </a:endParaRPr>
          </a:p>
          <a:p>
            <a:pPr algn="ctr"/>
            <a:r>
              <a:rPr lang="ru-RU" sz="1100" b="1" dirty="0">
                <a:solidFill>
                  <a:schemeClr val="accent5"/>
                </a:solidFill>
              </a:rPr>
              <a:t>Отсканированный вариант программы хорошо читаем, качество </a:t>
            </a:r>
            <a:r>
              <a:rPr lang="ru-RU" sz="1100" b="1" dirty="0" smtClean="0">
                <a:solidFill>
                  <a:schemeClr val="accent5"/>
                </a:solidFill>
              </a:rPr>
              <a:t>распознавания </a:t>
            </a:r>
            <a:r>
              <a:rPr lang="ru-RU" sz="1100" b="1" dirty="0">
                <a:solidFill>
                  <a:schemeClr val="accent5"/>
                </a:solidFill>
              </a:rPr>
              <a:t>страниц </a:t>
            </a:r>
            <a:r>
              <a:rPr lang="ru-RU" sz="1100" b="1" dirty="0" smtClean="0">
                <a:solidFill>
                  <a:schemeClr val="accent5"/>
                </a:solidFill>
              </a:rPr>
              <a:t>высокое</a:t>
            </a:r>
          </a:p>
          <a:p>
            <a:pPr algn="ctr"/>
            <a:r>
              <a:rPr lang="ru-RU" sz="1600" b="1" dirty="0" smtClean="0">
                <a:solidFill>
                  <a:schemeClr val="accent5"/>
                </a:solidFill>
              </a:rPr>
              <a:t>(94,1%)</a:t>
            </a:r>
            <a:endParaRPr lang="en-US" sz="1600" b="1" dirty="0">
              <a:solidFill>
                <a:schemeClr val="accent5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7302019" y="2647950"/>
            <a:ext cx="1381232" cy="0"/>
          </a:xfrm>
          <a:prstGeom prst="line">
            <a:avLst/>
          </a:prstGeom>
          <a:ln w="381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2112" y="2190750"/>
            <a:ext cx="111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8.1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7019" y="2190750"/>
            <a:ext cx="111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8.5 и 8.6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23293" y="2190750"/>
            <a:ext cx="111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8.4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09567" y="2190750"/>
            <a:ext cx="111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8.</a:t>
            </a:r>
            <a:r>
              <a:rPr lang="en-US" dirty="0" smtClean="0">
                <a:solidFill>
                  <a:schemeClr val="accent3"/>
                </a:solidFill>
              </a:rPr>
              <a:t>3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0170" y="2190750"/>
            <a:ext cx="1111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8.</a:t>
            </a:r>
            <a:r>
              <a:rPr lang="en-US" dirty="0" smtClean="0">
                <a:solidFill>
                  <a:schemeClr val="accent2"/>
                </a:solidFill>
              </a:rPr>
              <a:t>2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28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4"/>
          <p:cNvSpPr/>
          <p:nvPr/>
        </p:nvSpPr>
        <p:spPr>
          <a:xfrm>
            <a:off x="907582" y="386324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Качество оформления программ</a:t>
            </a:r>
            <a:endParaRPr lang="en-US" sz="24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Freeform 26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667000" y="1681518"/>
            <a:ext cx="447514" cy="449485"/>
          </a:xfrm>
          <a:custGeom>
            <a:avLst/>
            <a:gdLst>
              <a:gd name="T0" fmla="*/ 192 w 192"/>
              <a:gd name="T1" fmla="*/ 22 h 192"/>
              <a:gd name="T2" fmla="*/ 188 w 192"/>
              <a:gd name="T3" fmla="*/ 20 h 192"/>
              <a:gd name="T4" fmla="*/ 172 w 192"/>
              <a:gd name="T5" fmla="*/ 20 h 192"/>
              <a:gd name="T6" fmla="*/ 172 w 192"/>
              <a:gd name="T7" fmla="*/ 4 h 192"/>
              <a:gd name="T8" fmla="*/ 168 w 192"/>
              <a:gd name="T9" fmla="*/ 0 h 192"/>
              <a:gd name="T10" fmla="*/ 165 w 192"/>
              <a:gd name="T11" fmla="*/ 1 h 192"/>
              <a:gd name="T12" fmla="*/ 145 w 192"/>
              <a:gd name="T13" fmla="*/ 19 h 192"/>
              <a:gd name="T14" fmla="*/ 144 w 192"/>
              <a:gd name="T15" fmla="*/ 22 h 192"/>
              <a:gd name="T16" fmla="*/ 144 w 192"/>
              <a:gd name="T17" fmla="*/ 42 h 192"/>
              <a:gd name="T18" fmla="*/ 84 w 192"/>
              <a:gd name="T19" fmla="*/ 102 h 192"/>
              <a:gd name="T20" fmla="*/ 76 w 192"/>
              <a:gd name="T21" fmla="*/ 100 h 192"/>
              <a:gd name="T22" fmla="*/ 60 w 192"/>
              <a:gd name="T23" fmla="*/ 116 h 192"/>
              <a:gd name="T24" fmla="*/ 76 w 192"/>
              <a:gd name="T25" fmla="*/ 132 h 192"/>
              <a:gd name="T26" fmla="*/ 92 w 192"/>
              <a:gd name="T27" fmla="*/ 116 h 192"/>
              <a:gd name="T28" fmla="*/ 90 w 192"/>
              <a:gd name="T29" fmla="*/ 108 h 192"/>
              <a:gd name="T30" fmla="*/ 150 w 192"/>
              <a:gd name="T31" fmla="*/ 48 h 192"/>
              <a:gd name="T32" fmla="*/ 170 w 192"/>
              <a:gd name="T33" fmla="*/ 48 h 192"/>
              <a:gd name="T34" fmla="*/ 173 w 192"/>
              <a:gd name="T35" fmla="*/ 46 h 192"/>
              <a:gd name="T36" fmla="*/ 191 w 192"/>
              <a:gd name="T37" fmla="*/ 26 h 192"/>
              <a:gd name="T38" fmla="*/ 192 w 192"/>
              <a:gd name="T39" fmla="*/ 22 h 192"/>
              <a:gd name="T40" fmla="*/ 76 w 192"/>
              <a:gd name="T41" fmla="*/ 76 h 192"/>
              <a:gd name="T42" fmla="*/ 94 w 192"/>
              <a:gd name="T43" fmla="*/ 80 h 192"/>
              <a:gd name="T44" fmla="*/ 103 w 192"/>
              <a:gd name="T45" fmla="*/ 72 h 192"/>
              <a:gd name="T46" fmla="*/ 76 w 192"/>
              <a:gd name="T47" fmla="*/ 64 h 192"/>
              <a:gd name="T48" fmla="*/ 24 w 192"/>
              <a:gd name="T49" fmla="*/ 116 h 192"/>
              <a:gd name="T50" fmla="*/ 76 w 192"/>
              <a:gd name="T51" fmla="*/ 168 h 192"/>
              <a:gd name="T52" fmla="*/ 128 w 192"/>
              <a:gd name="T53" fmla="*/ 116 h 192"/>
              <a:gd name="T54" fmla="*/ 120 w 192"/>
              <a:gd name="T55" fmla="*/ 89 h 192"/>
              <a:gd name="T56" fmla="*/ 112 w 192"/>
              <a:gd name="T57" fmla="*/ 98 h 192"/>
              <a:gd name="T58" fmla="*/ 116 w 192"/>
              <a:gd name="T59" fmla="*/ 116 h 192"/>
              <a:gd name="T60" fmla="*/ 76 w 192"/>
              <a:gd name="T61" fmla="*/ 156 h 192"/>
              <a:gd name="T62" fmla="*/ 36 w 192"/>
              <a:gd name="T63" fmla="*/ 116 h 192"/>
              <a:gd name="T64" fmla="*/ 76 w 192"/>
              <a:gd name="T65" fmla="*/ 76 h 192"/>
              <a:gd name="T66" fmla="*/ 129 w 192"/>
              <a:gd name="T67" fmla="*/ 80 h 192"/>
              <a:gd name="T68" fmla="*/ 140 w 192"/>
              <a:gd name="T69" fmla="*/ 116 h 192"/>
              <a:gd name="T70" fmla="*/ 76 w 192"/>
              <a:gd name="T71" fmla="*/ 180 h 192"/>
              <a:gd name="T72" fmla="*/ 12 w 192"/>
              <a:gd name="T73" fmla="*/ 116 h 192"/>
              <a:gd name="T74" fmla="*/ 76 w 192"/>
              <a:gd name="T75" fmla="*/ 52 h 192"/>
              <a:gd name="T76" fmla="*/ 112 w 192"/>
              <a:gd name="T77" fmla="*/ 63 h 192"/>
              <a:gd name="T78" fmla="*/ 120 w 192"/>
              <a:gd name="T79" fmla="*/ 54 h 192"/>
              <a:gd name="T80" fmla="*/ 76 w 192"/>
              <a:gd name="T81" fmla="*/ 40 h 192"/>
              <a:gd name="T82" fmla="*/ 0 w 192"/>
              <a:gd name="T83" fmla="*/ 116 h 192"/>
              <a:gd name="T84" fmla="*/ 76 w 192"/>
              <a:gd name="T85" fmla="*/ 192 h 192"/>
              <a:gd name="T86" fmla="*/ 152 w 192"/>
              <a:gd name="T87" fmla="*/ 116 h 192"/>
              <a:gd name="T88" fmla="*/ 138 w 192"/>
              <a:gd name="T89" fmla="*/ 72 h 192"/>
              <a:gd name="T90" fmla="*/ 129 w 192"/>
              <a:gd name="T91" fmla="*/ 8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2" h="192">
                <a:moveTo>
                  <a:pt x="192" y="22"/>
                </a:moveTo>
                <a:cubicBezTo>
                  <a:pt x="191" y="21"/>
                  <a:pt x="189" y="20"/>
                  <a:pt x="188" y="20"/>
                </a:cubicBezTo>
                <a:cubicBezTo>
                  <a:pt x="172" y="20"/>
                  <a:pt x="172" y="20"/>
                  <a:pt x="172" y="20"/>
                </a:cubicBezTo>
                <a:cubicBezTo>
                  <a:pt x="172" y="4"/>
                  <a:pt x="172" y="4"/>
                  <a:pt x="172" y="4"/>
                </a:cubicBezTo>
                <a:cubicBezTo>
                  <a:pt x="172" y="2"/>
                  <a:pt x="170" y="0"/>
                  <a:pt x="168" y="0"/>
                </a:cubicBezTo>
                <a:cubicBezTo>
                  <a:pt x="167" y="0"/>
                  <a:pt x="166" y="1"/>
                  <a:pt x="165" y="1"/>
                </a:cubicBezTo>
                <a:cubicBezTo>
                  <a:pt x="145" y="19"/>
                  <a:pt x="145" y="19"/>
                  <a:pt x="145" y="19"/>
                </a:cubicBezTo>
                <a:cubicBezTo>
                  <a:pt x="145" y="19"/>
                  <a:pt x="144" y="21"/>
                  <a:pt x="144" y="22"/>
                </a:cubicBezTo>
                <a:cubicBezTo>
                  <a:pt x="144" y="42"/>
                  <a:pt x="144" y="42"/>
                  <a:pt x="144" y="42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81" y="101"/>
                  <a:pt x="79" y="100"/>
                  <a:pt x="76" y="100"/>
                </a:cubicBezTo>
                <a:cubicBezTo>
                  <a:pt x="67" y="100"/>
                  <a:pt x="60" y="107"/>
                  <a:pt x="60" y="116"/>
                </a:cubicBezTo>
                <a:cubicBezTo>
                  <a:pt x="60" y="125"/>
                  <a:pt x="67" y="132"/>
                  <a:pt x="76" y="132"/>
                </a:cubicBezTo>
                <a:cubicBezTo>
                  <a:pt x="85" y="132"/>
                  <a:pt x="92" y="125"/>
                  <a:pt x="92" y="116"/>
                </a:cubicBezTo>
                <a:cubicBezTo>
                  <a:pt x="92" y="113"/>
                  <a:pt x="91" y="111"/>
                  <a:pt x="90" y="108"/>
                </a:cubicBezTo>
                <a:cubicBezTo>
                  <a:pt x="150" y="48"/>
                  <a:pt x="150" y="48"/>
                  <a:pt x="150" y="48"/>
                </a:cubicBezTo>
                <a:cubicBezTo>
                  <a:pt x="170" y="48"/>
                  <a:pt x="170" y="48"/>
                  <a:pt x="170" y="48"/>
                </a:cubicBezTo>
                <a:cubicBezTo>
                  <a:pt x="171" y="48"/>
                  <a:pt x="173" y="47"/>
                  <a:pt x="173" y="46"/>
                </a:cubicBezTo>
                <a:cubicBezTo>
                  <a:pt x="191" y="26"/>
                  <a:pt x="191" y="26"/>
                  <a:pt x="191" y="26"/>
                </a:cubicBezTo>
                <a:cubicBezTo>
                  <a:pt x="192" y="25"/>
                  <a:pt x="192" y="24"/>
                  <a:pt x="192" y="22"/>
                </a:cubicBezTo>
                <a:close/>
                <a:moveTo>
                  <a:pt x="76" y="76"/>
                </a:moveTo>
                <a:cubicBezTo>
                  <a:pt x="83" y="76"/>
                  <a:pt x="89" y="78"/>
                  <a:pt x="94" y="80"/>
                </a:cubicBezTo>
                <a:cubicBezTo>
                  <a:pt x="103" y="72"/>
                  <a:pt x="103" y="72"/>
                  <a:pt x="103" y="72"/>
                </a:cubicBezTo>
                <a:cubicBezTo>
                  <a:pt x="95" y="67"/>
                  <a:pt x="86" y="64"/>
                  <a:pt x="76" y="64"/>
                </a:cubicBezTo>
                <a:cubicBezTo>
                  <a:pt x="47" y="64"/>
                  <a:pt x="24" y="87"/>
                  <a:pt x="24" y="116"/>
                </a:cubicBezTo>
                <a:cubicBezTo>
                  <a:pt x="24" y="145"/>
                  <a:pt x="47" y="168"/>
                  <a:pt x="76" y="168"/>
                </a:cubicBezTo>
                <a:cubicBezTo>
                  <a:pt x="105" y="168"/>
                  <a:pt x="128" y="145"/>
                  <a:pt x="128" y="116"/>
                </a:cubicBezTo>
                <a:cubicBezTo>
                  <a:pt x="128" y="106"/>
                  <a:pt x="125" y="97"/>
                  <a:pt x="120" y="89"/>
                </a:cubicBezTo>
                <a:cubicBezTo>
                  <a:pt x="112" y="98"/>
                  <a:pt x="112" y="98"/>
                  <a:pt x="112" y="98"/>
                </a:cubicBezTo>
                <a:cubicBezTo>
                  <a:pt x="114" y="103"/>
                  <a:pt x="116" y="109"/>
                  <a:pt x="116" y="116"/>
                </a:cubicBezTo>
                <a:cubicBezTo>
                  <a:pt x="116" y="138"/>
                  <a:pt x="98" y="156"/>
                  <a:pt x="76" y="156"/>
                </a:cubicBezTo>
                <a:cubicBezTo>
                  <a:pt x="54" y="156"/>
                  <a:pt x="36" y="138"/>
                  <a:pt x="36" y="116"/>
                </a:cubicBezTo>
                <a:cubicBezTo>
                  <a:pt x="36" y="94"/>
                  <a:pt x="54" y="76"/>
                  <a:pt x="76" y="76"/>
                </a:cubicBezTo>
                <a:close/>
                <a:moveTo>
                  <a:pt x="129" y="80"/>
                </a:moveTo>
                <a:cubicBezTo>
                  <a:pt x="136" y="90"/>
                  <a:pt x="140" y="103"/>
                  <a:pt x="140" y="116"/>
                </a:cubicBezTo>
                <a:cubicBezTo>
                  <a:pt x="140" y="151"/>
                  <a:pt x="111" y="180"/>
                  <a:pt x="76" y="180"/>
                </a:cubicBezTo>
                <a:cubicBezTo>
                  <a:pt x="41" y="180"/>
                  <a:pt x="12" y="151"/>
                  <a:pt x="12" y="116"/>
                </a:cubicBezTo>
                <a:cubicBezTo>
                  <a:pt x="12" y="81"/>
                  <a:pt x="41" y="52"/>
                  <a:pt x="76" y="52"/>
                </a:cubicBezTo>
                <a:cubicBezTo>
                  <a:pt x="89" y="52"/>
                  <a:pt x="101" y="56"/>
                  <a:pt x="112" y="63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08" y="45"/>
                  <a:pt x="93" y="40"/>
                  <a:pt x="76" y="40"/>
                </a:cubicBezTo>
                <a:cubicBezTo>
                  <a:pt x="34" y="40"/>
                  <a:pt x="0" y="74"/>
                  <a:pt x="0" y="116"/>
                </a:cubicBezTo>
                <a:cubicBezTo>
                  <a:pt x="0" y="158"/>
                  <a:pt x="34" y="192"/>
                  <a:pt x="76" y="192"/>
                </a:cubicBezTo>
                <a:cubicBezTo>
                  <a:pt x="118" y="192"/>
                  <a:pt x="152" y="158"/>
                  <a:pt x="152" y="116"/>
                </a:cubicBezTo>
                <a:cubicBezTo>
                  <a:pt x="152" y="99"/>
                  <a:pt x="147" y="84"/>
                  <a:pt x="138" y="72"/>
                </a:cubicBezTo>
                <a:lnTo>
                  <a:pt x="129" y="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7" name="Freeform 5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939876" y="1746427"/>
            <a:ext cx="443571" cy="440614"/>
          </a:xfrm>
          <a:custGeom>
            <a:avLst/>
            <a:gdLst>
              <a:gd name="T0" fmla="*/ 182 w 188"/>
              <a:gd name="T1" fmla="*/ 88 h 188"/>
              <a:gd name="T2" fmla="*/ 172 w 188"/>
              <a:gd name="T3" fmla="*/ 88 h 188"/>
              <a:gd name="T4" fmla="*/ 100 w 188"/>
              <a:gd name="T5" fmla="*/ 17 h 188"/>
              <a:gd name="T6" fmla="*/ 100 w 188"/>
              <a:gd name="T7" fmla="*/ 6 h 188"/>
              <a:gd name="T8" fmla="*/ 94 w 188"/>
              <a:gd name="T9" fmla="*/ 0 h 188"/>
              <a:gd name="T10" fmla="*/ 88 w 188"/>
              <a:gd name="T11" fmla="*/ 6 h 188"/>
              <a:gd name="T12" fmla="*/ 88 w 188"/>
              <a:gd name="T13" fmla="*/ 17 h 188"/>
              <a:gd name="T14" fmla="*/ 16 w 188"/>
              <a:gd name="T15" fmla="*/ 88 h 188"/>
              <a:gd name="T16" fmla="*/ 6 w 188"/>
              <a:gd name="T17" fmla="*/ 88 h 188"/>
              <a:gd name="T18" fmla="*/ 0 w 188"/>
              <a:gd name="T19" fmla="*/ 94 h 188"/>
              <a:gd name="T20" fmla="*/ 6 w 188"/>
              <a:gd name="T21" fmla="*/ 100 h 188"/>
              <a:gd name="T22" fmla="*/ 16 w 188"/>
              <a:gd name="T23" fmla="*/ 100 h 188"/>
              <a:gd name="T24" fmla="*/ 88 w 188"/>
              <a:gd name="T25" fmla="*/ 173 h 188"/>
              <a:gd name="T26" fmla="*/ 88 w 188"/>
              <a:gd name="T27" fmla="*/ 182 h 188"/>
              <a:gd name="T28" fmla="*/ 94 w 188"/>
              <a:gd name="T29" fmla="*/ 188 h 188"/>
              <a:gd name="T30" fmla="*/ 100 w 188"/>
              <a:gd name="T31" fmla="*/ 182 h 188"/>
              <a:gd name="T32" fmla="*/ 100 w 188"/>
              <a:gd name="T33" fmla="*/ 173 h 188"/>
              <a:gd name="T34" fmla="*/ 172 w 188"/>
              <a:gd name="T35" fmla="*/ 100 h 188"/>
              <a:gd name="T36" fmla="*/ 182 w 188"/>
              <a:gd name="T37" fmla="*/ 100 h 188"/>
              <a:gd name="T38" fmla="*/ 188 w 188"/>
              <a:gd name="T39" fmla="*/ 94 h 188"/>
              <a:gd name="T40" fmla="*/ 182 w 188"/>
              <a:gd name="T41" fmla="*/ 88 h 188"/>
              <a:gd name="T42" fmla="*/ 100 w 188"/>
              <a:gd name="T43" fmla="*/ 161 h 188"/>
              <a:gd name="T44" fmla="*/ 100 w 188"/>
              <a:gd name="T45" fmla="*/ 146 h 188"/>
              <a:gd name="T46" fmla="*/ 94 w 188"/>
              <a:gd name="T47" fmla="*/ 140 h 188"/>
              <a:gd name="T48" fmla="*/ 88 w 188"/>
              <a:gd name="T49" fmla="*/ 146 h 188"/>
              <a:gd name="T50" fmla="*/ 88 w 188"/>
              <a:gd name="T51" fmla="*/ 161 h 188"/>
              <a:gd name="T52" fmla="*/ 28 w 188"/>
              <a:gd name="T53" fmla="*/ 100 h 188"/>
              <a:gd name="T54" fmla="*/ 42 w 188"/>
              <a:gd name="T55" fmla="*/ 100 h 188"/>
              <a:gd name="T56" fmla="*/ 48 w 188"/>
              <a:gd name="T57" fmla="*/ 94 h 188"/>
              <a:gd name="T58" fmla="*/ 42 w 188"/>
              <a:gd name="T59" fmla="*/ 88 h 188"/>
              <a:gd name="T60" fmla="*/ 28 w 188"/>
              <a:gd name="T61" fmla="*/ 88 h 188"/>
              <a:gd name="T62" fmla="*/ 88 w 188"/>
              <a:gd name="T63" fmla="*/ 29 h 188"/>
              <a:gd name="T64" fmla="*/ 88 w 188"/>
              <a:gd name="T65" fmla="*/ 42 h 188"/>
              <a:gd name="T66" fmla="*/ 94 w 188"/>
              <a:gd name="T67" fmla="*/ 48 h 188"/>
              <a:gd name="T68" fmla="*/ 100 w 188"/>
              <a:gd name="T69" fmla="*/ 42 h 188"/>
              <a:gd name="T70" fmla="*/ 100 w 188"/>
              <a:gd name="T71" fmla="*/ 29 h 188"/>
              <a:gd name="T72" fmla="*/ 160 w 188"/>
              <a:gd name="T73" fmla="*/ 88 h 188"/>
              <a:gd name="T74" fmla="*/ 146 w 188"/>
              <a:gd name="T75" fmla="*/ 88 h 188"/>
              <a:gd name="T76" fmla="*/ 140 w 188"/>
              <a:gd name="T77" fmla="*/ 94 h 188"/>
              <a:gd name="T78" fmla="*/ 146 w 188"/>
              <a:gd name="T79" fmla="*/ 100 h 188"/>
              <a:gd name="T80" fmla="*/ 160 w 188"/>
              <a:gd name="T81" fmla="*/ 100 h 188"/>
              <a:gd name="T82" fmla="*/ 100 w 188"/>
              <a:gd name="T83" fmla="*/ 161 h 188"/>
              <a:gd name="T84" fmla="*/ 94 w 188"/>
              <a:gd name="T85" fmla="*/ 60 h 188"/>
              <a:gd name="T86" fmla="*/ 60 w 188"/>
              <a:gd name="T87" fmla="*/ 94 h 188"/>
              <a:gd name="T88" fmla="*/ 94 w 188"/>
              <a:gd name="T89" fmla="*/ 128 h 188"/>
              <a:gd name="T90" fmla="*/ 128 w 188"/>
              <a:gd name="T91" fmla="*/ 94 h 188"/>
              <a:gd name="T92" fmla="*/ 94 w 188"/>
              <a:gd name="T93" fmla="*/ 60 h 188"/>
              <a:gd name="T94" fmla="*/ 94 w 188"/>
              <a:gd name="T95" fmla="*/ 116 h 188"/>
              <a:gd name="T96" fmla="*/ 72 w 188"/>
              <a:gd name="T97" fmla="*/ 94 h 188"/>
              <a:gd name="T98" fmla="*/ 94 w 188"/>
              <a:gd name="T99" fmla="*/ 72 h 188"/>
              <a:gd name="T100" fmla="*/ 116 w 188"/>
              <a:gd name="T101" fmla="*/ 94 h 188"/>
              <a:gd name="T102" fmla="*/ 94 w 188"/>
              <a:gd name="T103" fmla="*/ 11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8" h="188">
                <a:moveTo>
                  <a:pt x="182" y="88"/>
                </a:moveTo>
                <a:cubicBezTo>
                  <a:pt x="172" y="88"/>
                  <a:pt x="172" y="88"/>
                  <a:pt x="172" y="88"/>
                </a:cubicBezTo>
                <a:cubicBezTo>
                  <a:pt x="168" y="50"/>
                  <a:pt x="138" y="20"/>
                  <a:pt x="100" y="17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3"/>
                  <a:pt x="97" y="0"/>
                  <a:pt x="94" y="0"/>
                </a:cubicBezTo>
                <a:cubicBezTo>
                  <a:pt x="91" y="0"/>
                  <a:pt x="88" y="3"/>
                  <a:pt x="88" y="6"/>
                </a:cubicBezTo>
                <a:cubicBezTo>
                  <a:pt x="88" y="17"/>
                  <a:pt x="88" y="17"/>
                  <a:pt x="88" y="17"/>
                </a:cubicBezTo>
                <a:cubicBezTo>
                  <a:pt x="50" y="20"/>
                  <a:pt x="20" y="50"/>
                  <a:pt x="16" y="88"/>
                </a:cubicBezTo>
                <a:cubicBezTo>
                  <a:pt x="6" y="88"/>
                  <a:pt x="6" y="88"/>
                  <a:pt x="6" y="88"/>
                </a:cubicBezTo>
                <a:cubicBezTo>
                  <a:pt x="3" y="88"/>
                  <a:pt x="0" y="91"/>
                  <a:pt x="0" y="94"/>
                </a:cubicBezTo>
                <a:cubicBezTo>
                  <a:pt x="0" y="97"/>
                  <a:pt x="3" y="100"/>
                  <a:pt x="6" y="100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9" y="139"/>
                  <a:pt x="49" y="170"/>
                  <a:pt x="88" y="173"/>
                </a:cubicBezTo>
                <a:cubicBezTo>
                  <a:pt x="88" y="182"/>
                  <a:pt x="88" y="182"/>
                  <a:pt x="88" y="182"/>
                </a:cubicBezTo>
                <a:cubicBezTo>
                  <a:pt x="88" y="185"/>
                  <a:pt x="91" y="188"/>
                  <a:pt x="94" y="188"/>
                </a:cubicBezTo>
                <a:cubicBezTo>
                  <a:pt x="97" y="188"/>
                  <a:pt x="100" y="185"/>
                  <a:pt x="100" y="182"/>
                </a:cubicBezTo>
                <a:cubicBezTo>
                  <a:pt x="100" y="173"/>
                  <a:pt x="100" y="173"/>
                  <a:pt x="100" y="173"/>
                </a:cubicBezTo>
                <a:cubicBezTo>
                  <a:pt x="139" y="170"/>
                  <a:pt x="169" y="139"/>
                  <a:pt x="172" y="100"/>
                </a:cubicBezTo>
                <a:cubicBezTo>
                  <a:pt x="182" y="100"/>
                  <a:pt x="182" y="100"/>
                  <a:pt x="182" y="100"/>
                </a:cubicBezTo>
                <a:cubicBezTo>
                  <a:pt x="185" y="100"/>
                  <a:pt x="188" y="97"/>
                  <a:pt x="188" y="94"/>
                </a:cubicBezTo>
                <a:cubicBezTo>
                  <a:pt x="188" y="91"/>
                  <a:pt x="185" y="88"/>
                  <a:pt x="182" y="88"/>
                </a:cubicBezTo>
                <a:close/>
                <a:moveTo>
                  <a:pt x="100" y="161"/>
                </a:moveTo>
                <a:cubicBezTo>
                  <a:pt x="100" y="146"/>
                  <a:pt x="100" y="146"/>
                  <a:pt x="100" y="146"/>
                </a:cubicBezTo>
                <a:cubicBezTo>
                  <a:pt x="100" y="143"/>
                  <a:pt x="97" y="140"/>
                  <a:pt x="94" y="140"/>
                </a:cubicBezTo>
                <a:cubicBezTo>
                  <a:pt x="91" y="140"/>
                  <a:pt x="88" y="143"/>
                  <a:pt x="88" y="146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56" y="158"/>
                  <a:pt x="31" y="132"/>
                  <a:pt x="28" y="100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45" y="100"/>
                  <a:pt x="48" y="97"/>
                  <a:pt x="48" y="94"/>
                </a:cubicBezTo>
                <a:cubicBezTo>
                  <a:pt x="48" y="91"/>
                  <a:pt x="45" y="88"/>
                  <a:pt x="42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32" y="57"/>
                  <a:pt x="57" y="32"/>
                  <a:pt x="88" y="29"/>
                </a:cubicBezTo>
                <a:cubicBezTo>
                  <a:pt x="88" y="42"/>
                  <a:pt x="88" y="42"/>
                  <a:pt x="88" y="42"/>
                </a:cubicBezTo>
                <a:cubicBezTo>
                  <a:pt x="88" y="45"/>
                  <a:pt x="91" y="48"/>
                  <a:pt x="94" y="48"/>
                </a:cubicBezTo>
                <a:cubicBezTo>
                  <a:pt x="97" y="48"/>
                  <a:pt x="100" y="45"/>
                  <a:pt x="100" y="42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31" y="32"/>
                  <a:pt x="156" y="57"/>
                  <a:pt x="160" y="88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3" y="88"/>
                  <a:pt x="140" y="91"/>
                  <a:pt x="140" y="94"/>
                </a:cubicBezTo>
                <a:cubicBezTo>
                  <a:pt x="140" y="97"/>
                  <a:pt x="143" y="100"/>
                  <a:pt x="146" y="100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32"/>
                  <a:pt x="132" y="158"/>
                  <a:pt x="100" y="161"/>
                </a:cubicBezTo>
                <a:close/>
                <a:moveTo>
                  <a:pt x="94" y="60"/>
                </a:moveTo>
                <a:cubicBezTo>
                  <a:pt x="75" y="60"/>
                  <a:pt x="60" y="75"/>
                  <a:pt x="60" y="94"/>
                </a:cubicBezTo>
                <a:cubicBezTo>
                  <a:pt x="60" y="113"/>
                  <a:pt x="75" y="128"/>
                  <a:pt x="94" y="128"/>
                </a:cubicBezTo>
                <a:cubicBezTo>
                  <a:pt x="113" y="128"/>
                  <a:pt x="128" y="113"/>
                  <a:pt x="128" y="94"/>
                </a:cubicBezTo>
                <a:cubicBezTo>
                  <a:pt x="128" y="75"/>
                  <a:pt x="113" y="60"/>
                  <a:pt x="94" y="60"/>
                </a:cubicBezTo>
                <a:close/>
                <a:moveTo>
                  <a:pt x="94" y="116"/>
                </a:moveTo>
                <a:cubicBezTo>
                  <a:pt x="82" y="116"/>
                  <a:pt x="72" y="106"/>
                  <a:pt x="72" y="94"/>
                </a:cubicBezTo>
                <a:cubicBezTo>
                  <a:pt x="72" y="82"/>
                  <a:pt x="82" y="72"/>
                  <a:pt x="94" y="72"/>
                </a:cubicBezTo>
                <a:cubicBezTo>
                  <a:pt x="106" y="72"/>
                  <a:pt x="116" y="82"/>
                  <a:pt x="116" y="94"/>
                </a:cubicBezTo>
                <a:cubicBezTo>
                  <a:pt x="116" y="106"/>
                  <a:pt x="106" y="116"/>
                  <a:pt x="94" y="1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8" name="Рисунок 92">
            <a:extLst>
              <a:ext uri="{FF2B5EF4-FFF2-40B4-BE49-F238E27FC236}">
                <a16:creationId xmlns:a16="http://schemas.microsoft.com/office/drawing/2014/main" xmlns="" id="{F6A5E20A-77D8-D541-984E-E7D8542319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350494" y="1707597"/>
            <a:ext cx="429376" cy="481423"/>
          </a:xfrm>
          <a:custGeom>
            <a:avLst/>
            <a:gdLst>
              <a:gd name="connsiteX0" fmla="*/ 409575 w 628650"/>
              <a:gd name="connsiteY0" fmla="*/ 0 h 704850"/>
              <a:gd name="connsiteX1" fmla="*/ 465934 w 628650"/>
              <a:gd name="connsiteY1" fmla="*/ 47617 h 704850"/>
              <a:gd name="connsiteX2" fmla="*/ 571500 w 628650"/>
              <a:gd name="connsiteY2" fmla="*/ 47625 h 704850"/>
              <a:gd name="connsiteX3" fmla="*/ 628650 w 628650"/>
              <a:gd name="connsiteY3" fmla="*/ 104775 h 704850"/>
              <a:gd name="connsiteX4" fmla="*/ 628650 w 628650"/>
              <a:gd name="connsiteY4" fmla="*/ 647700 h 704850"/>
              <a:gd name="connsiteX5" fmla="*/ 571500 w 628650"/>
              <a:gd name="connsiteY5" fmla="*/ 704850 h 704850"/>
              <a:gd name="connsiteX6" fmla="*/ 57150 w 628650"/>
              <a:gd name="connsiteY6" fmla="*/ 704850 h 704850"/>
              <a:gd name="connsiteX7" fmla="*/ 0 w 628650"/>
              <a:gd name="connsiteY7" fmla="*/ 647700 h 704850"/>
              <a:gd name="connsiteX8" fmla="*/ 0 w 628650"/>
              <a:gd name="connsiteY8" fmla="*/ 104775 h 704850"/>
              <a:gd name="connsiteX9" fmla="*/ 57150 w 628650"/>
              <a:gd name="connsiteY9" fmla="*/ 47625 h 704850"/>
              <a:gd name="connsiteX10" fmla="*/ 162717 w 628650"/>
              <a:gd name="connsiteY10" fmla="*/ 47617 h 704850"/>
              <a:gd name="connsiteX11" fmla="*/ 219075 w 628650"/>
              <a:gd name="connsiteY11" fmla="*/ 0 h 704850"/>
              <a:gd name="connsiteX12" fmla="*/ 409575 w 628650"/>
              <a:gd name="connsiteY12" fmla="*/ 0 h 704850"/>
              <a:gd name="connsiteX13" fmla="*/ 466725 w 628650"/>
              <a:gd name="connsiteY13" fmla="*/ 85715 h 704850"/>
              <a:gd name="connsiteX14" fmla="*/ 466725 w 628650"/>
              <a:gd name="connsiteY14" fmla="*/ 133350 h 704850"/>
              <a:gd name="connsiteX15" fmla="*/ 504825 w 628650"/>
              <a:gd name="connsiteY15" fmla="*/ 133350 h 704850"/>
              <a:gd name="connsiteX16" fmla="*/ 542925 w 628650"/>
              <a:gd name="connsiteY16" fmla="*/ 171450 h 704850"/>
              <a:gd name="connsiteX17" fmla="*/ 542925 w 628650"/>
              <a:gd name="connsiteY17" fmla="*/ 590550 h 704850"/>
              <a:gd name="connsiteX18" fmla="*/ 504825 w 628650"/>
              <a:gd name="connsiteY18" fmla="*/ 628650 h 704850"/>
              <a:gd name="connsiteX19" fmla="*/ 123825 w 628650"/>
              <a:gd name="connsiteY19" fmla="*/ 628650 h 704850"/>
              <a:gd name="connsiteX20" fmla="*/ 85725 w 628650"/>
              <a:gd name="connsiteY20" fmla="*/ 590550 h 704850"/>
              <a:gd name="connsiteX21" fmla="*/ 85725 w 628650"/>
              <a:gd name="connsiteY21" fmla="*/ 171450 h 704850"/>
              <a:gd name="connsiteX22" fmla="*/ 123825 w 628650"/>
              <a:gd name="connsiteY22" fmla="*/ 133350 h 704850"/>
              <a:gd name="connsiteX23" fmla="*/ 161925 w 628650"/>
              <a:gd name="connsiteY23" fmla="*/ 133350 h 704850"/>
              <a:gd name="connsiteX24" fmla="*/ 161925 w 628650"/>
              <a:gd name="connsiteY24" fmla="*/ 85715 h 704850"/>
              <a:gd name="connsiteX25" fmla="*/ 57150 w 628650"/>
              <a:gd name="connsiteY25" fmla="*/ 85725 h 704850"/>
              <a:gd name="connsiteX26" fmla="*/ 38152 w 628650"/>
              <a:gd name="connsiteY26" fmla="*/ 103353 h 704850"/>
              <a:gd name="connsiteX27" fmla="*/ 38100 w 628650"/>
              <a:gd name="connsiteY27" fmla="*/ 104775 h 704850"/>
              <a:gd name="connsiteX28" fmla="*/ 38100 w 628650"/>
              <a:gd name="connsiteY28" fmla="*/ 647700 h 704850"/>
              <a:gd name="connsiteX29" fmla="*/ 55728 w 628650"/>
              <a:gd name="connsiteY29" fmla="*/ 666702 h 704850"/>
              <a:gd name="connsiteX30" fmla="*/ 57150 w 628650"/>
              <a:gd name="connsiteY30" fmla="*/ 666750 h 704850"/>
              <a:gd name="connsiteX31" fmla="*/ 571500 w 628650"/>
              <a:gd name="connsiteY31" fmla="*/ 666750 h 704850"/>
              <a:gd name="connsiteX32" fmla="*/ 590502 w 628650"/>
              <a:gd name="connsiteY32" fmla="*/ 649119 h 704850"/>
              <a:gd name="connsiteX33" fmla="*/ 590550 w 628650"/>
              <a:gd name="connsiteY33" fmla="*/ 647700 h 704850"/>
              <a:gd name="connsiteX34" fmla="*/ 590550 w 628650"/>
              <a:gd name="connsiteY34" fmla="*/ 104775 h 704850"/>
              <a:gd name="connsiteX35" fmla="*/ 572919 w 628650"/>
              <a:gd name="connsiteY35" fmla="*/ 85777 h 704850"/>
              <a:gd name="connsiteX36" fmla="*/ 571500 w 628650"/>
              <a:gd name="connsiteY36" fmla="*/ 85725 h 704850"/>
              <a:gd name="connsiteX37" fmla="*/ 466725 w 628650"/>
              <a:gd name="connsiteY37" fmla="*/ 85715 h 704850"/>
              <a:gd name="connsiteX38" fmla="*/ 504825 w 628650"/>
              <a:gd name="connsiteY38" fmla="*/ 171450 h 704850"/>
              <a:gd name="connsiteX39" fmla="*/ 123825 w 628650"/>
              <a:gd name="connsiteY39" fmla="*/ 171450 h 704850"/>
              <a:gd name="connsiteX40" fmla="*/ 123825 w 628650"/>
              <a:gd name="connsiteY40" fmla="*/ 590550 h 704850"/>
              <a:gd name="connsiteX41" fmla="*/ 504825 w 628650"/>
              <a:gd name="connsiteY41" fmla="*/ 590550 h 704850"/>
              <a:gd name="connsiteX42" fmla="*/ 504825 w 628650"/>
              <a:gd name="connsiteY42" fmla="*/ 171450 h 704850"/>
              <a:gd name="connsiteX43" fmla="*/ 219075 w 628650"/>
              <a:gd name="connsiteY43" fmla="*/ 457200 h 704850"/>
              <a:gd name="connsiteX44" fmla="*/ 257175 w 628650"/>
              <a:gd name="connsiteY44" fmla="*/ 495300 h 704850"/>
              <a:gd name="connsiteX45" fmla="*/ 219075 w 628650"/>
              <a:gd name="connsiteY45" fmla="*/ 533400 h 704850"/>
              <a:gd name="connsiteX46" fmla="*/ 180975 w 628650"/>
              <a:gd name="connsiteY46" fmla="*/ 495300 h 704850"/>
              <a:gd name="connsiteX47" fmla="*/ 219075 w 628650"/>
              <a:gd name="connsiteY47" fmla="*/ 457200 h 704850"/>
              <a:gd name="connsiteX48" fmla="*/ 428625 w 628650"/>
              <a:gd name="connsiteY48" fmla="*/ 476250 h 704850"/>
              <a:gd name="connsiteX49" fmla="*/ 447675 w 628650"/>
              <a:gd name="connsiteY49" fmla="*/ 495300 h 704850"/>
              <a:gd name="connsiteX50" fmla="*/ 428625 w 628650"/>
              <a:gd name="connsiteY50" fmla="*/ 514350 h 704850"/>
              <a:gd name="connsiteX51" fmla="*/ 304800 w 628650"/>
              <a:gd name="connsiteY51" fmla="*/ 514350 h 704850"/>
              <a:gd name="connsiteX52" fmla="*/ 285750 w 628650"/>
              <a:gd name="connsiteY52" fmla="*/ 495300 h 704850"/>
              <a:gd name="connsiteX53" fmla="*/ 304800 w 628650"/>
              <a:gd name="connsiteY53" fmla="*/ 476250 h 704850"/>
              <a:gd name="connsiteX54" fmla="*/ 428625 w 628650"/>
              <a:gd name="connsiteY54" fmla="*/ 476250 h 704850"/>
              <a:gd name="connsiteX55" fmla="*/ 219075 w 628650"/>
              <a:gd name="connsiteY55" fmla="*/ 342900 h 704850"/>
              <a:gd name="connsiteX56" fmla="*/ 257175 w 628650"/>
              <a:gd name="connsiteY56" fmla="*/ 381000 h 704850"/>
              <a:gd name="connsiteX57" fmla="*/ 219075 w 628650"/>
              <a:gd name="connsiteY57" fmla="*/ 419100 h 704850"/>
              <a:gd name="connsiteX58" fmla="*/ 180975 w 628650"/>
              <a:gd name="connsiteY58" fmla="*/ 381000 h 704850"/>
              <a:gd name="connsiteX59" fmla="*/ 219075 w 628650"/>
              <a:gd name="connsiteY59" fmla="*/ 342900 h 704850"/>
              <a:gd name="connsiteX60" fmla="*/ 428625 w 628650"/>
              <a:gd name="connsiteY60" fmla="*/ 361950 h 704850"/>
              <a:gd name="connsiteX61" fmla="*/ 447675 w 628650"/>
              <a:gd name="connsiteY61" fmla="*/ 381000 h 704850"/>
              <a:gd name="connsiteX62" fmla="*/ 428625 w 628650"/>
              <a:gd name="connsiteY62" fmla="*/ 400050 h 704850"/>
              <a:gd name="connsiteX63" fmla="*/ 304800 w 628650"/>
              <a:gd name="connsiteY63" fmla="*/ 400050 h 704850"/>
              <a:gd name="connsiteX64" fmla="*/ 285750 w 628650"/>
              <a:gd name="connsiteY64" fmla="*/ 381000 h 704850"/>
              <a:gd name="connsiteX65" fmla="*/ 304800 w 628650"/>
              <a:gd name="connsiteY65" fmla="*/ 361950 h 704850"/>
              <a:gd name="connsiteX66" fmla="*/ 428625 w 628650"/>
              <a:gd name="connsiteY66" fmla="*/ 361950 h 704850"/>
              <a:gd name="connsiteX67" fmla="*/ 219075 w 628650"/>
              <a:gd name="connsiteY67" fmla="*/ 228600 h 704850"/>
              <a:gd name="connsiteX68" fmla="*/ 257175 w 628650"/>
              <a:gd name="connsiteY68" fmla="*/ 266700 h 704850"/>
              <a:gd name="connsiteX69" fmla="*/ 219075 w 628650"/>
              <a:gd name="connsiteY69" fmla="*/ 304800 h 704850"/>
              <a:gd name="connsiteX70" fmla="*/ 180975 w 628650"/>
              <a:gd name="connsiteY70" fmla="*/ 266700 h 704850"/>
              <a:gd name="connsiteX71" fmla="*/ 219075 w 628650"/>
              <a:gd name="connsiteY71" fmla="*/ 228600 h 704850"/>
              <a:gd name="connsiteX72" fmla="*/ 428625 w 628650"/>
              <a:gd name="connsiteY72" fmla="*/ 247650 h 704850"/>
              <a:gd name="connsiteX73" fmla="*/ 447675 w 628650"/>
              <a:gd name="connsiteY73" fmla="*/ 266700 h 704850"/>
              <a:gd name="connsiteX74" fmla="*/ 428625 w 628650"/>
              <a:gd name="connsiteY74" fmla="*/ 285750 h 704850"/>
              <a:gd name="connsiteX75" fmla="*/ 304800 w 628650"/>
              <a:gd name="connsiteY75" fmla="*/ 285750 h 704850"/>
              <a:gd name="connsiteX76" fmla="*/ 285750 w 628650"/>
              <a:gd name="connsiteY76" fmla="*/ 266700 h 704850"/>
              <a:gd name="connsiteX77" fmla="*/ 304800 w 628650"/>
              <a:gd name="connsiteY77" fmla="*/ 247650 h 704850"/>
              <a:gd name="connsiteX78" fmla="*/ 428625 w 628650"/>
              <a:gd name="connsiteY78" fmla="*/ 247650 h 704850"/>
              <a:gd name="connsiteX79" fmla="*/ 409575 w 628650"/>
              <a:gd name="connsiteY79" fmla="*/ 38100 h 704850"/>
              <a:gd name="connsiteX80" fmla="*/ 219075 w 628650"/>
              <a:gd name="connsiteY80" fmla="*/ 38100 h 704850"/>
              <a:gd name="connsiteX81" fmla="*/ 202603 w 628650"/>
              <a:gd name="connsiteY81" fmla="*/ 47574 h 704850"/>
              <a:gd name="connsiteX82" fmla="*/ 202582 w 628650"/>
              <a:gd name="connsiteY82" fmla="*/ 47612 h 704850"/>
              <a:gd name="connsiteX83" fmla="*/ 201873 w 628650"/>
              <a:gd name="connsiteY83" fmla="*/ 48956 h 704850"/>
              <a:gd name="connsiteX84" fmla="*/ 201588 w 628650"/>
              <a:gd name="connsiteY84" fmla="*/ 49580 h 704850"/>
              <a:gd name="connsiteX85" fmla="*/ 201269 w 628650"/>
              <a:gd name="connsiteY85" fmla="*/ 50365 h 704850"/>
              <a:gd name="connsiteX86" fmla="*/ 201588 w 628650"/>
              <a:gd name="connsiteY86" fmla="*/ 49580 h 704850"/>
              <a:gd name="connsiteX87" fmla="*/ 201050 w 628650"/>
              <a:gd name="connsiteY87" fmla="*/ 50971 h 704850"/>
              <a:gd name="connsiteX88" fmla="*/ 201269 w 628650"/>
              <a:gd name="connsiteY88" fmla="*/ 50365 h 704850"/>
              <a:gd name="connsiteX89" fmla="*/ 200725 w 628650"/>
              <a:gd name="connsiteY89" fmla="*/ 52016 h 704850"/>
              <a:gd name="connsiteX90" fmla="*/ 201050 w 628650"/>
              <a:gd name="connsiteY90" fmla="*/ 50971 h 704850"/>
              <a:gd name="connsiteX91" fmla="*/ 200594 w 628650"/>
              <a:gd name="connsiteY91" fmla="*/ 52513 h 704850"/>
              <a:gd name="connsiteX92" fmla="*/ 200725 w 628650"/>
              <a:gd name="connsiteY92" fmla="*/ 52016 h 704850"/>
              <a:gd name="connsiteX93" fmla="*/ 200350 w 628650"/>
              <a:gd name="connsiteY93" fmla="*/ 53629 h 704850"/>
              <a:gd name="connsiteX94" fmla="*/ 200594 w 628650"/>
              <a:gd name="connsiteY94" fmla="*/ 52513 h 704850"/>
              <a:gd name="connsiteX95" fmla="*/ 200271 w 628650"/>
              <a:gd name="connsiteY95" fmla="*/ 54083 h 704850"/>
              <a:gd name="connsiteX96" fmla="*/ 200350 w 628650"/>
              <a:gd name="connsiteY96" fmla="*/ 53629 h 704850"/>
              <a:gd name="connsiteX97" fmla="*/ 200082 w 628650"/>
              <a:gd name="connsiteY97" fmla="*/ 55661 h 704850"/>
              <a:gd name="connsiteX98" fmla="*/ 200271 w 628650"/>
              <a:gd name="connsiteY98" fmla="*/ 54083 h 704850"/>
              <a:gd name="connsiteX99" fmla="*/ 200077 w 628650"/>
              <a:gd name="connsiteY99" fmla="*/ 55728 h 704850"/>
              <a:gd name="connsiteX100" fmla="*/ 200025 w 628650"/>
              <a:gd name="connsiteY100" fmla="*/ 57150 h 704850"/>
              <a:gd name="connsiteX101" fmla="*/ 200025 w 628650"/>
              <a:gd name="connsiteY101" fmla="*/ 133350 h 704850"/>
              <a:gd name="connsiteX102" fmla="*/ 428625 w 628650"/>
              <a:gd name="connsiteY102" fmla="*/ 133350 h 704850"/>
              <a:gd name="connsiteX103" fmla="*/ 428625 w 628650"/>
              <a:gd name="connsiteY103" fmla="*/ 57150 h 704850"/>
              <a:gd name="connsiteX104" fmla="*/ 428606 w 628650"/>
              <a:gd name="connsiteY104" fmla="*/ 56826 h 704850"/>
              <a:gd name="connsiteX105" fmla="*/ 428558 w 628650"/>
              <a:gd name="connsiteY105" fmla="*/ 55533 h 704850"/>
              <a:gd name="connsiteX106" fmla="*/ 428501 w 628650"/>
              <a:gd name="connsiteY106" fmla="*/ 55005 h 704850"/>
              <a:gd name="connsiteX107" fmla="*/ 428358 w 628650"/>
              <a:gd name="connsiteY107" fmla="*/ 53943 h 704850"/>
              <a:gd name="connsiteX108" fmla="*/ 428501 w 628650"/>
              <a:gd name="connsiteY108" fmla="*/ 55005 h 704850"/>
              <a:gd name="connsiteX109" fmla="*/ 428234 w 628650"/>
              <a:gd name="connsiteY109" fmla="*/ 53271 h 704850"/>
              <a:gd name="connsiteX110" fmla="*/ 428358 w 628650"/>
              <a:gd name="connsiteY110" fmla="*/ 53943 h 704850"/>
              <a:gd name="connsiteX111" fmla="*/ 428044 w 628650"/>
              <a:gd name="connsiteY111" fmla="*/ 52476 h 704850"/>
              <a:gd name="connsiteX112" fmla="*/ 428234 w 628650"/>
              <a:gd name="connsiteY112" fmla="*/ 53271 h 704850"/>
              <a:gd name="connsiteX113" fmla="*/ 427834 w 628650"/>
              <a:gd name="connsiteY113" fmla="*/ 51689 h 704850"/>
              <a:gd name="connsiteX114" fmla="*/ 428044 w 628650"/>
              <a:gd name="connsiteY114" fmla="*/ 52476 h 704850"/>
              <a:gd name="connsiteX115" fmla="*/ 427634 w 628650"/>
              <a:gd name="connsiteY115" fmla="*/ 51084 h 704850"/>
              <a:gd name="connsiteX116" fmla="*/ 427834 w 628650"/>
              <a:gd name="connsiteY116" fmla="*/ 51689 h 704850"/>
              <a:gd name="connsiteX117" fmla="*/ 427339 w 628650"/>
              <a:gd name="connsiteY117" fmla="*/ 50243 h 704850"/>
              <a:gd name="connsiteX118" fmla="*/ 427634 w 628650"/>
              <a:gd name="connsiteY118" fmla="*/ 51084 h 704850"/>
              <a:gd name="connsiteX119" fmla="*/ 427015 w 628650"/>
              <a:gd name="connsiteY119" fmla="*/ 49472 h 704850"/>
              <a:gd name="connsiteX120" fmla="*/ 427339 w 628650"/>
              <a:gd name="connsiteY120" fmla="*/ 50243 h 704850"/>
              <a:gd name="connsiteX121" fmla="*/ 426749 w 628650"/>
              <a:gd name="connsiteY121" fmla="*/ 48904 h 704850"/>
              <a:gd name="connsiteX122" fmla="*/ 427015 w 628650"/>
              <a:gd name="connsiteY122" fmla="*/ 49472 h 704850"/>
              <a:gd name="connsiteX123" fmla="*/ 426101 w 628650"/>
              <a:gd name="connsiteY123" fmla="*/ 47666 h 704850"/>
              <a:gd name="connsiteX124" fmla="*/ 426749 w 628650"/>
              <a:gd name="connsiteY124" fmla="*/ 48904 h 704850"/>
              <a:gd name="connsiteX125" fmla="*/ 410994 w 628650"/>
              <a:gd name="connsiteY125" fmla="*/ 38152 h 704850"/>
              <a:gd name="connsiteX126" fmla="*/ 409575 w 628650"/>
              <a:gd name="connsiteY126" fmla="*/ 3810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628650" h="704850">
                <a:moveTo>
                  <a:pt x="409575" y="0"/>
                </a:moveTo>
                <a:cubicBezTo>
                  <a:pt x="437893" y="0"/>
                  <a:pt x="461391" y="20592"/>
                  <a:pt x="465934" y="47617"/>
                </a:cubicBezTo>
                <a:lnTo>
                  <a:pt x="571500" y="47625"/>
                </a:lnTo>
                <a:cubicBezTo>
                  <a:pt x="603066" y="47625"/>
                  <a:pt x="628650" y="73212"/>
                  <a:pt x="628650" y="104775"/>
                </a:cubicBezTo>
                <a:lnTo>
                  <a:pt x="628650" y="647700"/>
                </a:lnTo>
                <a:cubicBezTo>
                  <a:pt x="628650" y="679266"/>
                  <a:pt x="603066" y="704850"/>
                  <a:pt x="571500" y="704850"/>
                </a:cubicBezTo>
                <a:lnTo>
                  <a:pt x="57150" y="704850"/>
                </a:lnTo>
                <a:cubicBezTo>
                  <a:pt x="25587" y="704850"/>
                  <a:pt x="0" y="679266"/>
                  <a:pt x="0" y="647700"/>
                </a:cubicBezTo>
                <a:lnTo>
                  <a:pt x="0" y="104775"/>
                </a:lnTo>
                <a:cubicBezTo>
                  <a:pt x="0" y="73212"/>
                  <a:pt x="25587" y="47625"/>
                  <a:pt x="57150" y="47625"/>
                </a:cubicBezTo>
                <a:lnTo>
                  <a:pt x="162717" y="47617"/>
                </a:lnTo>
                <a:cubicBezTo>
                  <a:pt x="167254" y="20592"/>
                  <a:pt x="190760" y="0"/>
                  <a:pt x="219075" y="0"/>
                </a:cubicBezTo>
                <a:lnTo>
                  <a:pt x="409575" y="0"/>
                </a:lnTo>
                <a:close/>
                <a:moveTo>
                  <a:pt x="466725" y="85715"/>
                </a:moveTo>
                <a:lnTo>
                  <a:pt x="466725" y="133350"/>
                </a:lnTo>
                <a:lnTo>
                  <a:pt x="504825" y="133350"/>
                </a:lnTo>
                <a:cubicBezTo>
                  <a:pt x="525866" y="133350"/>
                  <a:pt x="542925" y="150408"/>
                  <a:pt x="542925" y="171450"/>
                </a:cubicBezTo>
                <a:lnTo>
                  <a:pt x="542925" y="590550"/>
                </a:lnTo>
                <a:cubicBezTo>
                  <a:pt x="542925" y="611591"/>
                  <a:pt x="525866" y="628650"/>
                  <a:pt x="504825" y="628650"/>
                </a:cubicBezTo>
                <a:lnTo>
                  <a:pt x="123825" y="628650"/>
                </a:lnTo>
                <a:cubicBezTo>
                  <a:pt x="102783" y="628650"/>
                  <a:pt x="85725" y="611591"/>
                  <a:pt x="85725" y="590550"/>
                </a:cubicBezTo>
                <a:lnTo>
                  <a:pt x="85725" y="171450"/>
                </a:lnTo>
                <a:cubicBezTo>
                  <a:pt x="85725" y="150408"/>
                  <a:pt x="102783" y="133350"/>
                  <a:pt x="123825" y="133350"/>
                </a:cubicBezTo>
                <a:lnTo>
                  <a:pt x="161925" y="133350"/>
                </a:lnTo>
                <a:lnTo>
                  <a:pt x="161925" y="85715"/>
                </a:lnTo>
                <a:lnTo>
                  <a:pt x="57150" y="85725"/>
                </a:lnTo>
                <a:cubicBezTo>
                  <a:pt x="47107" y="85725"/>
                  <a:pt x="38879" y="93496"/>
                  <a:pt x="38152" y="103353"/>
                </a:cubicBezTo>
                <a:lnTo>
                  <a:pt x="38100" y="104775"/>
                </a:lnTo>
                <a:lnTo>
                  <a:pt x="38100" y="647700"/>
                </a:lnTo>
                <a:cubicBezTo>
                  <a:pt x="38100" y="657739"/>
                  <a:pt x="45871" y="665969"/>
                  <a:pt x="55728" y="666702"/>
                </a:cubicBezTo>
                <a:lnTo>
                  <a:pt x="57150" y="666750"/>
                </a:lnTo>
                <a:lnTo>
                  <a:pt x="571500" y="666750"/>
                </a:lnTo>
                <a:cubicBezTo>
                  <a:pt x="581539" y="666750"/>
                  <a:pt x="589769" y="658978"/>
                  <a:pt x="590502" y="649119"/>
                </a:cubicBezTo>
                <a:lnTo>
                  <a:pt x="590550" y="647700"/>
                </a:lnTo>
                <a:lnTo>
                  <a:pt x="590550" y="104775"/>
                </a:lnTo>
                <a:cubicBezTo>
                  <a:pt x="590550" y="94732"/>
                  <a:pt x="582778" y="86504"/>
                  <a:pt x="572919" y="85777"/>
                </a:cubicBezTo>
                <a:lnTo>
                  <a:pt x="571500" y="85725"/>
                </a:lnTo>
                <a:lnTo>
                  <a:pt x="466725" y="85715"/>
                </a:lnTo>
                <a:close/>
                <a:moveTo>
                  <a:pt x="504825" y="171450"/>
                </a:moveTo>
                <a:lnTo>
                  <a:pt x="123825" y="171450"/>
                </a:lnTo>
                <a:lnTo>
                  <a:pt x="123825" y="590550"/>
                </a:lnTo>
                <a:lnTo>
                  <a:pt x="504825" y="590550"/>
                </a:lnTo>
                <a:lnTo>
                  <a:pt x="504825" y="171450"/>
                </a:lnTo>
                <a:close/>
                <a:moveTo>
                  <a:pt x="219075" y="457200"/>
                </a:moveTo>
                <a:cubicBezTo>
                  <a:pt x="240117" y="457200"/>
                  <a:pt x="257175" y="474259"/>
                  <a:pt x="257175" y="495300"/>
                </a:cubicBezTo>
                <a:cubicBezTo>
                  <a:pt x="257175" y="516341"/>
                  <a:pt x="240117" y="533400"/>
                  <a:pt x="219075" y="533400"/>
                </a:cubicBezTo>
                <a:cubicBezTo>
                  <a:pt x="198050" y="533362"/>
                  <a:pt x="181014" y="516322"/>
                  <a:pt x="180975" y="495300"/>
                </a:cubicBezTo>
                <a:cubicBezTo>
                  <a:pt x="180975" y="474259"/>
                  <a:pt x="198033" y="457200"/>
                  <a:pt x="219075" y="457200"/>
                </a:cubicBezTo>
                <a:close/>
                <a:moveTo>
                  <a:pt x="428625" y="476250"/>
                </a:moveTo>
                <a:cubicBezTo>
                  <a:pt x="439150" y="476250"/>
                  <a:pt x="447675" y="484775"/>
                  <a:pt x="447675" y="495300"/>
                </a:cubicBezTo>
                <a:cubicBezTo>
                  <a:pt x="447675" y="505825"/>
                  <a:pt x="439150" y="514350"/>
                  <a:pt x="428625" y="514350"/>
                </a:cubicBezTo>
                <a:lnTo>
                  <a:pt x="304800" y="514350"/>
                </a:lnTo>
                <a:cubicBezTo>
                  <a:pt x="294279" y="514350"/>
                  <a:pt x="285750" y="505825"/>
                  <a:pt x="285750" y="495300"/>
                </a:cubicBezTo>
                <a:cubicBezTo>
                  <a:pt x="285750" y="484775"/>
                  <a:pt x="294279" y="476250"/>
                  <a:pt x="304800" y="476250"/>
                </a:cubicBezTo>
                <a:lnTo>
                  <a:pt x="428625" y="476250"/>
                </a:lnTo>
                <a:close/>
                <a:moveTo>
                  <a:pt x="219075" y="342900"/>
                </a:moveTo>
                <a:cubicBezTo>
                  <a:pt x="240117" y="342900"/>
                  <a:pt x="257175" y="359959"/>
                  <a:pt x="257175" y="381000"/>
                </a:cubicBezTo>
                <a:cubicBezTo>
                  <a:pt x="257175" y="402041"/>
                  <a:pt x="240117" y="419100"/>
                  <a:pt x="219075" y="419100"/>
                </a:cubicBezTo>
                <a:cubicBezTo>
                  <a:pt x="198050" y="419062"/>
                  <a:pt x="181014" y="402022"/>
                  <a:pt x="180975" y="381000"/>
                </a:cubicBezTo>
                <a:cubicBezTo>
                  <a:pt x="180975" y="359959"/>
                  <a:pt x="198033" y="342900"/>
                  <a:pt x="219075" y="342900"/>
                </a:cubicBezTo>
                <a:close/>
                <a:moveTo>
                  <a:pt x="428625" y="361950"/>
                </a:moveTo>
                <a:cubicBezTo>
                  <a:pt x="439150" y="361950"/>
                  <a:pt x="447675" y="370475"/>
                  <a:pt x="447675" y="381000"/>
                </a:cubicBezTo>
                <a:cubicBezTo>
                  <a:pt x="447675" y="391525"/>
                  <a:pt x="439150" y="400050"/>
                  <a:pt x="428625" y="400050"/>
                </a:cubicBezTo>
                <a:lnTo>
                  <a:pt x="304800" y="400050"/>
                </a:lnTo>
                <a:cubicBezTo>
                  <a:pt x="294279" y="400050"/>
                  <a:pt x="285750" y="391525"/>
                  <a:pt x="285750" y="381000"/>
                </a:cubicBezTo>
                <a:cubicBezTo>
                  <a:pt x="285750" y="370475"/>
                  <a:pt x="294279" y="361950"/>
                  <a:pt x="304800" y="361950"/>
                </a:cubicBezTo>
                <a:lnTo>
                  <a:pt x="428625" y="361950"/>
                </a:lnTo>
                <a:close/>
                <a:moveTo>
                  <a:pt x="219075" y="228600"/>
                </a:moveTo>
                <a:cubicBezTo>
                  <a:pt x="240117" y="228600"/>
                  <a:pt x="257175" y="245658"/>
                  <a:pt x="257175" y="266700"/>
                </a:cubicBezTo>
                <a:cubicBezTo>
                  <a:pt x="257175" y="287742"/>
                  <a:pt x="240117" y="304800"/>
                  <a:pt x="219075" y="304800"/>
                </a:cubicBezTo>
                <a:cubicBezTo>
                  <a:pt x="198050" y="304761"/>
                  <a:pt x="181014" y="287725"/>
                  <a:pt x="180975" y="266700"/>
                </a:cubicBezTo>
                <a:cubicBezTo>
                  <a:pt x="180975" y="245658"/>
                  <a:pt x="198033" y="228600"/>
                  <a:pt x="219075" y="228600"/>
                </a:cubicBezTo>
                <a:close/>
                <a:moveTo>
                  <a:pt x="428625" y="247650"/>
                </a:moveTo>
                <a:cubicBezTo>
                  <a:pt x="439150" y="247650"/>
                  <a:pt x="447675" y="256179"/>
                  <a:pt x="447675" y="266700"/>
                </a:cubicBezTo>
                <a:cubicBezTo>
                  <a:pt x="447675" y="277221"/>
                  <a:pt x="439150" y="285750"/>
                  <a:pt x="428625" y="285750"/>
                </a:cubicBezTo>
                <a:lnTo>
                  <a:pt x="304800" y="285750"/>
                </a:lnTo>
                <a:cubicBezTo>
                  <a:pt x="294279" y="285750"/>
                  <a:pt x="285750" y="277221"/>
                  <a:pt x="285750" y="266700"/>
                </a:cubicBezTo>
                <a:cubicBezTo>
                  <a:pt x="285750" y="256179"/>
                  <a:pt x="294279" y="247650"/>
                  <a:pt x="304800" y="247650"/>
                </a:cubicBezTo>
                <a:lnTo>
                  <a:pt x="428625" y="247650"/>
                </a:lnTo>
                <a:close/>
                <a:moveTo>
                  <a:pt x="409575" y="38100"/>
                </a:moveTo>
                <a:lnTo>
                  <a:pt x="219075" y="38100"/>
                </a:lnTo>
                <a:cubicBezTo>
                  <a:pt x="212045" y="38100"/>
                  <a:pt x="205905" y="41908"/>
                  <a:pt x="202603" y="47574"/>
                </a:cubicBezTo>
                <a:lnTo>
                  <a:pt x="202582" y="47612"/>
                </a:lnTo>
                <a:lnTo>
                  <a:pt x="201873" y="48956"/>
                </a:lnTo>
                <a:cubicBezTo>
                  <a:pt x="201774" y="49162"/>
                  <a:pt x="201679" y="49370"/>
                  <a:pt x="201588" y="49580"/>
                </a:cubicBezTo>
                <a:cubicBezTo>
                  <a:pt x="201479" y="49833"/>
                  <a:pt x="201371" y="50098"/>
                  <a:pt x="201269" y="50365"/>
                </a:cubicBezTo>
                <a:lnTo>
                  <a:pt x="201588" y="49580"/>
                </a:lnTo>
                <a:cubicBezTo>
                  <a:pt x="201391" y="50035"/>
                  <a:pt x="201211" y="50499"/>
                  <a:pt x="201050" y="50971"/>
                </a:cubicBezTo>
                <a:lnTo>
                  <a:pt x="201269" y="50365"/>
                </a:lnTo>
                <a:cubicBezTo>
                  <a:pt x="201063" y="50904"/>
                  <a:pt x="200881" y="51455"/>
                  <a:pt x="200725" y="52016"/>
                </a:cubicBezTo>
                <a:lnTo>
                  <a:pt x="201050" y="50971"/>
                </a:lnTo>
                <a:cubicBezTo>
                  <a:pt x="200877" y="51476"/>
                  <a:pt x="200724" y="51990"/>
                  <a:pt x="200594" y="52513"/>
                </a:cubicBezTo>
                <a:lnTo>
                  <a:pt x="200725" y="52016"/>
                </a:lnTo>
                <a:cubicBezTo>
                  <a:pt x="200577" y="52545"/>
                  <a:pt x="200452" y="53083"/>
                  <a:pt x="200350" y="53629"/>
                </a:cubicBezTo>
                <a:lnTo>
                  <a:pt x="200594" y="52513"/>
                </a:lnTo>
                <a:cubicBezTo>
                  <a:pt x="200464" y="53029"/>
                  <a:pt x="200356" y="53552"/>
                  <a:pt x="200271" y="54083"/>
                </a:cubicBezTo>
                <a:lnTo>
                  <a:pt x="200350" y="53629"/>
                </a:lnTo>
                <a:cubicBezTo>
                  <a:pt x="200225" y="54294"/>
                  <a:pt x="200135" y="54973"/>
                  <a:pt x="200082" y="55661"/>
                </a:cubicBezTo>
                <a:lnTo>
                  <a:pt x="200271" y="54083"/>
                </a:lnTo>
                <a:cubicBezTo>
                  <a:pt x="200183" y="54624"/>
                  <a:pt x="200118" y="55173"/>
                  <a:pt x="200077" y="55728"/>
                </a:cubicBezTo>
                <a:lnTo>
                  <a:pt x="200025" y="57150"/>
                </a:lnTo>
                <a:lnTo>
                  <a:pt x="200025" y="133350"/>
                </a:lnTo>
                <a:lnTo>
                  <a:pt x="428625" y="133350"/>
                </a:lnTo>
                <a:lnTo>
                  <a:pt x="428625" y="57150"/>
                </a:lnTo>
                <a:lnTo>
                  <a:pt x="428606" y="56826"/>
                </a:lnTo>
                <a:lnTo>
                  <a:pt x="428558" y="55533"/>
                </a:lnTo>
                <a:cubicBezTo>
                  <a:pt x="428539" y="55355"/>
                  <a:pt x="428530" y="55180"/>
                  <a:pt x="428501" y="55005"/>
                </a:cubicBezTo>
                <a:cubicBezTo>
                  <a:pt x="428463" y="54650"/>
                  <a:pt x="428415" y="54295"/>
                  <a:pt x="428358" y="53943"/>
                </a:cubicBezTo>
                <a:lnTo>
                  <a:pt x="428501" y="55005"/>
                </a:lnTo>
                <a:cubicBezTo>
                  <a:pt x="428444" y="54418"/>
                  <a:pt x="428349" y="53840"/>
                  <a:pt x="428234" y="53271"/>
                </a:cubicBezTo>
                <a:lnTo>
                  <a:pt x="428358" y="53943"/>
                </a:lnTo>
                <a:cubicBezTo>
                  <a:pt x="428273" y="53448"/>
                  <a:pt x="428168" y="52958"/>
                  <a:pt x="428044" y="52476"/>
                </a:cubicBezTo>
                <a:lnTo>
                  <a:pt x="428234" y="53271"/>
                </a:lnTo>
                <a:cubicBezTo>
                  <a:pt x="428120" y="52736"/>
                  <a:pt x="427987" y="52208"/>
                  <a:pt x="427834" y="51689"/>
                </a:cubicBezTo>
                <a:lnTo>
                  <a:pt x="428044" y="52476"/>
                </a:lnTo>
                <a:cubicBezTo>
                  <a:pt x="427930" y="52005"/>
                  <a:pt x="427796" y="51541"/>
                  <a:pt x="427634" y="51084"/>
                </a:cubicBezTo>
                <a:lnTo>
                  <a:pt x="427834" y="51689"/>
                </a:lnTo>
                <a:cubicBezTo>
                  <a:pt x="427682" y="51199"/>
                  <a:pt x="427520" y="50717"/>
                  <a:pt x="427339" y="50243"/>
                </a:cubicBezTo>
                <a:lnTo>
                  <a:pt x="427634" y="51084"/>
                </a:lnTo>
                <a:cubicBezTo>
                  <a:pt x="427453" y="50535"/>
                  <a:pt x="427244" y="49998"/>
                  <a:pt x="427015" y="49472"/>
                </a:cubicBezTo>
                <a:lnTo>
                  <a:pt x="427339" y="50243"/>
                </a:lnTo>
                <a:cubicBezTo>
                  <a:pt x="427158" y="49788"/>
                  <a:pt x="426968" y="49341"/>
                  <a:pt x="426749" y="48904"/>
                </a:cubicBezTo>
                <a:lnTo>
                  <a:pt x="427015" y="49472"/>
                </a:lnTo>
                <a:cubicBezTo>
                  <a:pt x="426739" y="48852"/>
                  <a:pt x="426434" y="48249"/>
                  <a:pt x="426101" y="47666"/>
                </a:cubicBezTo>
                <a:lnTo>
                  <a:pt x="426749" y="48904"/>
                </a:lnTo>
                <a:cubicBezTo>
                  <a:pt x="423872" y="42916"/>
                  <a:pt x="417957" y="38666"/>
                  <a:pt x="410994" y="38152"/>
                </a:cubicBezTo>
                <a:lnTo>
                  <a:pt x="409575" y="38100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9" name="Freeform 25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6064516" y="1704962"/>
            <a:ext cx="428786" cy="430756"/>
          </a:xfrm>
          <a:custGeom>
            <a:avLst/>
            <a:gdLst>
              <a:gd name="T0" fmla="*/ 105 w 184"/>
              <a:gd name="T1" fmla="*/ 13 h 184"/>
              <a:gd name="T2" fmla="*/ 114 w 184"/>
              <a:gd name="T3" fmla="*/ 45 h 184"/>
              <a:gd name="T4" fmla="*/ 140 w 184"/>
              <a:gd name="T5" fmla="*/ 91 h 184"/>
              <a:gd name="T6" fmla="*/ 140 w 184"/>
              <a:gd name="T7" fmla="*/ 120 h 184"/>
              <a:gd name="T8" fmla="*/ 147 w 184"/>
              <a:gd name="T9" fmla="*/ 150 h 184"/>
              <a:gd name="T10" fmla="*/ 116 w 184"/>
              <a:gd name="T11" fmla="*/ 139 h 184"/>
              <a:gd name="T12" fmla="*/ 94 w 184"/>
              <a:gd name="T13" fmla="*/ 144 h 184"/>
              <a:gd name="T14" fmla="*/ 83 w 184"/>
              <a:gd name="T15" fmla="*/ 147 h 184"/>
              <a:gd name="T16" fmla="*/ 82 w 184"/>
              <a:gd name="T17" fmla="*/ 132 h 184"/>
              <a:gd name="T18" fmla="*/ 84 w 184"/>
              <a:gd name="T19" fmla="*/ 116 h 184"/>
              <a:gd name="T20" fmla="*/ 105 w 184"/>
              <a:gd name="T21" fmla="*/ 95 h 184"/>
              <a:gd name="T22" fmla="*/ 73 w 184"/>
              <a:gd name="T23" fmla="*/ 49 h 184"/>
              <a:gd name="T24" fmla="*/ 63 w 184"/>
              <a:gd name="T25" fmla="*/ 47 h 184"/>
              <a:gd name="T26" fmla="*/ 71 w 184"/>
              <a:gd name="T27" fmla="*/ 37 h 184"/>
              <a:gd name="T28" fmla="*/ 82 w 184"/>
              <a:gd name="T29" fmla="*/ 30 h 184"/>
              <a:gd name="T30" fmla="*/ 96 w 184"/>
              <a:gd name="T31" fmla="*/ 12 h 184"/>
              <a:gd name="T32" fmla="*/ 18 w 184"/>
              <a:gd name="T33" fmla="*/ 76 h 184"/>
              <a:gd name="T34" fmla="*/ 25 w 184"/>
              <a:gd name="T35" fmla="*/ 76 h 184"/>
              <a:gd name="T36" fmla="*/ 35 w 184"/>
              <a:gd name="T37" fmla="*/ 111 h 184"/>
              <a:gd name="T38" fmla="*/ 39 w 184"/>
              <a:gd name="T39" fmla="*/ 128 h 184"/>
              <a:gd name="T40" fmla="*/ 40 w 184"/>
              <a:gd name="T41" fmla="*/ 131 h 184"/>
              <a:gd name="T42" fmla="*/ 52 w 184"/>
              <a:gd name="T43" fmla="*/ 161 h 184"/>
              <a:gd name="T44" fmla="*/ 14 w 184"/>
              <a:gd name="T45" fmla="*/ 75 h 184"/>
              <a:gd name="T46" fmla="*/ 0 w 184"/>
              <a:gd name="T47" fmla="*/ 92 h 184"/>
              <a:gd name="T48" fmla="*/ 184 w 184"/>
              <a:gd name="T49" fmla="*/ 92 h 184"/>
              <a:gd name="T50" fmla="*/ 68 w 184"/>
              <a:gd name="T51" fmla="*/ 149 h 184"/>
              <a:gd name="T52" fmla="*/ 49 w 184"/>
              <a:gd name="T53" fmla="*/ 110 h 184"/>
              <a:gd name="T54" fmla="*/ 40 w 184"/>
              <a:gd name="T55" fmla="*/ 70 h 184"/>
              <a:gd name="T56" fmla="*/ 81 w 184"/>
              <a:gd name="T57" fmla="*/ 14 h 184"/>
              <a:gd name="T58" fmla="*/ 58 w 184"/>
              <a:gd name="T59" fmla="*/ 33 h 184"/>
              <a:gd name="T60" fmla="*/ 51 w 184"/>
              <a:gd name="T61" fmla="*/ 59 h 184"/>
              <a:gd name="T62" fmla="*/ 58 w 184"/>
              <a:gd name="T63" fmla="*/ 58 h 184"/>
              <a:gd name="T64" fmla="*/ 94 w 184"/>
              <a:gd name="T65" fmla="*/ 91 h 184"/>
              <a:gd name="T66" fmla="*/ 70 w 184"/>
              <a:gd name="T67" fmla="*/ 127 h 184"/>
              <a:gd name="T68" fmla="*/ 121 w 184"/>
              <a:gd name="T69" fmla="*/ 35 h 184"/>
              <a:gd name="T70" fmla="*/ 117 w 184"/>
              <a:gd name="T71" fmla="*/ 18 h 184"/>
              <a:gd name="T72" fmla="*/ 154 w 184"/>
              <a:gd name="T73" fmla="*/ 140 h 184"/>
              <a:gd name="T74" fmla="*/ 154 w 184"/>
              <a:gd name="T75" fmla="*/ 98 h 184"/>
              <a:gd name="T76" fmla="*/ 124 w 184"/>
              <a:gd name="T77" fmla="*/ 67 h 184"/>
              <a:gd name="T78" fmla="*/ 132 w 184"/>
              <a:gd name="T79" fmla="*/ 32 h 184"/>
              <a:gd name="T80" fmla="*/ 90 w 184"/>
              <a:gd name="T81" fmla="*/ 172 h 184"/>
              <a:gd name="T82" fmla="*/ 77 w 184"/>
              <a:gd name="T83" fmla="*/ 161 h 184"/>
              <a:gd name="T84" fmla="*/ 112 w 184"/>
              <a:gd name="T85" fmla="*/ 151 h 184"/>
              <a:gd name="T86" fmla="*/ 136 w 184"/>
              <a:gd name="T87" fmla="*/ 159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4" h="184">
                <a:moveTo>
                  <a:pt x="96" y="12"/>
                </a:moveTo>
                <a:cubicBezTo>
                  <a:pt x="99" y="12"/>
                  <a:pt x="102" y="13"/>
                  <a:pt x="105" y="13"/>
                </a:cubicBezTo>
                <a:cubicBezTo>
                  <a:pt x="103" y="16"/>
                  <a:pt x="101" y="20"/>
                  <a:pt x="102" y="25"/>
                </a:cubicBezTo>
                <a:cubicBezTo>
                  <a:pt x="103" y="38"/>
                  <a:pt x="109" y="43"/>
                  <a:pt x="114" y="45"/>
                </a:cubicBezTo>
                <a:cubicBezTo>
                  <a:pt x="110" y="52"/>
                  <a:pt x="108" y="61"/>
                  <a:pt x="113" y="72"/>
                </a:cubicBezTo>
                <a:cubicBezTo>
                  <a:pt x="119" y="84"/>
                  <a:pt x="128" y="90"/>
                  <a:pt x="140" y="91"/>
                </a:cubicBezTo>
                <a:cubicBezTo>
                  <a:pt x="141" y="93"/>
                  <a:pt x="142" y="96"/>
                  <a:pt x="142" y="100"/>
                </a:cubicBezTo>
                <a:cubicBezTo>
                  <a:pt x="143" y="105"/>
                  <a:pt x="142" y="117"/>
                  <a:pt x="140" y="120"/>
                </a:cubicBezTo>
                <a:cubicBezTo>
                  <a:pt x="135" y="132"/>
                  <a:pt x="140" y="144"/>
                  <a:pt x="147" y="149"/>
                </a:cubicBezTo>
                <a:cubicBezTo>
                  <a:pt x="147" y="150"/>
                  <a:pt x="147" y="150"/>
                  <a:pt x="147" y="150"/>
                </a:cubicBezTo>
                <a:cubicBezTo>
                  <a:pt x="147" y="150"/>
                  <a:pt x="146" y="151"/>
                  <a:pt x="146" y="151"/>
                </a:cubicBezTo>
                <a:cubicBezTo>
                  <a:pt x="139" y="140"/>
                  <a:pt x="124" y="139"/>
                  <a:pt x="116" y="139"/>
                </a:cubicBezTo>
                <a:cubicBezTo>
                  <a:pt x="114" y="139"/>
                  <a:pt x="113" y="139"/>
                  <a:pt x="112" y="139"/>
                </a:cubicBezTo>
                <a:cubicBezTo>
                  <a:pt x="105" y="139"/>
                  <a:pt x="99" y="142"/>
                  <a:pt x="94" y="144"/>
                </a:cubicBezTo>
                <a:cubicBezTo>
                  <a:pt x="92" y="145"/>
                  <a:pt x="89" y="146"/>
                  <a:pt x="89" y="146"/>
                </a:cubicBezTo>
                <a:cubicBezTo>
                  <a:pt x="86" y="146"/>
                  <a:pt x="84" y="147"/>
                  <a:pt x="83" y="147"/>
                </a:cubicBezTo>
                <a:cubicBezTo>
                  <a:pt x="83" y="147"/>
                  <a:pt x="83" y="147"/>
                  <a:pt x="82" y="147"/>
                </a:cubicBezTo>
                <a:cubicBezTo>
                  <a:pt x="83" y="143"/>
                  <a:pt x="82" y="138"/>
                  <a:pt x="82" y="132"/>
                </a:cubicBezTo>
                <a:cubicBezTo>
                  <a:pt x="82" y="131"/>
                  <a:pt x="82" y="128"/>
                  <a:pt x="82" y="128"/>
                </a:cubicBezTo>
                <a:cubicBezTo>
                  <a:pt x="82" y="126"/>
                  <a:pt x="83" y="118"/>
                  <a:pt x="84" y="116"/>
                </a:cubicBezTo>
                <a:cubicBezTo>
                  <a:pt x="85" y="113"/>
                  <a:pt x="86" y="112"/>
                  <a:pt x="91" y="109"/>
                </a:cubicBezTo>
                <a:cubicBezTo>
                  <a:pt x="96" y="107"/>
                  <a:pt x="102" y="103"/>
                  <a:pt x="105" y="95"/>
                </a:cubicBezTo>
                <a:cubicBezTo>
                  <a:pt x="109" y="84"/>
                  <a:pt x="109" y="75"/>
                  <a:pt x="105" y="67"/>
                </a:cubicBezTo>
                <a:cubicBezTo>
                  <a:pt x="97" y="53"/>
                  <a:pt x="81" y="50"/>
                  <a:pt x="73" y="49"/>
                </a:cubicBezTo>
                <a:cubicBezTo>
                  <a:pt x="72" y="48"/>
                  <a:pt x="71" y="48"/>
                  <a:pt x="71" y="48"/>
                </a:cubicBezTo>
                <a:cubicBezTo>
                  <a:pt x="68" y="47"/>
                  <a:pt x="65" y="47"/>
                  <a:pt x="63" y="47"/>
                </a:cubicBezTo>
                <a:cubicBezTo>
                  <a:pt x="65" y="44"/>
                  <a:pt x="67" y="42"/>
                  <a:pt x="69" y="39"/>
                </a:cubicBezTo>
                <a:cubicBezTo>
                  <a:pt x="69" y="38"/>
                  <a:pt x="69" y="38"/>
                  <a:pt x="71" y="37"/>
                </a:cubicBezTo>
                <a:cubicBezTo>
                  <a:pt x="73" y="36"/>
                  <a:pt x="76" y="34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5" y="28"/>
                  <a:pt x="89" y="25"/>
                  <a:pt x="92" y="20"/>
                </a:cubicBezTo>
                <a:cubicBezTo>
                  <a:pt x="96" y="12"/>
                  <a:pt x="96" y="12"/>
                  <a:pt x="96" y="12"/>
                </a:cubicBezTo>
                <a:moveTo>
                  <a:pt x="14" y="75"/>
                </a:moveTo>
                <a:cubicBezTo>
                  <a:pt x="18" y="76"/>
                  <a:pt x="18" y="76"/>
                  <a:pt x="18" y="76"/>
                </a:cubicBezTo>
                <a:cubicBezTo>
                  <a:pt x="19" y="76"/>
                  <a:pt x="20" y="76"/>
                  <a:pt x="21" y="76"/>
                </a:cubicBezTo>
                <a:cubicBezTo>
                  <a:pt x="22" y="76"/>
                  <a:pt x="23" y="76"/>
                  <a:pt x="25" y="76"/>
                </a:cubicBezTo>
                <a:cubicBezTo>
                  <a:pt x="23" y="80"/>
                  <a:pt x="22" y="84"/>
                  <a:pt x="22" y="90"/>
                </a:cubicBezTo>
                <a:cubicBezTo>
                  <a:pt x="22" y="102"/>
                  <a:pt x="31" y="108"/>
                  <a:pt x="35" y="111"/>
                </a:cubicBezTo>
                <a:cubicBezTo>
                  <a:pt x="36" y="111"/>
                  <a:pt x="36" y="112"/>
                  <a:pt x="37" y="112"/>
                </a:cubicBezTo>
                <a:cubicBezTo>
                  <a:pt x="37" y="118"/>
                  <a:pt x="38" y="124"/>
                  <a:pt x="39" y="128"/>
                </a:cubicBezTo>
                <a:cubicBezTo>
                  <a:pt x="39" y="129"/>
                  <a:pt x="40" y="131"/>
                  <a:pt x="40" y="131"/>
                </a:cubicBezTo>
                <a:cubicBezTo>
                  <a:pt x="40" y="131"/>
                  <a:pt x="40" y="131"/>
                  <a:pt x="40" y="131"/>
                </a:cubicBezTo>
                <a:cubicBezTo>
                  <a:pt x="40" y="137"/>
                  <a:pt x="49" y="151"/>
                  <a:pt x="58" y="158"/>
                </a:cubicBezTo>
                <a:cubicBezTo>
                  <a:pt x="52" y="161"/>
                  <a:pt x="52" y="161"/>
                  <a:pt x="52" y="161"/>
                </a:cubicBezTo>
                <a:cubicBezTo>
                  <a:pt x="28" y="147"/>
                  <a:pt x="12" y="121"/>
                  <a:pt x="12" y="92"/>
                </a:cubicBezTo>
                <a:cubicBezTo>
                  <a:pt x="12" y="86"/>
                  <a:pt x="13" y="81"/>
                  <a:pt x="14" y="75"/>
                </a:cubicBezTo>
                <a:moveTo>
                  <a:pt x="92" y="0"/>
                </a:moveTo>
                <a:cubicBezTo>
                  <a:pt x="41" y="0"/>
                  <a:pt x="0" y="41"/>
                  <a:pt x="0" y="92"/>
                </a:cubicBezTo>
                <a:cubicBezTo>
                  <a:pt x="0" y="143"/>
                  <a:pt x="41" y="184"/>
                  <a:pt x="92" y="184"/>
                </a:cubicBezTo>
                <a:cubicBezTo>
                  <a:pt x="143" y="184"/>
                  <a:pt x="184" y="143"/>
                  <a:pt x="184" y="92"/>
                </a:cubicBezTo>
                <a:cubicBezTo>
                  <a:pt x="184" y="41"/>
                  <a:pt x="143" y="0"/>
                  <a:pt x="92" y="0"/>
                </a:cubicBezTo>
                <a:close/>
                <a:moveTo>
                  <a:pt x="68" y="149"/>
                </a:moveTo>
                <a:cubicBezTo>
                  <a:pt x="64" y="149"/>
                  <a:pt x="52" y="134"/>
                  <a:pt x="52" y="131"/>
                </a:cubicBezTo>
                <a:cubicBezTo>
                  <a:pt x="52" y="128"/>
                  <a:pt x="49" y="118"/>
                  <a:pt x="49" y="110"/>
                </a:cubicBezTo>
                <a:cubicBezTo>
                  <a:pt x="49" y="101"/>
                  <a:pt x="34" y="101"/>
                  <a:pt x="34" y="90"/>
                </a:cubicBezTo>
                <a:cubicBezTo>
                  <a:pt x="34" y="80"/>
                  <a:pt x="42" y="74"/>
                  <a:pt x="40" y="70"/>
                </a:cubicBezTo>
                <a:cubicBezTo>
                  <a:pt x="38" y="65"/>
                  <a:pt x="25" y="64"/>
                  <a:pt x="19" y="64"/>
                </a:cubicBezTo>
                <a:cubicBezTo>
                  <a:pt x="29" y="38"/>
                  <a:pt x="53" y="18"/>
                  <a:pt x="81" y="14"/>
                </a:cubicBezTo>
                <a:cubicBezTo>
                  <a:pt x="79" y="18"/>
                  <a:pt x="74" y="19"/>
                  <a:pt x="71" y="22"/>
                </a:cubicBezTo>
                <a:cubicBezTo>
                  <a:pt x="65" y="28"/>
                  <a:pt x="62" y="27"/>
                  <a:pt x="58" y="33"/>
                </a:cubicBezTo>
                <a:cubicBezTo>
                  <a:pt x="55" y="39"/>
                  <a:pt x="43" y="47"/>
                  <a:pt x="43" y="51"/>
                </a:cubicBezTo>
                <a:cubicBezTo>
                  <a:pt x="43" y="55"/>
                  <a:pt x="48" y="59"/>
                  <a:pt x="51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53" y="59"/>
                  <a:pt x="55" y="58"/>
                  <a:pt x="58" y="58"/>
                </a:cubicBezTo>
                <a:cubicBezTo>
                  <a:pt x="61" y="58"/>
                  <a:pt x="65" y="59"/>
                  <a:pt x="67" y="60"/>
                </a:cubicBezTo>
                <a:cubicBezTo>
                  <a:pt x="72" y="61"/>
                  <a:pt x="105" y="63"/>
                  <a:pt x="94" y="91"/>
                </a:cubicBezTo>
                <a:cubicBezTo>
                  <a:pt x="91" y="100"/>
                  <a:pt x="76" y="98"/>
                  <a:pt x="72" y="113"/>
                </a:cubicBezTo>
                <a:cubicBezTo>
                  <a:pt x="72" y="115"/>
                  <a:pt x="70" y="124"/>
                  <a:pt x="70" y="127"/>
                </a:cubicBezTo>
                <a:cubicBezTo>
                  <a:pt x="69" y="132"/>
                  <a:pt x="73" y="149"/>
                  <a:pt x="68" y="149"/>
                </a:cubicBezTo>
                <a:close/>
                <a:moveTo>
                  <a:pt x="121" y="35"/>
                </a:moveTo>
                <a:cubicBezTo>
                  <a:pt x="118" y="35"/>
                  <a:pt x="115" y="32"/>
                  <a:pt x="114" y="24"/>
                </a:cubicBezTo>
                <a:cubicBezTo>
                  <a:pt x="114" y="22"/>
                  <a:pt x="115" y="20"/>
                  <a:pt x="117" y="18"/>
                </a:cubicBezTo>
                <a:cubicBezTo>
                  <a:pt x="148" y="28"/>
                  <a:pt x="172" y="56"/>
                  <a:pt x="172" y="92"/>
                </a:cubicBezTo>
                <a:cubicBezTo>
                  <a:pt x="172" y="110"/>
                  <a:pt x="165" y="126"/>
                  <a:pt x="154" y="140"/>
                </a:cubicBezTo>
                <a:cubicBezTo>
                  <a:pt x="151" y="137"/>
                  <a:pt x="148" y="131"/>
                  <a:pt x="151" y="125"/>
                </a:cubicBezTo>
                <a:cubicBezTo>
                  <a:pt x="154" y="119"/>
                  <a:pt x="155" y="104"/>
                  <a:pt x="154" y="98"/>
                </a:cubicBezTo>
                <a:cubicBezTo>
                  <a:pt x="154" y="93"/>
                  <a:pt x="151" y="79"/>
                  <a:pt x="143" y="79"/>
                </a:cubicBezTo>
                <a:cubicBezTo>
                  <a:pt x="134" y="79"/>
                  <a:pt x="129" y="76"/>
                  <a:pt x="124" y="67"/>
                </a:cubicBezTo>
                <a:cubicBezTo>
                  <a:pt x="114" y="47"/>
                  <a:pt x="143" y="43"/>
                  <a:pt x="133" y="32"/>
                </a:cubicBezTo>
                <a:cubicBezTo>
                  <a:pt x="133" y="32"/>
                  <a:pt x="132" y="32"/>
                  <a:pt x="132" y="32"/>
                </a:cubicBezTo>
                <a:cubicBezTo>
                  <a:pt x="129" y="32"/>
                  <a:pt x="125" y="35"/>
                  <a:pt x="121" y="35"/>
                </a:cubicBezTo>
                <a:close/>
                <a:moveTo>
                  <a:pt x="90" y="172"/>
                </a:moveTo>
                <a:cubicBezTo>
                  <a:pt x="81" y="172"/>
                  <a:pt x="72" y="171"/>
                  <a:pt x="64" y="168"/>
                </a:cubicBezTo>
                <a:cubicBezTo>
                  <a:pt x="69" y="165"/>
                  <a:pt x="73" y="161"/>
                  <a:pt x="77" y="161"/>
                </a:cubicBezTo>
                <a:cubicBezTo>
                  <a:pt x="82" y="160"/>
                  <a:pt x="86" y="159"/>
                  <a:pt x="91" y="157"/>
                </a:cubicBezTo>
                <a:cubicBezTo>
                  <a:pt x="96" y="156"/>
                  <a:pt x="105" y="151"/>
                  <a:pt x="112" y="151"/>
                </a:cubicBezTo>
                <a:cubicBezTo>
                  <a:pt x="113" y="151"/>
                  <a:pt x="115" y="151"/>
                  <a:pt x="116" y="151"/>
                </a:cubicBezTo>
                <a:cubicBezTo>
                  <a:pt x="123" y="151"/>
                  <a:pt x="133" y="153"/>
                  <a:pt x="136" y="159"/>
                </a:cubicBezTo>
                <a:cubicBezTo>
                  <a:pt x="123" y="167"/>
                  <a:pt x="107" y="172"/>
                  <a:pt x="90" y="1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0" name="Freeform 27"/>
          <p:cNvSpPr>
            <a:spLocks noChangeAspect="1" noEditPoints="1"/>
          </p:cNvSpPr>
          <p:nvPr>
            <p:custDataLst>
              <p:tags r:id="rId5"/>
            </p:custDataLst>
          </p:nvPr>
        </p:nvSpPr>
        <p:spPr bwMode="auto">
          <a:xfrm>
            <a:off x="7824571" y="1716060"/>
            <a:ext cx="336128" cy="430756"/>
          </a:xfrm>
          <a:custGeom>
            <a:avLst/>
            <a:gdLst>
              <a:gd name="T0" fmla="*/ 141 w 144"/>
              <a:gd name="T1" fmla="*/ 46 h 184"/>
              <a:gd name="T2" fmla="*/ 139 w 144"/>
              <a:gd name="T3" fmla="*/ 43 h 184"/>
              <a:gd name="T4" fmla="*/ 101 w 144"/>
              <a:gd name="T5" fmla="*/ 4 h 184"/>
              <a:gd name="T6" fmla="*/ 98 w 144"/>
              <a:gd name="T7" fmla="*/ 2 h 184"/>
              <a:gd name="T8" fmla="*/ 93 w 144"/>
              <a:gd name="T9" fmla="*/ 0 h 184"/>
              <a:gd name="T10" fmla="*/ 10 w 144"/>
              <a:gd name="T11" fmla="*/ 0 h 184"/>
              <a:gd name="T12" fmla="*/ 0 w 144"/>
              <a:gd name="T13" fmla="*/ 9 h 184"/>
              <a:gd name="T14" fmla="*/ 0 w 144"/>
              <a:gd name="T15" fmla="*/ 173 h 184"/>
              <a:gd name="T16" fmla="*/ 11 w 144"/>
              <a:gd name="T17" fmla="*/ 184 h 184"/>
              <a:gd name="T18" fmla="*/ 132 w 144"/>
              <a:gd name="T19" fmla="*/ 184 h 184"/>
              <a:gd name="T20" fmla="*/ 144 w 144"/>
              <a:gd name="T21" fmla="*/ 172 h 184"/>
              <a:gd name="T22" fmla="*/ 144 w 144"/>
              <a:gd name="T23" fmla="*/ 51 h 184"/>
              <a:gd name="T24" fmla="*/ 141 w 144"/>
              <a:gd name="T25" fmla="*/ 46 h 184"/>
              <a:gd name="T26" fmla="*/ 100 w 144"/>
              <a:gd name="T27" fmla="*/ 17 h 184"/>
              <a:gd name="T28" fmla="*/ 126 w 144"/>
              <a:gd name="T29" fmla="*/ 44 h 184"/>
              <a:gd name="T30" fmla="*/ 100 w 144"/>
              <a:gd name="T31" fmla="*/ 44 h 184"/>
              <a:gd name="T32" fmla="*/ 100 w 144"/>
              <a:gd name="T33" fmla="*/ 17 h 184"/>
              <a:gd name="T34" fmla="*/ 132 w 144"/>
              <a:gd name="T35" fmla="*/ 172 h 184"/>
              <a:gd name="T36" fmla="*/ 12 w 144"/>
              <a:gd name="T37" fmla="*/ 172 h 184"/>
              <a:gd name="T38" fmla="*/ 12 w 144"/>
              <a:gd name="T39" fmla="*/ 12 h 184"/>
              <a:gd name="T40" fmla="*/ 88 w 144"/>
              <a:gd name="T41" fmla="*/ 12 h 184"/>
              <a:gd name="T42" fmla="*/ 88 w 144"/>
              <a:gd name="T43" fmla="*/ 45 h 184"/>
              <a:gd name="T44" fmla="*/ 91 w 144"/>
              <a:gd name="T45" fmla="*/ 53 h 184"/>
              <a:gd name="T46" fmla="*/ 97 w 144"/>
              <a:gd name="T47" fmla="*/ 56 h 184"/>
              <a:gd name="T48" fmla="*/ 132 w 144"/>
              <a:gd name="T49" fmla="*/ 56 h 184"/>
              <a:gd name="T50" fmla="*/ 132 w 144"/>
              <a:gd name="T51" fmla="*/ 172 h 184"/>
              <a:gd name="T52" fmla="*/ 32 w 144"/>
              <a:gd name="T53" fmla="*/ 106 h 184"/>
              <a:gd name="T54" fmla="*/ 38 w 144"/>
              <a:gd name="T55" fmla="*/ 112 h 184"/>
              <a:gd name="T56" fmla="*/ 106 w 144"/>
              <a:gd name="T57" fmla="*/ 112 h 184"/>
              <a:gd name="T58" fmla="*/ 112 w 144"/>
              <a:gd name="T59" fmla="*/ 106 h 184"/>
              <a:gd name="T60" fmla="*/ 106 w 144"/>
              <a:gd name="T61" fmla="*/ 100 h 184"/>
              <a:gd name="T62" fmla="*/ 38 w 144"/>
              <a:gd name="T63" fmla="*/ 100 h 184"/>
              <a:gd name="T64" fmla="*/ 32 w 144"/>
              <a:gd name="T65" fmla="*/ 106 h 184"/>
              <a:gd name="T66" fmla="*/ 106 w 144"/>
              <a:gd name="T67" fmla="*/ 124 h 184"/>
              <a:gd name="T68" fmla="*/ 38 w 144"/>
              <a:gd name="T69" fmla="*/ 124 h 184"/>
              <a:gd name="T70" fmla="*/ 32 w 144"/>
              <a:gd name="T71" fmla="*/ 130 h 184"/>
              <a:gd name="T72" fmla="*/ 38 w 144"/>
              <a:gd name="T73" fmla="*/ 136 h 184"/>
              <a:gd name="T74" fmla="*/ 106 w 144"/>
              <a:gd name="T75" fmla="*/ 136 h 184"/>
              <a:gd name="T76" fmla="*/ 112 w 144"/>
              <a:gd name="T77" fmla="*/ 130 h 184"/>
              <a:gd name="T78" fmla="*/ 106 w 144"/>
              <a:gd name="T79" fmla="*/ 12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4" h="184">
                <a:moveTo>
                  <a:pt x="141" y="46"/>
                </a:moveTo>
                <a:cubicBezTo>
                  <a:pt x="141" y="45"/>
                  <a:pt x="140" y="44"/>
                  <a:pt x="139" y="43"/>
                </a:cubicBezTo>
                <a:cubicBezTo>
                  <a:pt x="101" y="4"/>
                  <a:pt x="101" y="4"/>
                  <a:pt x="101" y="4"/>
                </a:cubicBezTo>
                <a:cubicBezTo>
                  <a:pt x="100" y="3"/>
                  <a:pt x="99" y="3"/>
                  <a:pt x="98" y="2"/>
                </a:cubicBezTo>
                <a:cubicBezTo>
                  <a:pt x="97" y="1"/>
                  <a:pt x="95" y="0"/>
                  <a:pt x="93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9"/>
                  <a:pt x="5" y="184"/>
                  <a:pt x="11" y="184"/>
                </a:cubicBezTo>
                <a:cubicBezTo>
                  <a:pt x="132" y="184"/>
                  <a:pt x="132" y="184"/>
                  <a:pt x="132" y="184"/>
                </a:cubicBezTo>
                <a:cubicBezTo>
                  <a:pt x="139" y="184"/>
                  <a:pt x="144" y="179"/>
                  <a:pt x="144" y="172"/>
                </a:cubicBezTo>
                <a:cubicBezTo>
                  <a:pt x="144" y="51"/>
                  <a:pt x="144" y="51"/>
                  <a:pt x="144" y="51"/>
                </a:cubicBezTo>
                <a:cubicBezTo>
                  <a:pt x="144" y="49"/>
                  <a:pt x="143" y="47"/>
                  <a:pt x="141" y="46"/>
                </a:cubicBezTo>
                <a:close/>
                <a:moveTo>
                  <a:pt x="100" y="17"/>
                </a:moveTo>
                <a:cubicBezTo>
                  <a:pt x="126" y="44"/>
                  <a:pt x="126" y="44"/>
                  <a:pt x="126" y="44"/>
                </a:cubicBezTo>
                <a:cubicBezTo>
                  <a:pt x="100" y="44"/>
                  <a:pt x="100" y="44"/>
                  <a:pt x="100" y="44"/>
                </a:cubicBezTo>
                <a:lnTo>
                  <a:pt x="100" y="17"/>
                </a:lnTo>
                <a:close/>
                <a:moveTo>
                  <a:pt x="132" y="172"/>
                </a:moveTo>
                <a:cubicBezTo>
                  <a:pt x="12" y="172"/>
                  <a:pt x="12" y="172"/>
                  <a:pt x="12" y="172"/>
                </a:cubicBezTo>
                <a:cubicBezTo>
                  <a:pt x="12" y="12"/>
                  <a:pt x="12" y="12"/>
                  <a:pt x="12" y="12"/>
                </a:cubicBezTo>
                <a:cubicBezTo>
                  <a:pt x="88" y="12"/>
                  <a:pt x="88" y="12"/>
                  <a:pt x="88" y="12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8"/>
                  <a:pt x="89" y="51"/>
                  <a:pt x="91" y="53"/>
                </a:cubicBezTo>
                <a:cubicBezTo>
                  <a:pt x="92" y="55"/>
                  <a:pt x="95" y="56"/>
                  <a:pt x="97" y="56"/>
                </a:cubicBezTo>
                <a:cubicBezTo>
                  <a:pt x="132" y="56"/>
                  <a:pt x="132" y="56"/>
                  <a:pt x="132" y="56"/>
                </a:cubicBezTo>
                <a:lnTo>
                  <a:pt x="132" y="172"/>
                </a:lnTo>
                <a:close/>
                <a:moveTo>
                  <a:pt x="32" y="106"/>
                </a:moveTo>
                <a:cubicBezTo>
                  <a:pt x="32" y="109"/>
                  <a:pt x="35" y="112"/>
                  <a:pt x="38" y="112"/>
                </a:cubicBezTo>
                <a:cubicBezTo>
                  <a:pt x="106" y="112"/>
                  <a:pt x="106" y="112"/>
                  <a:pt x="106" y="112"/>
                </a:cubicBezTo>
                <a:cubicBezTo>
                  <a:pt x="109" y="112"/>
                  <a:pt x="112" y="109"/>
                  <a:pt x="112" y="106"/>
                </a:cubicBezTo>
                <a:cubicBezTo>
                  <a:pt x="112" y="103"/>
                  <a:pt x="109" y="100"/>
                  <a:pt x="106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35" y="100"/>
                  <a:pt x="32" y="103"/>
                  <a:pt x="32" y="106"/>
                </a:cubicBezTo>
                <a:close/>
                <a:moveTo>
                  <a:pt x="106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35" y="124"/>
                  <a:pt x="32" y="127"/>
                  <a:pt x="32" y="130"/>
                </a:cubicBezTo>
                <a:cubicBezTo>
                  <a:pt x="32" y="133"/>
                  <a:pt x="35" y="136"/>
                  <a:pt x="38" y="136"/>
                </a:cubicBezTo>
                <a:cubicBezTo>
                  <a:pt x="106" y="136"/>
                  <a:pt x="106" y="136"/>
                  <a:pt x="106" y="136"/>
                </a:cubicBezTo>
                <a:cubicBezTo>
                  <a:pt x="109" y="136"/>
                  <a:pt x="112" y="133"/>
                  <a:pt x="112" y="130"/>
                </a:cubicBezTo>
                <a:cubicBezTo>
                  <a:pt x="112" y="127"/>
                  <a:pt x="109" y="124"/>
                  <a:pt x="106" y="1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0" name="Right Triangle 2"/>
          <p:cNvSpPr/>
          <p:nvPr/>
        </p:nvSpPr>
        <p:spPr bwMode="auto">
          <a:xfrm rot="5400000">
            <a:off x="95727" y="57247"/>
            <a:ext cx="875345" cy="914400"/>
          </a:xfrm>
          <a:prstGeom prst="rtTriangle">
            <a:avLst/>
          </a:prstGeom>
          <a:solidFill>
            <a:schemeClr val="bg2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1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19233">
            <a:extLst>
              <a:ext uri="{FF2B5EF4-FFF2-40B4-BE49-F238E27FC236}">
                <a16:creationId xmlns="" xmlns:a16="http://schemas.microsoft.com/office/drawing/2014/main" id="{2A771C02-2D00-8A4C-B357-41143526229B}"/>
              </a:ext>
            </a:extLst>
          </p:cNvPr>
          <p:cNvSpPr/>
          <p:nvPr/>
        </p:nvSpPr>
        <p:spPr>
          <a:xfrm>
            <a:off x="381000" y="1225567"/>
            <a:ext cx="1019866" cy="2887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70" name="Freeform 69">
            <a:extLst>
              <a:ext uri="{FF2B5EF4-FFF2-40B4-BE49-F238E27FC236}">
                <a16:creationId xmlns="" xmlns:a16="http://schemas.microsoft.com/office/drawing/2014/main" id="{AA16BFE5-EA64-7245-A456-22202D759DFA}"/>
              </a:ext>
            </a:extLst>
          </p:cNvPr>
          <p:cNvSpPr/>
          <p:nvPr/>
        </p:nvSpPr>
        <p:spPr>
          <a:xfrm>
            <a:off x="891024" y="1369805"/>
            <a:ext cx="511441" cy="2467536"/>
          </a:xfrm>
          <a:custGeom>
            <a:avLst/>
            <a:gdLst>
              <a:gd name="connsiteX0" fmla="*/ 1240295 w 1240295"/>
              <a:gd name="connsiteY0" fmla="*/ 0 h 5984018"/>
              <a:gd name="connsiteX1" fmla="*/ 1240295 w 1240295"/>
              <a:gd name="connsiteY1" fmla="*/ 2123899 h 5984018"/>
              <a:gd name="connsiteX2" fmla="*/ 1236640 w 1240295"/>
              <a:gd name="connsiteY2" fmla="*/ 2124934 h 5984018"/>
              <a:gd name="connsiteX3" fmla="*/ 1236640 w 1240295"/>
              <a:gd name="connsiteY3" fmla="*/ 5633957 h 5984018"/>
              <a:gd name="connsiteX4" fmla="*/ 0 w 1240295"/>
              <a:gd name="connsiteY4" fmla="*/ 5984018 h 5984018"/>
              <a:gd name="connsiteX5" fmla="*/ 0 w 1240295"/>
              <a:gd name="connsiteY5" fmla="*/ 2443417 h 5984018"/>
              <a:gd name="connsiteX6" fmla="*/ 3655 w 1240295"/>
              <a:gd name="connsiteY6" fmla="*/ 2442380 h 5984018"/>
              <a:gd name="connsiteX7" fmla="*/ 3655 w 1240295"/>
              <a:gd name="connsiteY7" fmla="*/ 350948 h 598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295" h="5984018">
                <a:moveTo>
                  <a:pt x="1240295" y="0"/>
                </a:moveTo>
                <a:lnTo>
                  <a:pt x="1240295" y="2123899"/>
                </a:lnTo>
                <a:lnTo>
                  <a:pt x="1236640" y="2124934"/>
                </a:lnTo>
                <a:lnTo>
                  <a:pt x="1236640" y="5633957"/>
                </a:lnTo>
                <a:lnTo>
                  <a:pt x="0" y="5984018"/>
                </a:lnTo>
                <a:lnTo>
                  <a:pt x="0" y="2443417"/>
                </a:lnTo>
                <a:lnTo>
                  <a:pt x="3655" y="2442380"/>
                </a:lnTo>
                <a:lnTo>
                  <a:pt x="3655" y="35094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69" name="Freeform 68">
            <a:extLst>
              <a:ext uri="{FF2B5EF4-FFF2-40B4-BE49-F238E27FC236}">
                <a16:creationId xmlns="" xmlns:a16="http://schemas.microsoft.com/office/drawing/2014/main" id="{DE569491-44A2-BD4D-B484-F97F54609598}"/>
              </a:ext>
            </a:extLst>
          </p:cNvPr>
          <p:cNvSpPr/>
          <p:nvPr/>
        </p:nvSpPr>
        <p:spPr>
          <a:xfrm>
            <a:off x="382598" y="1369805"/>
            <a:ext cx="509934" cy="2467254"/>
          </a:xfrm>
          <a:custGeom>
            <a:avLst/>
            <a:gdLst>
              <a:gd name="connsiteX0" fmla="*/ 0 w 1236640"/>
              <a:gd name="connsiteY0" fmla="*/ 0 h 5983334"/>
              <a:gd name="connsiteX1" fmla="*/ 1236640 w 1236640"/>
              <a:gd name="connsiteY1" fmla="*/ 350948 h 5983334"/>
              <a:gd name="connsiteX2" fmla="*/ 1236640 w 1236640"/>
              <a:gd name="connsiteY2" fmla="*/ 2443355 h 5983334"/>
              <a:gd name="connsiteX3" fmla="*/ 1236640 w 1236640"/>
              <a:gd name="connsiteY3" fmla="*/ 2474045 h 5983334"/>
              <a:gd name="connsiteX4" fmla="*/ 1236640 w 1236640"/>
              <a:gd name="connsiteY4" fmla="*/ 5983334 h 5983334"/>
              <a:gd name="connsiteX5" fmla="*/ 0 w 1236640"/>
              <a:gd name="connsiteY5" fmla="*/ 5633155 h 5983334"/>
              <a:gd name="connsiteX6" fmla="*/ 0 w 1236640"/>
              <a:gd name="connsiteY6" fmla="*/ 2123899 h 5983334"/>
              <a:gd name="connsiteX7" fmla="*/ 0 w 1236640"/>
              <a:gd name="connsiteY7" fmla="*/ 2092455 h 598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6640" h="5983334">
                <a:moveTo>
                  <a:pt x="0" y="0"/>
                </a:moveTo>
                <a:lnTo>
                  <a:pt x="1236640" y="350948"/>
                </a:lnTo>
                <a:lnTo>
                  <a:pt x="1236640" y="2443355"/>
                </a:lnTo>
                <a:lnTo>
                  <a:pt x="1236640" y="2474045"/>
                </a:lnTo>
                <a:lnTo>
                  <a:pt x="1236640" y="5983334"/>
                </a:lnTo>
                <a:lnTo>
                  <a:pt x="0" y="5633155"/>
                </a:lnTo>
                <a:lnTo>
                  <a:pt x="0" y="2123899"/>
                </a:lnTo>
                <a:lnTo>
                  <a:pt x="0" y="2092455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49" name="Shape 19239">
            <a:extLst>
              <a:ext uri="{FF2B5EF4-FFF2-40B4-BE49-F238E27FC236}">
                <a16:creationId xmlns="" xmlns:a16="http://schemas.microsoft.com/office/drawing/2014/main" id="{5073A931-15F3-254E-ADF1-ED839FAE47BD}"/>
              </a:ext>
            </a:extLst>
          </p:cNvPr>
          <p:cNvSpPr/>
          <p:nvPr/>
        </p:nvSpPr>
        <p:spPr>
          <a:xfrm>
            <a:off x="607574" y="895350"/>
            <a:ext cx="568317" cy="568308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lang="ru-RU" sz="1900" b="1" dirty="0" smtClean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1</a:t>
            </a:r>
            <a:endParaRPr sz="1900" b="1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2" name="Shape 19253">
            <a:extLst>
              <a:ext uri="{FF2B5EF4-FFF2-40B4-BE49-F238E27FC236}">
                <a16:creationId xmlns="" xmlns:a16="http://schemas.microsoft.com/office/drawing/2014/main" id="{1F6F1268-70E3-9C4B-8A59-881A68394E2B}"/>
              </a:ext>
            </a:extLst>
          </p:cNvPr>
          <p:cNvSpPr/>
          <p:nvPr/>
        </p:nvSpPr>
        <p:spPr>
          <a:xfrm>
            <a:off x="1788093" y="2586648"/>
            <a:ext cx="1022879" cy="289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74" name="Freeform 73">
            <a:extLst>
              <a:ext uri="{FF2B5EF4-FFF2-40B4-BE49-F238E27FC236}">
                <a16:creationId xmlns="" xmlns:a16="http://schemas.microsoft.com/office/drawing/2014/main" id="{799317C4-584E-B04A-BCD8-84072854938E}"/>
              </a:ext>
            </a:extLst>
          </p:cNvPr>
          <p:cNvSpPr/>
          <p:nvPr/>
        </p:nvSpPr>
        <p:spPr>
          <a:xfrm>
            <a:off x="2299623" y="2731313"/>
            <a:ext cx="511441" cy="1639148"/>
          </a:xfrm>
          <a:custGeom>
            <a:avLst/>
            <a:gdLst>
              <a:gd name="connsiteX0" fmla="*/ 1240295 w 1240295"/>
              <a:gd name="connsiteY0" fmla="*/ 0 h 3975095"/>
              <a:gd name="connsiteX1" fmla="*/ 1240295 w 1240295"/>
              <a:gd name="connsiteY1" fmla="*/ 354134 h 3975095"/>
              <a:gd name="connsiteX2" fmla="*/ 1240295 w 1240295"/>
              <a:gd name="connsiteY2" fmla="*/ 2130177 h 3975095"/>
              <a:gd name="connsiteX3" fmla="*/ 1240295 w 1240295"/>
              <a:gd name="connsiteY3" fmla="*/ 3623895 h 3975095"/>
              <a:gd name="connsiteX4" fmla="*/ 0 w 1240295"/>
              <a:gd name="connsiteY4" fmla="*/ 3975095 h 3975095"/>
              <a:gd name="connsiteX5" fmla="*/ 0 w 1240295"/>
              <a:gd name="connsiteY5" fmla="*/ 2481358 h 3975095"/>
              <a:gd name="connsiteX6" fmla="*/ 0 w 1240295"/>
              <a:gd name="connsiteY6" fmla="*/ 706004 h 3975095"/>
              <a:gd name="connsiteX7" fmla="*/ 0 w 1240295"/>
              <a:gd name="connsiteY7" fmla="*/ 351985 h 397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295" h="3975095">
                <a:moveTo>
                  <a:pt x="1240295" y="0"/>
                </a:moveTo>
                <a:lnTo>
                  <a:pt x="1240295" y="354134"/>
                </a:lnTo>
                <a:lnTo>
                  <a:pt x="1240295" y="2130177"/>
                </a:lnTo>
                <a:lnTo>
                  <a:pt x="1240295" y="3623895"/>
                </a:lnTo>
                <a:lnTo>
                  <a:pt x="0" y="3975095"/>
                </a:lnTo>
                <a:lnTo>
                  <a:pt x="0" y="2481358"/>
                </a:lnTo>
                <a:lnTo>
                  <a:pt x="0" y="706004"/>
                </a:lnTo>
                <a:lnTo>
                  <a:pt x="0" y="35198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73" name="Freeform 72">
            <a:extLst>
              <a:ext uri="{FF2B5EF4-FFF2-40B4-BE49-F238E27FC236}">
                <a16:creationId xmlns="" xmlns:a16="http://schemas.microsoft.com/office/drawing/2014/main" id="{5E0E32B2-6160-A944-9B58-AF686083ADA2}"/>
              </a:ext>
            </a:extLst>
          </p:cNvPr>
          <p:cNvSpPr/>
          <p:nvPr/>
        </p:nvSpPr>
        <p:spPr>
          <a:xfrm>
            <a:off x="1788184" y="2731313"/>
            <a:ext cx="511440" cy="1640825"/>
          </a:xfrm>
          <a:custGeom>
            <a:avLst/>
            <a:gdLst>
              <a:gd name="connsiteX0" fmla="*/ 0 w 1240293"/>
              <a:gd name="connsiteY0" fmla="*/ 0 h 3979163"/>
              <a:gd name="connsiteX1" fmla="*/ 1240293 w 1240293"/>
              <a:gd name="connsiteY1" fmla="*/ 351985 h 3979163"/>
              <a:gd name="connsiteX2" fmla="*/ 1240293 w 1240293"/>
              <a:gd name="connsiteY2" fmla="*/ 706064 h 3979163"/>
              <a:gd name="connsiteX3" fmla="*/ 1240293 w 1240293"/>
              <a:gd name="connsiteY3" fmla="*/ 2481358 h 3979163"/>
              <a:gd name="connsiteX4" fmla="*/ 1240293 w 1240293"/>
              <a:gd name="connsiteY4" fmla="*/ 3979163 h 3979163"/>
              <a:gd name="connsiteX5" fmla="*/ 0 w 1240293"/>
              <a:gd name="connsiteY5" fmla="*/ 3628072 h 3979163"/>
              <a:gd name="connsiteX6" fmla="*/ 0 w 1240293"/>
              <a:gd name="connsiteY6" fmla="*/ 2130177 h 3979163"/>
              <a:gd name="connsiteX7" fmla="*/ 0 w 1240293"/>
              <a:gd name="connsiteY7" fmla="*/ 354134 h 397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40293" h="3979163">
                <a:moveTo>
                  <a:pt x="0" y="0"/>
                </a:moveTo>
                <a:lnTo>
                  <a:pt x="1240293" y="351985"/>
                </a:lnTo>
                <a:lnTo>
                  <a:pt x="1240293" y="706064"/>
                </a:lnTo>
                <a:lnTo>
                  <a:pt x="1240293" y="2481358"/>
                </a:lnTo>
                <a:lnTo>
                  <a:pt x="1240293" y="3979163"/>
                </a:lnTo>
                <a:lnTo>
                  <a:pt x="0" y="3628072"/>
                </a:lnTo>
                <a:lnTo>
                  <a:pt x="0" y="2130177"/>
                </a:lnTo>
                <a:lnTo>
                  <a:pt x="0" y="354134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30" name="Shape 19260">
            <a:extLst>
              <a:ext uri="{FF2B5EF4-FFF2-40B4-BE49-F238E27FC236}">
                <a16:creationId xmlns="" xmlns:a16="http://schemas.microsoft.com/office/drawing/2014/main" id="{96DA606E-44B9-CF44-976D-7447F9B85C00}"/>
              </a:ext>
            </a:extLst>
          </p:cNvPr>
          <p:cNvSpPr/>
          <p:nvPr/>
        </p:nvSpPr>
        <p:spPr>
          <a:xfrm>
            <a:off x="2017497" y="2237825"/>
            <a:ext cx="568326" cy="568326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/>
            <a:r>
              <a:rPr lang="ru-RU" sz="1900" b="1" dirty="0" smtClean="0">
                <a:solidFill>
                  <a:schemeClr val="bg1"/>
                </a:solidFill>
                <a:latin typeface="+mj-lt"/>
              </a:rPr>
              <a:t>2</a:t>
            </a:r>
            <a:endParaRPr sz="1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Shape 19272">
            <a:extLst>
              <a:ext uri="{FF2B5EF4-FFF2-40B4-BE49-F238E27FC236}">
                <a16:creationId xmlns="" xmlns:a16="http://schemas.microsoft.com/office/drawing/2014/main" id="{ECF55189-0381-B647-9592-DED9F6874D37}"/>
              </a:ext>
            </a:extLst>
          </p:cNvPr>
          <p:cNvSpPr/>
          <p:nvPr/>
        </p:nvSpPr>
        <p:spPr>
          <a:xfrm>
            <a:off x="3168031" y="3938836"/>
            <a:ext cx="1022879" cy="289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19" name="Shape 19273">
            <a:extLst>
              <a:ext uri="{FF2B5EF4-FFF2-40B4-BE49-F238E27FC236}">
                <a16:creationId xmlns="" xmlns:a16="http://schemas.microsoft.com/office/drawing/2014/main" id="{EDD04DFA-EA84-7F49-A2C5-DF07D4A91874}"/>
              </a:ext>
            </a:extLst>
          </p:cNvPr>
          <p:cNvSpPr/>
          <p:nvPr/>
        </p:nvSpPr>
        <p:spPr>
          <a:xfrm>
            <a:off x="3679561" y="4080660"/>
            <a:ext cx="511439" cy="853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3674"/>
                </a:lnTo>
                <a:lnTo>
                  <a:pt x="0" y="21600"/>
                </a:lnTo>
                <a:lnTo>
                  <a:pt x="21600" y="17935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20" name="Shape 19274">
            <a:extLst>
              <a:ext uri="{FF2B5EF4-FFF2-40B4-BE49-F238E27FC236}">
                <a16:creationId xmlns="" xmlns:a16="http://schemas.microsoft.com/office/drawing/2014/main" id="{1641D894-2373-174C-9F3C-7461B2F11446}"/>
              </a:ext>
            </a:extLst>
          </p:cNvPr>
          <p:cNvSpPr/>
          <p:nvPr/>
        </p:nvSpPr>
        <p:spPr>
          <a:xfrm>
            <a:off x="3168122" y="4083502"/>
            <a:ext cx="511440" cy="850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7922"/>
                </a:lnTo>
                <a:lnTo>
                  <a:pt x="21600" y="21600"/>
                </a:lnTo>
                <a:lnTo>
                  <a:pt x="21600" y="36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16" name="Shape 19276">
            <a:extLst>
              <a:ext uri="{FF2B5EF4-FFF2-40B4-BE49-F238E27FC236}">
                <a16:creationId xmlns="" xmlns:a16="http://schemas.microsoft.com/office/drawing/2014/main" id="{3F3ED044-E0FD-D643-9B0E-D00191DE86FA}"/>
              </a:ext>
            </a:extLst>
          </p:cNvPr>
          <p:cNvSpPr/>
          <p:nvPr/>
        </p:nvSpPr>
        <p:spPr>
          <a:xfrm>
            <a:off x="3392641" y="3606258"/>
            <a:ext cx="573752" cy="573752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/>
            <a:r>
              <a:rPr lang="ru-RU" sz="1899" b="1" dirty="0" smtClean="0">
                <a:solidFill>
                  <a:schemeClr val="bg1"/>
                </a:solidFill>
                <a:latin typeface="+mj-lt"/>
              </a:rPr>
              <a:t>3</a:t>
            </a:r>
            <a:endParaRPr sz="1899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31C0612A-B6C3-8940-A003-2714A4B961F9}"/>
              </a:ext>
            </a:extLst>
          </p:cNvPr>
          <p:cNvSpPr txBox="1"/>
          <p:nvPr/>
        </p:nvSpPr>
        <p:spPr>
          <a:xfrm>
            <a:off x="1765233" y="1233498"/>
            <a:ext cx="6485673" cy="425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313"/>
              </a:lnSpc>
              <a:spcBef>
                <a:spcPts val="675"/>
              </a:spcBef>
            </a:pPr>
            <a:r>
              <a:rPr lang="ru-RU" sz="1050" dirty="0"/>
              <a:t>повысить эффективность воспитательной деятельности колледжа и социально-педагогической поддержки позитивной социализации обучающейся молодёжи</a:t>
            </a:r>
            <a:endParaRPr lang="en-US" sz="1050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D37FFE43-46EE-D74B-B8A1-94873214C1B5}"/>
              </a:ext>
            </a:extLst>
          </p:cNvPr>
          <p:cNvSpPr txBox="1"/>
          <p:nvPr/>
        </p:nvSpPr>
        <p:spPr>
          <a:xfrm>
            <a:off x="1765235" y="1002500"/>
            <a:ext cx="150419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latin typeface="+mj-lt"/>
                <a:cs typeface="Poppins" pitchFamily="2" charset="77"/>
              </a:rPr>
              <a:t>Цель программы</a:t>
            </a:r>
            <a:endParaRPr lang="en-US" sz="1200" b="1" dirty="0">
              <a:solidFill>
                <a:schemeClr val="accent1"/>
              </a:solidFill>
              <a:latin typeface="+mj-lt"/>
              <a:cs typeface="Poppins" pitchFamily="2" charset="77"/>
            </a:endParaRPr>
          </a:p>
        </p:txBody>
      </p:sp>
      <p:pic>
        <p:nvPicPr>
          <p:cNvPr id="44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ight Triangle 2"/>
          <p:cNvSpPr/>
          <p:nvPr/>
        </p:nvSpPr>
        <p:spPr bwMode="auto">
          <a:xfrm rot="5400000">
            <a:off x="95727" y="57247"/>
            <a:ext cx="875345" cy="914400"/>
          </a:xfrm>
          <a:prstGeom prst="rtTriangle">
            <a:avLst/>
          </a:prstGeom>
          <a:solidFill>
            <a:schemeClr val="bg2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6" name="Rectangle 4"/>
          <p:cNvSpPr/>
          <p:nvPr/>
        </p:nvSpPr>
        <p:spPr>
          <a:xfrm>
            <a:off x="402437" y="159254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ПРИМЕРЫ ИЗ ПРОЕКТОВ И ПРОГРАММ УЧАСТНИКОВ МОНИТОРИНГА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1C0612A-B6C3-8940-A003-2714A4B961F9}"/>
              </a:ext>
            </a:extLst>
          </p:cNvPr>
          <p:cNvSpPr txBox="1"/>
          <p:nvPr/>
        </p:nvSpPr>
        <p:spPr>
          <a:xfrm>
            <a:off x="2914654" y="2097310"/>
            <a:ext cx="6229345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1050" dirty="0"/>
              <a:t>1. Формирование духовно-нравственной культуры студентов.</a:t>
            </a:r>
          </a:p>
          <a:p>
            <a:r>
              <a:rPr lang="ru-RU" sz="1050" dirty="0"/>
              <a:t>2. Формирование активной гражданской и патриотической позиции, правовой и политической культуры.</a:t>
            </a:r>
          </a:p>
          <a:p>
            <a:r>
              <a:rPr lang="ru-RU" sz="1050" dirty="0"/>
              <a:t>3. Развитие личностных качеств, необходимых для эффективной профессиональной деятельности.</a:t>
            </a:r>
          </a:p>
          <a:p>
            <a:r>
              <a:rPr lang="ru-RU" sz="1050" dirty="0"/>
              <a:t>4. Формирование здорового образа жизни и потребности к физическому совершенствованию.</a:t>
            </a:r>
          </a:p>
          <a:p>
            <a:r>
              <a:rPr lang="ru-RU" sz="1050" dirty="0"/>
              <a:t>5. Позитивная социализация личности, </a:t>
            </a:r>
            <a:r>
              <a:rPr lang="ru-RU" sz="1050" dirty="0" err="1"/>
              <a:t>профилактиканегативных</a:t>
            </a:r>
            <a:r>
              <a:rPr lang="ru-RU" sz="1050" dirty="0"/>
              <a:t> проявлений молодёжной среде.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37FFE43-46EE-D74B-B8A1-94873214C1B5}"/>
              </a:ext>
            </a:extLst>
          </p:cNvPr>
          <p:cNvSpPr txBox="1"/>
          <p:nvPr/>
        </p:nvSpPr>
        <p:spPr>
          <a:xfrm>
            <a:off x="2914656" y="1866312"/>
            <a:ext cx="165718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3"/>
                </a:solidFill>
                <a:latin typeface="+mj-lt"/>
                <a:cs typeface="Poppins" pitchFamily="2" charset="77"/>
              </a:rPr>
              <a:t>Задачи программы</a:t>
            </a:r>
            <a:endParaRPr lang="en-US" sz="1200" b="1" dirty="0">
              <a:solidFill>
                <a:schemeClr val="accent3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1C0612A-B6C3-8940-A003-2714A4B961F9}"/>
              </a:ext>
            </a:extLst>
          </p:cNvPr>
          <p:cNvSpPr txBox="1"/>
          <p:nvPr/>
        </p:nvSpPr>
        <p:spPr>
          <a:xfrm>
            <a:off x="4415429" y="4050487"/>
            <a:ext cx="4400928" cy="259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1313"/>
              </a:lnSpc>
              <a:spcBef>
                <a:spcPts val="675"/>
              </a:spcBef>
            </a:pPr>
            <a:r>
              <a:rPr lang="ru-RU" sz="1050" dirty="0" smtClean="0"/>
              <a:t>Отсутствуют</a:t>
            </a:r>
            <a:endParaRPr lang="en-US" sz="1050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37FFE43-46EE-D74B-B8A1-94873214C1B5}"/>
              </a:ext>
            </a:extLst>
          </p:cNvPr>
          <p:cNvSpPr txBox="1"/>
          <p:nvPr/>
        </p:nvSpPr>
        <p:spPr>
          <a:xfrm>
            <a:off x="4415430" y="3819489"/>
            <a:ext cx="199843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5"/>
                </a:solidFill>
                <a:latin typeface="+mj-lt"/>
                <a:cs typeface="Poppins" pitchFamily="2" charset="77"/>
              </a:rPr>
              <a:t>Результаты программы</a:t>
            </a:r>
            <a:endParaRPr lang="en-US" sz="1200" b="1" dirty="0">
              <a:solidFill>
                <a:schemeClr val="accent5"/>
              </a:solidFill>
              <a:latin typeface="+mj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7659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5">
            <a:extLst>
              <a:ext uri="{FF2B5EF4-FFF2-40B4-BE49-F238E27FC236}">
                <a16:creationId xmlns="" xmlns:a16="http://schemas.microsoft.com/office/drawing/2014/main" id="{D529ACD8-198E-F243-B32B-B851E991CB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0718"/>
          <a:stretch/>
        </p:blipFill>
        <p:spPr>
          <a:xfrm>
            <a:off x="-1852" y="0"/>
            <a:ext cx="2523261" cy="5143500"/>
          </a:xfrm>
          <a:prstGeom prst="rect">
            <a:avLst/>
          </a:prstGeom>
        </p:spPr>
      </p:pic>
      <p:sp>
        <p:nvSpPr>
          <p:cNvPr id="4" name="Parallelogram 3">
            <a:extLst>
              <a:ext uri="{FF2B5EF4-FFF2-40B4-BE49-F238E27FC236}">
                <a16:creationId xmlns="" xmlns:a16="http://schemas.microsoft.com/office/drawing/2014/main" id="{113B7856-5FFB-C546-A162-7CB89281B7C6}"/>
              </a:ext>
            </a:extLst>
          </p:cNvPr>
          <p:cNvSpPr/>
          <p:nvPr/>
        </p:nvSpPr>
        <p:spPr>
          <a:xfrm flipH="1">
            <a:off x="0" y="0"/>
            <a:ext cx="2534326" cy="5143500"/>
          </a:xfrm>
          <a:prstGeom prst="parallelogram">
            <a:avLst>
              <a:gd name="adj" fmla="val 5179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+mj-lt"/>
            </a:endParaRPr>
          </a:p>
        </p:txBody>
      </p:sp>
      <p:sp>
        <p:nvSpPr>
          <p:cNvPr id="21" name="Rectangle 4"/>
          <p:cNvSpPr/>
          <p:nvPr/>
        </p:nvSpPr>
        <p:spPr>
          <a:xfrm>
            <a:off x="228601" y="178082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ПРИМЕРЫ ИЗ ПРОЕКТОВ И ПРОГРАММ УЧАСТНИКОВ МОНИТОРИНГА</a:t>
            </a:r>
          </a:p>
        </p:txBody>
      </p:sp>
      <p:pic>
        <p:nvPicPr>
          <p:cNvPr id="22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2">
            <a:extLst>
              <a:ext uri="{FF2B5EF4-FFF2-40B4-BE49-F238E27FC236}">
                <a16:creationId xmlns="" xmlns:a16="http://schemas.microsoft.com/office/drawing/2014/main" id="{57A9006D-9130-1E4E-9BCB-9B466D13EEEE}"/>
              </a:ext>
            </a:extLst>
          </p:cNvPr>
          <p:cNvSpPr txBox="1">
            <a:spLocks/>
          </p:cNvSpPr>
          <p:nvPr/>
        </p:nvSpPr>
        <p:spPr>
          <a:xfrm>
            <a:off x="2655668" y="1936730"/>
            <a:ext cx="5878733" cy="2112117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dirty="0" smtClean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Задачи </a:t>
            </a:r>
            <a:r>
              <a:rPr lang="ru-RU" sz="900" b="1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программы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+mj-lt"/>
              </a:rPr>
              <a:t>формирование </a:t>
            </a:r>
            <a:r>
              <a:rPr lang="ru-RU" sz="900" dirty="0">
                <a:latin typeface="+mj-lt"/>
              </a:rPr>
              <a:t>личности студента, способной к принятию ответственных решений, нравственному, гражданскому, профессиональному становлению, жизненному самоопределению, а также проявлению нравственного поведения и духовности на основе общечеловеческих ценностей;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+mj-lt"/>
              </a:rPr>
              <a:t>патриотическое</a:t>
            </a:r>
            <a:r>
              <a:rPr lang="ru-RU" sz="900" dirty="0">
                <a:latin typeface="+mj-lt"/>
              </a:rPr>
              <a:t>, физическое, интеллектуальное и духовное развитие личности студента на основе формирования лидерских качеств, гражданственности, профессионально значимых качеств, чувства воинского долга, высокой ответственности и дисциплинированности;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+mj-lt"/>
              </a:rPr>
              <a:t>формирование </a:t>
            </a:r>
            <a:r>
              <a:rPr lang="ru-RU" sz="900" dirty="0">
                <a:latin typeface="+mj-lt"/>
              </a:rPr>
              <a:t>у студента культуры здоровья на основе воспитания психически здоровой, физически развитой и социально-адаптированной личности;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+mj-lt"/>
              </a:rPr>
              <a:t>воспитание </a:t>
            </a:r>
            <a:r>
              <a:rPr lang="ru-RU" sz="900" dirty="0">
                <a:latin typeface="+mj-lt"/>
              </a:rPr>
              <a:t>толерантной личности обучающегося, открытой к восприятию других культур независимо от их национальной, социальной, религиозной принадлежности, взглядов, мировоззрения, стилей мышления и поведения.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57A9006D-9130-1E4E-9BCB-9B466D13EEEE}"/>
              </a:ext>
            </a:extLst>
          </p:cNvPr>
          <p:cNvSpPr txBox="1">
            <a:spLocks/>
          </p:cNvSpPr>
          <p:nvPr/>
        </p:nvSpPr>
        <p:spPr>
          <a:xfrm>
            <a:off x="2655668" y="4277094"/>
            <a:ext cx="6393989" cy="367024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dirty="0" smtClean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Результаты </a:t>
            </a:r>
            <a:r>
              <a:rPr lang="ru-RU" sz="900" b="1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программы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900" dirty="0" smtClean="0">
                <a:latin typeface="+mj-lt"/>
              </a:rPr>
              <a:t>Отсутствуют</a:t>
            </a:r>
            <a:endParaRPr lang="ru-RU" sz="9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200A45-6496-3446-BDCE-71BA14E21DDC}"/>
              </a:ext>
            </a:extLst>
          </p:cNvPr>
          <p:cNvSpPr txBox="1"/>
          <p:nvPr/>
        </p:nvSpPr>
        <p:spPr>
          <a:xfrm>
            <a:off x="609600" y="895350"/>
            <a:ext cx="566181" cy="88870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5175" b="1" dirty="0">
                <a:solidFill>
                  <a:schemeClr val="bg1">
                    <a:alpha val="3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B3B7202-E75C-8148-974F-76D4601D7FA7}"/>
              </a:ext>
            </a:extLst>
          </p:cNvPr>
          <p:cNvSpPr txBox="1"/>
          <p:nvPr/>
        </p:nvSpPr>
        <p:spPr>
          <a:xfrm>
            <a:off x="984072" y="2419350"/>
            <a:ext cx="566181" cy="88870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5175" b="1" dirty="0">
                <a:solidFill>
                  <a:schemeClr val="bg1">
                    <a:alpha val="3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07AF0FC-BE91-A44B-AACE-9F86481E9D34}"/>
              </a:ext>
            </a:extLst>
          </p:cNvPr>
          <p:cNvSpPr txBox="1"/>
          <p:nvPr/>
        </p:nvSpPr>
        <p:spPr>
          <a:xfrm>
            <a:off x="1491219" y="3969045"/>
            <a:ext cx="566181" cy="88870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sz="5175" b="1" dirty="0">
                <a:solidFill>
                  <a:schemeClr val="bg1">
                    <a:alpha val="35000"/>
                  </a:schemeClr>
                </a:solidFill>
                <a:latin typeface="+mj-lt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="" xmlns:a16="http://schemas.microsoft.com/office/drawing/2014/main" id="{57A9006D-9130-1E4E-9BCB-9B466D13EEEE}"/>
              </a:ext>
            </a:extLst>
          </p:cNvPr>
          <p:cNvSpPr txBox="1">
            <a:spLocks/>
          </p:cNvSpPr>
          <p:nvPr/>
        </p:nvSpPr>
        <p:spPr>
          <a:xfrm>
            <a:off x="2655669" y="1016408"/>
            <a:ext cx="5878732" cy="699422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900" b="1" dirty="0">
                <a:solidFill>
                  <a:schemeClr val="tx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rPr>
              <a:t>Цель программы</a:t>
            </a:r>
          </a:p>
          <a:p>
            <a:pPr algn="just"/>
            <a:r>
              <a:rPr lang="ru-RU" sz="900" dirty="0">
                <a:latin typeface="+mj-lt"/>
              </a:rPr>
              <a:t>Всестороннее развитие личности будущего конкурентоспособного специалиста, обладающего высокой культурой, интеллигентностью, </a:t>
            </a:r>
            <a:r>
              <a:rPr lang="ru-RU" sz="900" dirty="0" smtClean="0">
                <a:latin typeface="+mj-lt"/>
              </a:rPr>
              <a:t>социальной активностью</a:t>
            </a:r>
            <a:r>
              <a:rPr lang="ru-RU" sz="900" dirty="0">
                <a:latin typeface="+mj-lt"/>
              </a:rPr>
              <a:t>, качествами гражданина-патриота; создание условий для успешной профессиональной социализации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12599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48202">
            <a:extLst>
              <a:ext uri="{FF2B5EF4-FFF2-40B4-BE49-F238E27FC236}">
                <a16:creationId xmlns="" xmlns:a16="http://schemas.microsoft.com/office/drawing/2014/main" id="{8DD1238D-1376-B148-8722-1693DB9D030F}"/>
              </a:ext>
            </a:extLst>
          </p:cNvPr>
          <p:cNvSpPr/>
          <p:nvPr/>
        </p:nvSpPr>
        <p:spPr>
          <a:xfrm>
            <a:off x="2955019" y="1592630"/>
            <a:ext cx="102365" cy="223390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31" name="Shape 48203">
            <a:extLst>
              <a:ext uri="{FF2B5EF4-FFF2-40B4-BE49-F238E27FC236}">
                <a16:creationId xmlns="" xmlns:a16="http://schemas.microsoft.com/office/drawing/2014/main" id="{07C42D90-FBA9-214F-A2DC-DE2FA720B372}"/>
              </a:ext>
            </a:extLst>
          </p:cNvPr>
          <p:cNvSpPr/>
          <p:nvPr/>
        </p:nvSpPr>
        <p:spPr>
          <a:xfrm>
            <a:off x="3054930" y="1592630"/>
            <a:ext cx="1240602" cy="2233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700"/>
                </a:lnTo>
                <a:lnTo>
                  <a:pt x="21600" y="5400"/>
                </a:lnTo>
                <a:lnTo>
                  <a:pt x="21600" y="10800"/>
                </a:lnTo>
                <a:lnTo>
                  <a:pt x="21600" y="16200"/>
                </a:lnTo>
                <a:lnTo>
                  <a:pt x="21600" y="189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33" name="Shape 48204">
            <a:extLst>
              <a:ext uri="{FF2B5EF4-FFF2-40B4-BE49-F238E27FC236}">
                <a16:creationId xmlns="" xmlns:a16="http://schemas.microsoft.com/office/drawing/2014/main" id="{8A1E1592-999E-3543-8D61-B88BF0E9EB05}"/>
              </a:ext>
            </a:extLst>
          </p:cNvPr>
          <p:cNvSpPr/>
          <p:nvPr/>
        </p:nvSpPr>
        <p:spPr>
          <a:xfrm>
            <a:off x="3778301" y="1592630"/>
            <a:ext cx="102365" cy="223390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34" name="Shape 48205">
            <a:extLst>
              <a:ext uri="{FF2B5EF4-FFF2-40B4-BE49-F238E27FC236}">
                <a16:creationId xmlns="" xmlns:a16="http://schemas.microsoft.com/office/drawing/2014/main" id="{5EB5FB04-028B-104E-B432-C2A797DF783F}"/>
              </a:ext>
            </a:extLst>
          </p:cNvPr>
          <p:cNvSpPr/>
          <p:nvPr/>
        </p:nvSpPr>
        <p:spPr>
          <a:xfrm>
            <a:off x="3878212" y="1592630"/>
            <a:ext cx="1240602" cy="2233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700"/>
                </a:lnTo>
                <a:lnTo>
                  <a:pt x="21600" y="5400"/>
                </a:lnTo>
                <a:lnTo>
                  <a:pt x="21600" y="10800"/>
                </a:lnTo>
                <a:lnTo>
                  <a:pt x="21600" y="16200"/>
                </a:lnTo>
                <a:lnTo>
                  <a:pt x="21600" y="189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28" name="Shape 48208">
            <a:extLst>
              <a:ext uri="{FF2B5EF4-FFF2-40B4-BE49-F238E27FC236}">
                <a16:creationId xmlns="" xmlns:a16="http://schemas.microsoft.com/office/drawing/2014/main" id="{ABE79FCD-78D3-EE44-9903-1CE58775A0C4}"/>
              </a:ext>
            </a:extLst>
          </p:cNvPr>
          <p:cNvSpPr/>
          <p:nvPr/>
        </p:nvSpPr>
        <p:spPr>
          <a:xfrm>
            <a:off x="4603741" y="1592630"/>
            <a:ext cx="102365" cy="223390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29" name="Shape 48209">
            <a:extLst>
              <a:ext uri="{FF2B5EF4-FFF2-40B4-BE49-F238E27FC236}">
                <a16:creationId xmlns="" xmlns:a16="http://schemas.microsoft.com/office/drawing/2014/main" id="{38955C58-B656-874E-85AF-5121050F4AFB}"/>
              </a:ext>
            </a:extLst>
          </p:cNvPr>
          <p:cNvSpPr/>
          <p:nvPr/>
        </p:nvSpPr>
        <p:spPr>
          <a:xfrm>
            <a:off x="4706106" y="1592630"/>
            <a:ext cx="1240602" cy="2233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700"/>
                </a:lnTo>
                <a:lnTo>
                  <a:pt x="21600" y="5400"/>
                </a:lnTo>
                <a:lnTo>
                  <a:pt x="21600" y="10800"/>
                </a:lnTo>
                <a:lnTo>
                  <a:pt x="21600" y="16200"/>
                </a:lnTo>
                <a:lnTo>
                  <a:pt x="21600" y="189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19" name="Shape 48215">
            <a:extLst>
              <a:ext uri="{FF2B5EF4-FFF2-40B4-BE49-F238E27FC236}">
                <a16:creationId xmlns="" xmlns:a16="http://schemas.microsoft.com/office/drawing/2014/main" id="{7F3A8756-AE76-6D4E-B11B-7BBAA2426469}"/>
              </a:ext>
            </a:extLst>
          </p:cNvPr>
          <p:cNvSpPr/>
          <p:nvPr/>
        </p:nvSpPr>
        <p:spPr>
          <a:xfrm>
            <a:off x="2757632" y="890784"/>
            <a:ext cx="1608349" cy="10023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72" extrusionOk="0">
                <a:moveTo>
                  <a:pt x="21600" y="20672"/>
                </a:moveTo>
                <a:cubicBezTo>
                  <a:pt x="19296" y="12942"/>
                  <a:pt x="16015" y="6939"/>
                  <a:pt x="12181" y="3434"/>
                </a:cubicBezTo>
                <a:cubicBezTo>
                  <a:pt x="8320" y="-95"/>
                  <a:pt x="4075" y="-928"/>
                  <a:pt x="0" y="1045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30808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9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" name="Shape 48216">
            <a:extLst>
              <a:ext uri="{FF2B5EF4-FFF2-40B4-BE49-F238E27FC236}">
                <a16:creationId xmlns="" xmlns:a16="http://schemas.microsoft.com/office/drawing/2014/main" id="{C7B1D837-4E36-E946-9B94-680713DA5AB8}"/>
              </a:ext>
            </a:extLst>
          </p:cNvPr>
          <p:cNvSpPr/>
          <p:nvPr/>
        </p:nvSpPr>
        <p:spPr>
          <a:xfrm rot="10800000" flipH="1">
            <a:off x="2085261" y="3684370"/>
            <a:ext cx="1410711" cy="5267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08" extrusionOk="0">
                <a:moveTo>
                  <a:pt x="21600" y="20708"/>
                </a:moveTo>
                <a:cubicBezTo>
                  <a:pt x="19897" y="12776"/>
                  <a:pt x="16604" y="6384"/>
                  <a:pt x="12414" y="2884"/>
                </a:cubicBezTo>
                <a:cubicBezTo>
                  <a:pt x="8507" y="-381"/>
                  <a:pt x="4095" y="-892"/>
                  <a:pt x="0" y="1447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30808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9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1" name="Shape 48217">
            <a:extLst>
              <a:ext uri="{FF2B5EF4-FFF2-40B4-BE49-F238E27FC236}">
                <a16:creationId xmlns="" xmlns:a16="http://schemas.microsoft.com/office/drawing/2014/main" id="{38080D7E-5B27-0348-AB52-B175FB9882A1}"/>
              </a:ext>
            </a:extLst>
          </p:cNvPr>
          <p:cNvSpPr/>
          <p:nvPr/>
        </p:nvSpPr>
        <p:spPr>
          <a:xfrm flipH="1">
            <a:off x="4933110" y="1079278"/>
            <a:ext cx="2104230" cy="6256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207" extrusionOk="0">
                <a:moveTo>
                  <a:pt x="21600" y="20207"/>
                </a:moveTo>
                <a:cubicBezTo>
                  <a:pt x="18958" y="9646"/>
                  <a:pt x="15325" y="2712"/>
                  <a:pt x="11352" y="646"/>
                </a:cubicBezTo>
                <a:cubicBezTo>
                  <a:pt x="7432" y="-1393"/>
                  <a:pt x="3409" y="1420"/>
                  <a:pt x="0" y="8753"/>
                </a:cubicBez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30808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9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0EC89BB0-B890-A94E-BC8E-E1A10D08B590}"/>
              </a:ext>
            </a:extLst>
          </p:cNvPr>
          <p:cNvSpPr txBox="1"/>
          <p:nvPr/>
        </p:nvSpPr>
        <p:spPr>
          <a:xfrm>
            <a:off x="6049073" y="1505483"/>
            <a:ext cx="3094927" cy="31393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Сформированность у выпускников общих компетенций, в соответствии с ФГОС </a:t>
            </a:r>
            <a:r>
              <a:rPr lang="ru-RU" sz="900" dirty="0" smtClean="0"/>
              <a:t>СПО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/>
              <a:t>Соответствие </a:t>
            </a:r>
            <a:r>
              <a:rPr lang="ru-RU" sz="900" dirty="0"/>
              <a:t>профессионально-значимых личностных качеств выпускников требованиям и ожиданиям </a:t>
            </a:r>
            <a:r>
              <a:rPr lang="ru-RU" sz="900" dirty="0" smtClean="0"/>
              <a:t>работодателей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/>
              <a:t>Уменьшение </a:t>
            </a:r>
            <a:r>
              <a:rPr lang="ru-RU" sz="900" dirty="0"/>
              <a:t>числа обучающихся, совершивших </a:t>
            </a:r>
            <a:r>
              <a:rPr lang="ru-RU" sz="900" dirty="0" smtClean="0"/>
              <a:t>правонарушения;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/>
              <a:t>Уменьшение </a:t>
            </a:r>
            <a:r>
              <a:rPr lang="ru-RU" sz="900" dirty="0"/>
              <a:t>числа обучающихся, состоящих на учете в КДН и </a:t>
            </a:r>
            <a:r>
              <a:rPr lang="ru-RU" sz="900" dirty="0" smtClean="0"/>
              <a:t>ПДН;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/>
              <a:t>Рост </a:t>
            </a:r>
            <a:r>
              <a:rPr lang="ru-RU" sz="900" dirty="0"/>
              <a:t>числа обучающихся, посещающих спортивные кружки и </a:t>
            </a:r>
            <a:r>
              <a:rPr lang="ru-RU" sz="900" dirty="0" smtClean="0"/>
              <a:t>секции;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/>
              <a:t>Увеличение </a:t>
            </a:r>
            <a:r>
              <a:rPr lang="ru-RU" sz="900" dirty="0"/>
              <a:t>числа призеров, лауреатов и дипломантов профессиональных конкурсов, спортивных соревнований, исследовательских и творческих конкурсов, </a:t>
            </a:r>
            <a:r>
              <a:rPr lang="ru-RU" sz="900" dirty="0" smtClean="0"/>
              <a:t>фестивалей;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/>
              <a:t>Уменьшение </a:t>
            </a:r>
            <a:r>
              <a:rPr lang="ru-RU" sz="900" dirty="0"/>
              <a:t>количества фактов нарушения внутреннего распорядка </a:t>
            </a:r>
            <a:r>
              <a:rPr lang="ru-RU" sz="900" dirty="0" smtClean="0"/>
              <a:t>обучающихся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/>
              <a:t>Повышение </a:t>
            </a:r>
            <a:r>
              <a:rPr lang="ru-RU" sz="900" dirty="0"/>
              <a:t>активности обучающихся в деятельности органов студенческого </a:t>
            </a:r>
            <a:r>
              <a:rPr lang="ru-RU" sz="900" dirty="0" smtClean="0"/>
              <a:t>самоуправления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 smtClean="0"/>
              <a:t>Повышение </a:t>
            </a:r>
            <a:r>
              <a:rPr lang="ru-RU" sz="900" dirty="0"/>
              <a:t>общего уровня воспитанности обучающихся</a:t>
            </a:r>
            <a:endParaRPr lang="en-US" sz="900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152680E-F07D-1144-8ED2-2763B1B22A5E}"/>
              </a:ext>
            </a:extLst>
          </p:cNvPr>
          <p:cNvSpPr txBox="1"/>
          <p:nvPr/>
        </p:nvSpPr>
        <p:spPr>
          <a:xfrm>
            <a:off x="7107791" y="989382"/>
            <a:ext cx="1786192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200" b="1" dirty="0" smtClean="0">
                <a:solidFill>
                  <a:schemeClr val="accent3"/>
                </a:solidFill>
                <a:latin typeface="+mj-lt"/>
                <a:cs typeface="Poppins" pitchFamily="2" charset="77"/>
              </a:rPr>
              <a:t>Критерии результативности</a:t>
            </a:r>
            <a:endParaRPr lang="en-US" sz="1200" b="1" dirty="0">
              <a:solidFill>
                <a:schemeClr val="accent3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DB46185-0B37-C94B-9D12-C3005BD123BC}"/>
              </a:ext>
            </a:extLst>
          </p:cNvPr>
          <p:cNvSpPr txBox="1"/>
          <p:nvPr/>
        </p:nvSpPr>
        <p:spPr>
          <a:xfrm>
            <a:off x="130982" y="1024572"/>
            <a:ext cx="2753586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/>
              <a:t>обновление содержания воспитания, внедрение форм и методов, основанных на лучшем педагогическом опыте в сфере воспитания и способствующих совершенствованию и эффективной реализации ФГОС СПО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/>
              <a:t>полноценное использование в образовательных программах воспитательного потенциала профессиональных модулей и учебных дисциплин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900" dirty="0"/>
              <a:t>разработка и реализация воспитательных программ, направленных на формирование российских традиционных духовных ценностей, здорового образа жизни, профилактику асоциальных явлений, развитие творческого потенциала личности и студенческого самоуправления, на подготовку личности к успешной трудовой деятельности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3C85A52-AAEF-E540-92C8-04C48BC0758F}"/>
              </a:ext>
            </a:extLst>
          </p:cNvPr>
          <p:cNvSpPr txBox="1"/>
          <p:nvPr/>
        </p:nvSpPr>
        <p:spPr>
          <a:xfrm>
            <a:off x="511983" y="742950"/>
            <a:ext cx="2175198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accent2"/>
                </a:solidFill>
                <a:latin typeface="+mj-lt"/>
                <a:cs typeface="Poppins" pitchFamily="2" charset="77"/>
              </a:rPr>
              <a:t>Результаты программы</a:t>
            </a:r>
            <a:endParaRPr lang="en-US" sz="1200" b="1" dirty="0">
              <a:solidFill>
                <a:schemeClr val="accent2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676BB50-E267-9A44-B0BE-D35484B382BF}"/>
              </a:ext>
            </a:extLst>
          </p:cNvPr>
          <p:cNvSpPr txBox="1"/>
          <p:nvPr/>
        </p:nvSpPr>
        <p:spPr>
          <a:xfrm>
            <a:off x="212901" y="4430661"/>
            <a:ext cx="61117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900" dirty="0"/>
              <a:t>Формирование социокультурной среды, обеспечивающей развитие высоконравственной личности, разделяющей российские традиционные духовные ценности, обладающей актуальными, в том числе и профессиональными, знаниями и умениями, способной реализовать свой потенциал в условиях современного общества, готовой к мирному созиданию и защите Родины</a:t>
            </a:r>
            <a:endParaRPr lang="en-US" sz="900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147B99F-8169-004A-8FB6-D518F283EFAB}"/>
              </a:ext>
            </a:extLst>
          </p:cNvPr>
          <p:cNvSpPr txBox="1"/>
          <p:nvPr/>
        </p:nvSpPr>
        <p:spPr>
          <a:xfrm>
            <a:off x="-78103" y="4174599"/>
            <a:ext cx="1786192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accent1"/>
                </a:solidFill>
                <a:latin typeface="+mj-lt"/>
                <a:cs typeface="Poppins" pitchFamily="2" charset="77"/>
              </a:rPr>
              <a:t>Цель программы</a:t>
            </a:r>
            <a:endParaRPr lang="en-US" sz="1200" b="1" dirty="0">
              <a:solidFill>
                <a:schemeClr val="accent1"/>
              </a:solidFill>
              <a:latin typeface="+mj-lt"/>
              <a:cs typeface="Poppins" pitchFamily="2" charset="77"/>
            </a:endParaRPr>
          </a:p>
        </p:txBody>
      </p:sp>
      <p:pic>
        <p:nvPicPr>
          <p:cNvPr id="24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Triangle 2"/>
          <p:cNvSpPr/>
          <p:nvPr/>
        </p:nvSpPr>
        <p:spPr bwMode="auto">
          <a:xfrm rot="5400000">
            <a:off x="95727" y="57247"/>
            <a:ext cx="875345" cy="914400"/>
          </a:xfrm>
          <a:prstGeom prst="rtTriangle">
            <a:avLst/>
          </a:prstGeom>
          <a:solidFill>
            <a:schemeClr val="bg2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2" name="Rectangle 4"/>
          <p:cNvSpPr/>
          <p:nvPr/>
        </p:nvSpPr>
        <p:spPr>
          <a:xfrm>
            <a:off x="228600" y="139018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ПРИМЕРЫ ИЗ ПРОЕКТОВ И ПРОГРАММ УЧАСТНИКОВ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224552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48023">
            <a:extLst>
              <a:ext uri="{FF2B5EF4-FFF2-40B4-BE49-F238E27FC236}">
                <a16:creationId xmlns="" xmlns:a16="http://schemas.microsoft.com/office/drawing/2014/main" id="{56FC3B88-376F-B142-A096-E9BABEDB5D06}"/>
              </a:ext>
            </a:extLst>
          </p:cNvPr>
          <p:cNvSpPr/>
          <p:nvPr/>
        </p:nvSpPr>
        <p:spPr>
          <a:xfrm>
            <a:off x="3205341" y="3093275"/>
            <a:ext cx="1366362" cy="563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911"/>
                </a:lnTo>
                <a:lnTo>
                  <a:pt x="21600" y="21600"/>
                </a:lnTo>
                <a:lnTo>
                  <a:pt x="0" y="106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27" name="Shape 48024">
            <a:extLst>
              <a:ext uri="{FF2B5EF4-FFF2-40B4-BE49-F238E27FC236}">
                <a16:creationId xmlns="" xmlns:a16="http://schemas.microsoft.com/office/drawing/2014/main" id="{24899E19-12DB-5746-89E0-7BE45C612F19}"/>
              </a:ext>
            </a:extLst>
          </p:cNvPr>
          <p:cNvSpPr/>
          <p:nvPr/>
        </p:nvSpPr>
        <p:spPr>
          <a:xfrm>
            <a:off x="4569890" y="3093275"/>
            <a:ext cx="1366362" cy="563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0911"/>
                </a:lnTo>
                <a:lnTo>
                  <a:pt x="0" y="21600"/>
                </a:lnTo>
                <a:lnTo>
                  <a:pt x="21600" y="1068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28" name="Shape 48025">
            <a:extLst>
              <a:ext uri="{FF2B5EF4-FFF2-40B4-BE49-F238E27FC236}">
                <a16:creationId xmlns="" xmlns:a16="http://schemas.microsoft.com/office/drawing/2014/main" id="{63D2C55B-F7DD-F946-9916-6BD4268EEAFE}"/>
              </a:ext>
            </a:extLst>
          </p:cNvPr>
          <p:cNvSpPr/>
          <p:nvPr/>
        </p:nvSpPr>
        <p:spPr>
          <a:xfrm>
            <a:off x="3214007" y="2903435"/>
            <a:ext cx="2718488" cy="480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683"/>
                </a:moveTo>
                <a:lnTo>
                  <a:pt x="10773" y="0"/>
                </a:lnTo>
                <a:lnTo>
                  <a:pt x="21600" y="8683"/>
                </a:lnTo>
                <a:lnTo>
                  <a:pt x="10773" y="21600"/>
                </a:lnTo>
                <a:lnTo>
                  <a:pt x="0" y="868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29" name="Shape 48026">
            <a:extLst>
              <a:ext uri="{FF2B5EF4-FFF2-40B4-BE49-F238E27FC236}">
                <a16:creationId xmlns="" xmlns:a16="http://schemas.microsoft.com/office/drawing/2014/main" id="{3E2B919A-898A-C546-8703-F513DB5DA113}"/>
              </a:ext>
            </a:extLst>
          </p:cNvPr>
          <p:cNvSpPr/>
          <p:nvPr/>
        </p:nvSpPr>
        <p:spPr>
          <a:xfrm>
            <a:off x="3205341" y="2527869"/>
            <a:ext cx="1366362" cy="563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911"/>
                </a:lnTo>
                <a:lnTo>
                  <a:pt x="21600" y="21600"/>
                </a:lnTo>
                <a:lnTo>
                  <a:pt x="0" y="106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30" name="Shape 48027">
            <a:extLst>
              <a:ext uri="{FF2B5EF4-FFF2-40B4-BE49-F238E27FC236}">
                <a16:creationId xmlns="" xmlns:a16="http://schemas.microsoft.com/office/drawing/2014/main" id="{5C4DF43C-66A4-4347-BAD4-64082F2B8B67}"/>
              </a:ext>
            </a:extLst>
          </p:cNvPr>
          <p:cNvSpPr/>
          <p:nvPr/>
        </p:nvSpPr>
        <p:spPr>
          <a:xfrm>
            <a:off x="4569890" y="2527869"/>
            <a:ext cx="1366362" cy="563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0911"/>
                </a:lnTo>
                <a:lnTo>
                  <a:pt x="0" y="21600"/>
                </a:lnTo>
                <a:lnTo>
                  <a:pt x="21600" y="1068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31" name="Shape 48028">
            <a:extLst>
              <a:ext uri="{FF2B5EF4-FFF2-40B4-BE49-F238E27FC236}">
                <a16:creationId xmlns="" xmlns:a16="http://schemas.microsoft.com/office/drawing/2014/main" id="{2A6D6388-FBC3-1F43-A0B0-1ED6A1C09A8D}"/>
              </a:ext>
            </a:extLst>
          </p:cNvPr>
          <p:cNvSpPr/>
          <p:nvPr/>
        </p:nvSpPr>
        <p:spPr>
          <a:xfrm>
            <a:off x="3214007" y="2338028"/>
            <a:ext cx="2718488" cy="480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683"/>
                </a:moveTo>
                <a:lnTo>
                  <a:pt x="10773" y="0"/>
                </a:lnTo>
                <a:lnTo>
                  <a:pt x="21600" y="8683"/>
                </a:lnTo>
                <a:lnTo>
                  <a:pt x="10773" y="21600"/>
                </a:lnTo>
                <a:lnTo>
                  <a:pt x="0" y="8683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308085"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2215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2" name="Shape 48029">
            <a:extLst>
              <a:ext uri="{FF2B5EF4-FFF2-40B4-BE49-F238E27FC236}">
                <a16:creationId xmlns="" xmlns:a16="http://schemas.microsoft.com/office/drawing/2014/main" id="{1BC2AD06-4393-6741-9DD5-8C22502C0902}"/>
              </a:ext>
            </a:extLst>
          </p:cNvPr>
          <p:cNvSpPr/>
          <p:nvPr/>
        </p:nvSpPr>
        <p:spPr>
          <a:xfrm>
            <a:off x="3205341" y="1973765"/>
            <a:ext cx="1366362" cy="563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10911"/>
                </a:lnTo>
                <a:lnTo>
                  <a:pt x="21600" y="21600"/>
                </a:lnTo>
                <a:lnTo>
                  <a:pt x="0" y="106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+mj-lt"/>
            </a:endParaRPr>
          </a:p>
        </p:txBody>
      </p:sp>
      <p:sp>
        <p:nvSpPr>
          <p:cNvPr id="33" name="Shape 48030">
            <a:extLst>
              <a:ext uri="{FF2B5EF4-FFF2-40B4-BE49-F238E27FC236}">
                <a16:creationId xmlns="" xmlns:a16="http://schemas.microsoft.com/office/drawing/2014/main" id="{5D2D6EC1-3E60-3741-99C7-ADC481B40AD6}"/>
              </a:ext>
            </a:extLst>
          </p:cNvPr>
          <p:cNvSpPr/>
          <p:nvPr/>
        </p:nvSpPr>
        <p:spPr>
          <a:xfrm>
            <a:off x="4569890" y="1973765"/>
            <a:ext cx="1366362" cy="563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10911"/>
                </a:lnTo>
                <a:lnTo>
                  <a:pt x="0" y="21600"/>
                </a:lnTo>
                <a:lnTo>
                  <a:pt x="21600" y="10689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82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4" name="Shape 48031">
            <a:extLst>
              <a:ext uri="{FF2B5EF4-FFF2-40B4-BE49-F238E27FC236}">
                <a16:creationId xmlns="" xmlns:a16="http://schemas.microsoft.com/office/drawing/2014/main" id="{A1574D98-53E7-0F4C-B29D-82933AA19B89}"/>
              </a:ext>
            </a:extLst>
          </p:cNvPr>
          <p:cNvSpPr/>
          <p:nvPr/>
        </p:nvSpPr>
        <p:spPr>
          <a:xfrm>
            <a:off x="3214007" y="1783925"/>
            <a:ext cx="2718488" cy="480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683"/>
                </a:moveTo>
                <a:lnTo>
                  <a:pt x="10773" y="0"/>
                </a:lnTo>
                <a:lnTo>
                  <a:pt x="21600" y="8683"/>
                </a:lnTo>
                <a:lnTo>
                  <a:pt x="10773" y="21600"/>
                </a:lnTo>
                <a:lnTo>
                  <a:pt x="0" y="8683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308085">
              <a:defRPr sz="4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2215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Shape 48033">
            <a:extLst>
              <a:ext uri="{FF2B5EF4-FFF2-40B4-BE49-F238E27FC236}">
                <a16:creationId xmlns="" xmlns:a16="http://schemas.microsoft.com/office/drawing/2014/main" id="{02909A3C-E835-504B-A749-C9EA17C149ED}"/>
              </a:ext>
            </a:extLst>
          </p:cNvPr>
          <p:cNvSpPr/>
          <p:nvPr/>
        </p:nvSpPr>
        <p:spPr>
          <a:xfrm>
            <a:off x="2804026" y="1564115"/>
            <a:ext cx="1134269" cy="4445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0812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30808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9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" name="Shape 48034">
            <a:extLst>
              <a:ext uri="{FF2B5EF4-FFF2-40B4-BE49-F238E27FC236}">
                <a16:creationId xmlns="" xmlns:a16="http://schemas.microsoft.com/office/drawing/2014/main" id="{71FBAA54-B1B3-C14B-B3CD-1D01D462EFC1}"/>
              </a:ext>
            </a:extLst>
          </p:cNvPr>
          <p:cNvSpPr/>
          <p:nvPr/>
        </p:nvSpPr>
        <p:spPr>
          <a:xfrm flipH="1">
            <a:off x="4856252" y="1666535"/>
            <a:ext cx="1473599" cy="963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4617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30808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9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2" name="Shape 48036">
            <a:extLst>
              <a:ext uri="{FF2B5EF4-FFF2-40B4-BE49-F238E27FC236}">
                <a16:creationId xmlns="" xmlns:a16="http://schemas.microsoft.com/office/drawing/2014/main" id="{F3242B4F-28CF-2E48-B70E-C72953C0F0EE}"/>
              </a:ext>
            </a:extLst>
          </p:cNvPr>
          <p:cNvSpPr/>
          <p:nvPr/>
        </p:nvSpPr>
        <p:spPr>
          <a:xfrm rot="10800000" flipH="1">
            <a:off x="2804026" y="3226425"/>
            <a:ext cx="1609394" cy="964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6966" y="0"/>
                </a:lnTo>
                <a:lnTo>
                  <a:pt x="0" y="0"/>
                </a:lnTo>
              </a:path>
            </a:pathLst>
          </a:cu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pPr defTabSz="308085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9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A69AE67-5129-8044-8CB6-8AF3FAECB01E}"/>
              </a:ext>
            </a:extLst>
          </p:cNvPr>
          <p:cNvSpPr txBox="1"/>
          <p:nvPr/>
        </p:nvSpPr>
        <p:spPr>
          <a:xfrm>
            <a:off x="6488134" y="1560058"/>
            <a:ext cx="2084366" cy="25160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Планирование </a:t>
            </a:r>
            <a:r>
              <a:rPr lang="ru-RU" sz="1050" dirty="0"/>
              <a:t>воспитательной работы: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Проведение </a:t>
            </a:r>
            <a:r>
              <a:rPr lang="ru-RU" sz="1050" dirty="0"/>
              <a:t>воспитательной работы со студентами;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Поддержание </a:t>
            </a:r>
            <a:r>
              <a:rPr lang="ru-RU" sz="1050" dirty="0"/>
              <a:t>связи с родителями и заинтересованными сторонами по вопросам воспитательной работы;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Мониторинг </a:t>
            </a:r>
            <a:r>
              <a:rPr lang="ru-RU" sz="1050" dirty="0"/>
              <a:t>воспитательного процесса, сбор данных;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smtClean="0"/>
              <a:t>Анализ </a:t>
            </a:r>
            <a:r>
              <a:rPr lang="ru-RU" sz="1050" dirty="0"/>
              <a:t>и улучшение воспитательного </a:t>
            </a:r>
            <a:r>
              <a:rPr lang="ru-RU" sz="1050" dirty="0" smtClean="0"/>
              <a:t>процесса</a:t>
            </a:r>
            <a:endParaRPr lang="ru-RU" sz="1050" dirty="0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9C20CAA7-F6DA-9C4E-98C1-4DA4D2AF7108}"/>
              </a:ext>
            </a:extLst>
          </p:cNvPr>
          <p:cNvSpPr txBox="1"/>
          <p:nvPr/>
        </p:nvSpPr>
        <p:spPr>
          <a:xfrm>
            <a:off x="6488134" y="1244202"/>
            <a:ext cx="2084366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400" b="1" dirty="0" smtClean="0">
                <a:solidFill>
                  <a:schemeClr val="accent2"/>
                </a:solidFill>
                <a:latin typeface="+mj-lt"/>
                <a:cs typeface="Poppins" pitchFamily="2" charset="77"/>
              </a:rPr>
              <a:t>Задачи программы</a:t>
            </a:r>
            <a:endParaRPr lang="en-US" sz="1400" b="1" dirty="0">
              <a:solidFill>
                <a:schemeClr val="accent2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0A01A91-A7AF-444A-8059-F74B1B2D37C6}"/>
              </a:ext>
            </a:extLst>
          </p:cNvPr>
          <p:cNvSpPr txBox="1"/>
          <p:nvPr/>
        </p:nvSpPr>
        <p:spPr>
          <a:xfrm>
            <a:off x="571500" y="1560058"/>
            <a:ext cx="2084366" cy="4257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1313"/>
              </a:lnSpc>
            </a:pPr>
            <a:r>
              <a:rPr lang="ru-RU" sz="1050" dirty="0" smtClean="0"/>
              <a:t>Разностороннее </a:t>
            </a:r>
            <a:r>
              <a:rPr lang="ru-RU" sz="1050" dirty="0"/>
              <a:t>гармоничное развитие личности студента</a:t>
            </a:r>
            <a:endParaRPr lang="en-US" sz="1050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746A578-614D-C74B-9122-5B27F301393C}"/>
              </a:ext>
            </a:extLst>
          </p:cNvPr>
          <p:cNvSpPr txBox="1"/>
          <p:nvPr/>
        </p:nvSpPr>
        <p:spPr>
          <a:xfrm>
            <a:off x="571500" y="1244202"/>
            <a:ext cx="2084366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1"/>
                </a:solidFill>
                <a:latin typeface="+mj-lt"/>
                <a:cs typeface="Poppins" pitchFamily="2" charset="77"/>
              </a:rPr>
              <a:t>Цель программы</a:t>
            </a:r>
            <a:endParaRPr lang="en-US" sz="1400" b="1" dirty="0">
              <a:solidFill>
                <a:schemeClr val="accent1"/>
              </a:solidFill>
              <a:latin typeface="+mj-lt"/>
              <a:cs typeface="Poppins" pitchFamily="2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0825F16E-CB72-1A49-B078-46431D878C6D}"/>
              </a:ext>
            </a:extLst>
          </p:cNvPr>
          <p:cNvSpPr txBox="1"/>
          <p:nvPr/>
        </p:nvSpPr>
        <p:spPr>
          <a:xfrm>
            <a:off x="571500" y="4077808"/>
            <a:ext cx="2084366" cy="2465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1313"/>
              </a:lnSpc>
            </a:pPr>
            <a:r>
              <a:rPr lang="ru-RU" sz="1050" dirty="0" smtClean="0"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Отсутствуют</a:t>
            </a:r>
            <a:endParaRPr lang="en-US" sz="1050" dirty="0"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4457CC22-8DAF-654C-8B14-DD09450A6508}"/>
              </a:ext>
            </a:extLst>
          </p:cNvPr>
          <p:cNvSpPr txBox="1"/>
          <p:nvPr/>
        </p:nvSpPr>
        <p:spPr>
          <a:xfrm>
            <a:off x="304800" y="3761953"/>
            <a:ext cx="2351066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3"/>
                </a:solidFill>
                <a:latin typeface="+mj-lt"/>
                <a:cs typeface="Poppins" pitchFamily="2" charset="77"/>
              </a:rPr>
              <a:t>Ожидаемые результаты</a:t>
            </a:r>
            <a:endParaRPr lang="en-US" sz="1400" b="1" dirty="0">
              <a:solidFill>
                <a:schemeClr val="accent3"/>
              </a:solidFill>
              <a:latin typeface="+mj-lt"/>
              <a:cs typeface="Poppins" pitchFamily="2" charset="77"/>
            </a:endParaRPr>
          </a:p>
        </p:txBody>
      </p:sp>
      <p:pic>
        <p:nvPicPr>
          <p:cNvPr id="37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ight Triangle 2"/>
          <p:cNvSpPr/>
          <p:nvPr/>
        </p:nvSpPr>
        <p:spPr bwMode="auto">
          <a:xfrm rot="5400000">
            <a:off x="95727" y="57247"/>
            <a:ext cx="875345" cy="914400"/>
          </a:xfrm>
          <a:prstGeom prst="rtTriangle">
            <a:avLst/>
          </a:prstGeom>
          <a:solidFill>
            <a:schemeClr val="bg2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39" name="Rectangle 4"/>
          <p:cNvSpPr/>
          <p:nvPr/>
        </p:nvSpPr>
        <p:spPr>
          <a:xfrm>
            <a:off x="228600" y="139018"/>
            <a:ext cx="8305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ПРИМЕРЫ ИЗ ПРОЕКТОВ И ПРОГРАММ УЧАСТНИКОВ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882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Hurma_Generation-theory_conclusion_10-min-1024x410.png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lum bright="-22000"/>
          </a:blip>
          <a:srcRect l="14410" r="14410"/>
          <a:stretch>
            <a:fillRect/>
          </a:stretch>
        </p:blipFill>
        <p:spPr>
          <a:xfrm>
            <a:off x="-3365" y="1"/>
            <a:ext cx="9144000" cy="5154296"/>
          </a:xfrm>
        </p:spPr>
      </p:pic>
      <p:sp>
        <p:nvSpPr>
          <p:cNvPr id="4" name="Rectangle 3"/>
          <p:cNvSpPr/>
          <p:nvPr/>
        </p:nvSpPr>
        <p:spPr bwMode="auto">
          <a:xfrm>
            <a:off x="4568635" y="1"/>
            <a:ext cx="2287682" cy="5154296"/>
          </a:xfrm>
          <a:prstGeom prst="rect">
            <a:avLst/>
          </a:prstGeom>
          <a:solidFill>
            <a:schemeClr val="accent5">
              <a:lumMod val="40000"/>
              <a:lumOff val="60000"/>
              <a:alpha val="3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" y="1"/>
            <a:ext cx="2287682" cy="5154295"/>
          </a:xfrm>
          <a:prstGeom prst="rect">
            <a:avLst/>
          </a:prstGeom>
          <a:solidFill>
            <a:schemeClr val="accent5">
              <a:alpha val="53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1" name="Footer Text"/>
          <p:cNvSpPr txBox="1"/>
          <p:nvPr/>
        </p:nvSpPr>
        <p:spPr>
          <a:xfrm>
            <a:off x="230992" y="2722646"/>
            <a:ext cx="182569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Сформировать у студентов ПОО навыки наставничества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Footer Text"/>
          <p:cNvSpPr txBox="1"/>
          <p:nvPr/>
        </p:nvSpPr>
        <p:spPr>
          <a:xfrm>
            <a:off x="4673463" y="2666184"/>
            <a:ext cx="2078028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Разработать программы для реализации модели  наставничества между волонтерами клуба и пожилым населением, по  развитию компетенций использования цифровой среды.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029" y="2268978"/>
            <a:ext cx="1487627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Задача 1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0629" y="2214561"/>
            <a:ext cx="1487627" cy="369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Задача 3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3"/>
          <p:cNvSpPr/>
          <p:nvPr/>
        </p:nvSpPr>
        <p:spPr bwMode="auto">
          <a:xfrm>
            <a:off x="2287678" y="-8718"/>
            <a:ext cx="2280956" cy="5154296"/>
          </a:xfrm>
          <a:prstGeom prst="rect">
            <a:avLst/>
          </a:prstGeom>
          <a:solidFill>
            <a:schemeClr val="accent5">
              <a:lumMod val="60000"/>
              <a:lumOff val="40000"/>
              <a:alpha val="3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27" name="Рисунок 26" descr="Монтажная область 1 копия 7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0" y="1"/>
            <a:ext cx="1000131" cy="1002631"/>
          </a:xfrm>
          <a:prstGeom prst="rect">
            <a:avLst/>
          </a:prstGeom>
        </p:spPr>
      </p:pic>
      <p:sp>
        <p:nvSpPr>
          <p:cNvPr id="23" name="Freeform 154"/>
          <p:cNvSpPr>
            <a:spLocks noEditPoints="1"/>
          </p:cNvSpPr>
          <p:nvPr/>
        </p:nvSpPr>
        <p:spPr bwMode="auto">
          <a:xfrm>
            <a:off x="728675" y="1471579"/>
            <a:ext cx="830330" cy="661238"/>
          </a:xfrm>
          <a:custGeom>
            <a:avLst/>
            <a:gdLst>
              <a:gd name="T0" fmla="*/ 34 w 176"/>
              <a:gd name="T1" fmla="*/ 86 h 144"/>
              <a:gd name="T2" fmla="*/ 28 w 176"/>
              <a:gd name="T3" fmla="*/ 65 h 144"/>
              <a:gd name="T4" fmla="*/ 28 w 176"/>
              <a:gd name="T5" fmla="*/ 58 h 144"/>
              <a:gd name="T6" fmla="*/ 25 w 176"/>
              <a:gd name="T7" fmla="*/ 38 h 144"/>
              <a:gd name="T8" fmla="*/ 35 w 176"/>
              <a:gd name="T9" fmla="*/ 26 h 144"/>
              <a:gd name="T10" fmla="*/ 49 w 176"/>
              <a:gd name="T11" fmla="*/ 25 h 144"/>
              <a:gd name="T12" fmla="*/ 52 w 176"/>
              <a:gd name="T13" fmla="*/ 18 h 144"/>
              <a:gd name="T14" fmla="*/ 30 w 176"/>
              <a:gd name="T15" fmla="*/ 19 h 144"/>
              <a:gd name="T16" fmla="*/ 20 w 176"/>
              <a:gd name="T17" fmla="*/ 56 h 144"/>
              <a:gd name="T18" fmla="*/ 26 w 176"/>
              <a:gd name="T19" fmla="*/ 86 h 144"/>
              <a:gd name="T20" fmla="*/ 0 w 176"/>
              <a:gd name="T21" fmla="*/ 124 h 144"/>
              <a:gd name="T22" fmla="*/ 22 w 176"/>
              <a:gd name="T23" fmla="*/ 128 h 144"/>
              <a:gd name="T24" fmla="*/ 8 w 176"/>
              <a:gd name="T25" fmla="*/ 120 h 144"/>
              <a:gd name="T26" fmla="*/ 159 w 176"/>
              <a:gd name="T27" fmla="*/ 100 h 144"/>
              <a:gd name="T28" fmla="*/ 155 w 176"/>
              <a:gd name="T29" fmla="*/ 70 h 144"/>
              <a:gd name="T30" fmla="*/ 159 w 176"/>
              <a:gd name="T31" fmla="*/ 35 h 144"/>
              <a:gd name="T32" fmla="*/ 132 w 176"/>
              <a:gd name="T33" fmla="*/ 16 h 144"/>
              <a:gd name="T34" fmla="*/ 126 w 176"/>
              <a:gd name="T35" fmla="*/ 25 h 144"/>
              <a:gd name="T36" fmla="*/ 132 w 176"/>
              <a:gd name="T37" fmla="*/ 24 h 144"/>
              <a:gd name="T38" fmla="*/ 142 w 176"/>
              <a:gd name="T39" fmla="*/ 27 h 144"/>
              <a:gd name="T40" fmla="*/ 149 w 176"/>
              <a:gd name="T41" fmla="*/ 53 h 144"/>
              <a:gd name="T42" fmla="*/ 149 w 176"/>
              <a:gd name="T43" fmla="*/ 65 h 144"/>
              <a:gd name="T44" fmla="*/ 148 w 176"/>
              <a:gd name="T45" fmla="*/ 66 h 144"/>
              <a:gd name="T46" fmla="*/ 157 w 176"/>
              <a:gd name="T47" fmla="*/ 108 h 144"/>
              <a:gd name="T48" fmla="*/ 150 w 176"/>
              <a:gd name="T49" fmla="*/ 120 h 144"/>
              <a:gd name="T50" fmla="*/ 172 w 176"/>
              <a:gd name="T51" fmla="*/ 128 h 144"/>
              <a:gd name="T52" fmla="*/ 159 w 176"/>
              <a:gd name="T53" fmla="*/ 100 h 144"/>
              <a:gd name="T54" fmla="*/ 106 w 176"/>
              <a:gd name="T55" fmla="*/ 90 h 144"/>
              <a:gd name="T56" fmla="*/ 115 w 176"/>
              <a:gd name="T57" fmla="*/ 52 h 144"/>
              <a:gd name="T58" fmla="*/ 104 w 176"/>
              <a:gd name="T59" fmla="*/ 3 h 144"/>
              <a:gd name="T60" fmla="*/ 76 w 176"/>
              <a:gd name="T61" fmla="*/ 4 h 144"/>
              <a:gd name="T62" fmla="*/ 61 w 176"/>
              <a:gd name="T63" fmla="*/ 52 h 144"/>
              <a:gd name="T64" fmla="*/ 70 w 176"/>
              <a:gd name="T65" fmla="*/ 90 h 144"/>
              <a:gd name="T66" fmla="*/ 28 w 176"/>
              <a:gd name="T67" fmla="*/ 140 h 144"/>
              <a:gd name="T68" fmla="*/ 144 w 176"/>
              <a:gd name="T69" fmla="*/ 144 h 144"/>
              <a:gd name="T70" fmla="*/ 120 w 176"/>
              <a:gd name="T71" fmla="*/ 109 h 144"/>
              <a:gd name="T72" fmla="*/ 58 w 176"/>
              <a:gd name="T73" fmla="*/ 117 h 144"/>
              <a:gd name="T74" fmla="*/ 78 w 176"/>
              <a:gd name="T75" fmla="*/ 90 h 144"/>
              <a:gd name="T76" fmla="*/ 69 w 176"/>
              <a:gd name="T77" fmla="*/ 65 h 144"/>
              <a:gd name="T78" fmla="*/ 68 w 176"/>
              <a:gd name="T79" fmla="*/ 48 h 144"/>
              <a:gd name="T80" fmla="*/ 79 w 176"/>
              <a:gd name="T81" fmla="*/ 12 h 144"/>
              <a:gd name="T82" fmla="*/ 93 w 176"/>
              <a:gd name="T83" fmla="*/ 8 h 144"/>
              <a:gd name="T84" fmla="*/ 108 w 176"/>
              <a:gd name="T85" fmla="*/ 22 h 144"/>
              <a:gd name="T86" fmla="*/ 107 w 176"/>
              <a:gd name="T87" fmla="*/ 54 h 144"/>
              <a:gd name="T88" fmla="*/ 106 w 176"/>
              <a:gd name="T89" fmla="*/ 66 h 144"/>
              <a:gd name="T90" fmla="*/ 118 w 176"/>
              <a:gd name="T91" fmla="*/ 117 h 144"/>
              <a:gd name="T92" fmla="*/ 140 w 176"/>
              <a:gd name="T93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44">
                <a:moveTo>
                  <a:pt x="19" y="108"/>
                </a:moveTo>
                <a:cubicBezTo>
                  <a:pt x="25" y="106"/>
                  <a:pt x="34" y="100"/>
                  <a:pt x="34" y="86"/>
                </a:cubicBezTo>
                <a:cubicBezTo>
                  <a:pt x="34" y="74"/>
                  <a:pt x="30" y="69"/>
                  <a:pt x="28" y="66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65"/>
                  <a:pt x="27" y="63"/>
                  <a:pt x="28" y="58"/>
                </a:cubicBezTo>
                <a:cubicBezTo>
                  <a:pt x="28" y="56"/>
                  <a:pt x="28" y="54"/>
                  <a:pt x="27" y="53"/>
                </a:cubicBezTo>
                <a:cubicBezTo>
                  <a:pt x="26" y="49"/>
                  <a:pt x="23" y="43"/>
                  <a:pt x="25" y="38"/>
                </a:cubicBezTo>
                <a:cubicBezTo>
                  <a:pt x="28" y="29"/>
                  <a:pt x="30" y="28"/>
                  <a:pt x="34" y="27"/>
                </a:cubicBezTo>
                <a:cubicBezTo>
                  <a:pt x="34" y="27"/>
                  <a:pt x="34" y="26"/>
                  <a:pt x="35" y="26"/>
                </a:cubicBezTo>
                <a:cubicBezTo>
                  <a:pt x="36" y="25"/>
                  <a:pt x="40" y="24"/>
                  <a:pt x="44" y="24"/>
                </a:cubicBezTo>
                <a:cubicBezTo>
                  <a:pt x="46" y="24"/>
                  <a:pt x="48" y="24"/>
                  <a:pt x="49" y="25"/>
                </a:cubicBezTo>
                <a:cubicBezTo>
                  <a:pt x="49" y="24"/>
                  <a:pt x="50" y="22"/>
                  <a:pt x="50" y="21"/>
                </a:cubicBezTo>
                <a:cubicBezTo>
                  <a:pt x="51" y="20"/>
                  <a:pt x="51" y="19"/>
                  <a:pt x="52" y="18"/>
                </a:cubicBezTo>
                <a:cubicBezTo>
                  <a:pt x="49" y="16"/>
                  <a:pt x="47" y="16"/>
                  <a:pt x="44" y="16"/>
                </a:cubicBezTo>
                <a:cubicBezTo>
                  <a:pt x="38" y="16"/>
                  <a:pt x="33" y="18"/>
                  <a:pt x="30" y="19"/>
                </a:cubicBezTo>
                <a:cubicBezTo>
                  <a:pt x="24" y="22"/>
                  <a:pt x="21" y="25"/>
                  <a:pt x="17" y="35"/>
                </a:cubicBezTo>
                <a:cubicBezTo>
                  <a:pt x="14" y="43"/>
                  <a:pt x="18" y="52"/>
                  <a:pt x="20" y="56"/>
                </a:cubicBezTo>
                <a:cubicBezTo>
                  <a:pt x="18" y="66"/>
                  <a:pt x="21" y="70"/>
                  <a:pt x="21" y="70"/>
                </a:cubicBezTo>
                <a:cubicBezTo>
                  <a:pt x="23" y="73"/>
                  <a:pt x="26" y="76"/>
                  <a:pt x="26" y="86"/>
                </a:cubicBezTo>
                <a:cubicBezTo>
                  <a:pt x="26" y="98"/>
                  <a:pt x="17" y="100"/>
                  <a:pt x="17" y="100"/>
                </a:cubicBezTo>
                <a:cubicBezTo>
                  <a:pt x="10" y="103"/>
                  <a:pt x="0" y="108"/>
                  <a:pt x="0" y="124"/>
                </a:cubicBezTo>
                <a:cubicBezTo>
                  <a:pt x="0" y="124"/>
                  <a:pt x="0" y="128"/>
                  <a:pt x="4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3" y="125"/>
                  <a:pt x="24" y="122"/>
                  <a:pt x="26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9" y="112"/>
                  <a:pt x="14" y="110"/>
                  <a:pt x="19" y="108"/>
                </a:cubicBezTo>
                <a:moveTo>
                  <a:pt x="159" y="100"/>
                </a:moveTo>
                <a:cubicBezTo>
                  <a:pt x="159" y="100"/>
                  <a:pt x="150" y="98"/>
                  <a:pt x="150" y="86"/>
                </a:cubicBezTo>
                <a:cubicBezTo>
                  <a:pt x="150" y="76"/>
                  <a:pt x="153" y="73"/>
                  <a:pt x="155" y="70"/>
                </a:cubicBezTo>
                <a:cubicBezTo>
                  <a:pt x="155" y="70"/>
                  <a:pt x="158" y="66"/>
                  <a:pt x="156" y="56"/>
                </a:cubicBezTo>
                <a:cubicBezTo>
                  <a:pt x="158" y="52"/>
                  <a:pt x="162" y="43"/>
                  <a:pt x="159" y="35"/>
                </a:cubicBezTo>
                <a:cubicBezTo>
                  <a:pt x="155" y="25"/>
                  <a:pt x="152" y="22"/>
                  <a:pt x="146" y="19"/>
                </a:cubicBezTo>
                <a:cubicBezTo>
                  <a:pt x="143" y="18"/>
                  <a:pt x="138" y="16"/>
                  <a:pt x="132" y="16"/>
                </a:cubicBezTo>
                <a:cubicBezTo>
                  <a:pt x="129" y="16"/>
                  <a:pt x="127" y="16"/>
                  <a:pt x="124" y="18"/>
                </a:cubicBezTo>
                <a:cubicBezTo>
                  <a:pt x="125" y="20"/>
                  <a:pt x="126" y="23"/>
                  <a:pt x="126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8" y="24"/>
                  <a:pt x="130" y="24"/>
                  <a:pt x="132" y="24"/>
                </a:cubicBezTo>
                <a:cubicBezTo>
                  <a:pt x="136" y="24"/>
                  <a:pt x="140" y="25"/>
                  <a:pt x="141" y="26"/>
                </a:cubicBezTo>
                <a:cubicBezTo>
                  <a:pt x="142" y="26"/>
                  <a:pt x="142" y="27"/>
                  <a:pt x="142" y="27"/>
                </a:cubicBezTo>
                <a:cubicBezTo>
                  <a:pt x="146" y="28"/>
                  <a:pt x="148" y="29"/>
                  <a:pt x="151" y="38"/>
                </a:cubicBezTo>
                <a:cubicBezTo>
                  <a:pt x="153" y="43"/>
                  <a:pt x="150" y="49"/>
                  <a:pt x="149" y="53"/>
                </a:cubicBezTo>
                <a:cubicBezTo>
                  <a:pt x="148" y="54"/>
                  <a:pt x="148" y="56"/>
                  <a:pt x="148" y="58"/>
                </a:cubicBezTo>
                <a:cubicBezTo>
                  <a:pt x="149" y="63"/>
                  <a:pt x="149" y="65"/>
                  <a:pt x="149" y="65"/>
                </a:cubicBezTo>
                <a:cubicBezTo>
                  <a:pt x="149" y="65"/>
                  <a:pt x="149" y="65"/>
                  <a:pt x="148" y="65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46" y="69"/>
                  <a:pt x="142" y="74"/>
                  <a:pt x="142" y="86"/>
                </a:cubicBezTo>
                <a:cubicBezTo>
                  <a:pt x="142" y="100"/>
                  <a:pt x="151" y="106"/>
                  <a:pt x="157" y="108"/>
                </a:cubicBezTo>
                <a:cubicBezTo>
                  <a:pt x="162" y="110"/>
                  <a:pt x="167" y="112"/>
                  <a:pt x="168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2" y="122"/>
                  <a:pt x="153" y="125"/>
                  <a:pt x="15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6" y="128"/>
                  <a:pt x="176" y="124"/>
                  <a:pt x="176" y="124"/>
                </a:cubicBezTo>
                <a:cubicBezTo>
                  <a:pt x="176" y="108"/>
                  <a:pt x="166" y="103"/>
                  <a:pt x="159" y="100"/>
                </a:cubicBezTo>
                <a:moveTo>
                  <a:pt x="120" y="109"/>
                </a:moveTo>
                <a:cubicBezTo>
                  <a:pt x="120" y="109"/>
                  <a:pt x="106" y="105"/>
                  <a:pt x="106" y="90"/>
                </a:cubicBezTo>
                <a:cubicBezTo>
                  <a:pt x="106" y="77"/>
                  <a:pt x="111" y="73"/>
                  <a:pt x="114" y="69"/>
                </a:cubicBezTo>
                <a:cubicBezTo>
                  <a:pt x="114" y="69"/>
                  <a:pt x="118" y="65"/>
                  <a:pt x="115" y="52"/>
                </a:cubicBezTo>
                <a:cubicBezTo>
                  <a:pt x="120" y="45"/>
                  <a:pt x="122" y="33"/>
                  <a:pt x="116" y="19"/>
                </a:cubicBezTo>
                <a:cubicBezTo>
                  <a:pt x="112" y="10"/>
                  <a:pt x="109" y="5"/>
                  <a:pt x="104" y="3"/>
                </a:cubicBezTo>
                <a:cubicBezTo>
                  <a:pt x="101" y="1"/>
                  <a:pt x="97" y="0"/>
                  <a:pt x="93" y="0"/>
                </a:cubicBezTo>
                <a:cubicBezTo>
                  <a:pt x="86" y="0"/>
                  <a:pt x="79" y="3"/>
                  <a:pt x="76" y="4"/>
                </a:cubicBezTo>
                <a:cubicBezTo>
                  <a:pt x="68" y="8"/>
                  <a:pt x="63" y="11"/>
                  <a:pt x="58" y="24"/>
                </a:cubicBezTo>
                <a:cubicBezTo>
                  <a:pt x="53" y="34"/>
                  <a:pt x="58" y="46"/>
                  <a:pt x="61" y="52"/>
                </a:cubicBezTo>
                <a:cubicBezTo>
                  <a:pt x="58" y="65"/>
                  <a:pt x="62" y="69"/>
                  <a:pt x="62" y="69"/>
                </a:cubicBezTo>
                <a:cubicBezTo>
                  <a:pt x="65" y="73"/>
                  <a:pt x="70" y="77"/>
                  <a:pt x="70" y="90"/>
                </a:cubicBezTo>
                <a:cubicBezTo>
                  <a:pt x="70" y="105"/>
                  <a:pt x="56" y="109"/>
                  <a:pt x="56" y="109"/>
                </a:cubicBezTo>
                <a:cubicBezTo>
                  <a:pt x="47" y="112"/>
                  <a:pt x="28" y="118"/>
                  <a:pt x="28" y="140"/>
                </a:cubicBezTo>
                <a:cubicBezTo>
                  <a:pt x="28" y="140"/>
                  <a:pt x="28" y="144"/>
                  <a:pt x="32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8" y="144"/>
                  <a:pt x="148" y="140"/>
                  <a:pt x="148" y="140"/>
                </a:cubicBezTo>
                <a:cubicBezTo>
                  <a:pt x="148" y="118"/>
                  <a:pt x="129" y="112"/>
                  <a:pt x="120" y="109"/>
                </a:cubicBezTo>
                <a:moveTo>
                  <a:pt x="36" y="136"/>
                </a:moveTo>
                <a:cubicBezTo>
                  <a:pt x="38" y="125"/>
                  <a:pt x="48" y="120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66" y="115"/>
                  <a:pt x="78" y="107"/>
                  <a:pt x="78" y="90"/>
                </a:cubicBezTo>
                <a:cubicBezTo>
                  <a:pt x="78" y="76"/>
                  <a:pt x="73" y="70"/>
                  <a:pt x="70" y="66"/>
                </a:cubicBezTo>
                <a:cubicBezTo>
                  <a:pt x="69" y="65"/>
                  <a:pt x="68" y="64"/>
                  <a:pt x="69" y="65"/>
                </a:cubicBezTo>
                <a:cubicBezTo>
                  <a:pt x="68" y="64"/>
                  <a:pt x="67" y="61"/>
                  <a:pt x="69" y="54"/>
                </a:cubicBezTo>
                <a:cubicBezTo>
                  <a:pt x="70" y="50"/>
                  <a:pt x="68" y="48"/>
                  <a:pt x="68" y="48"/>
                </a:cubicBezTo>
                <a:cubicBezTo>
                  <a:pt x="66" y="43"/>
                  <a:pt x="62" y="34"/>
                  <a:pt x="65" y="27"/>
                </a:cubicBezTo>
                <a:cubicBezTo>
                  <a:pt x="69" y="17"/>
                  <a:pt x="73" y="15"/>
                  <a:pt x="79" y="12"/>
                </a:cubicBezTo>
                <a:cubicBezTo>
                  <a:pt x="80" y="11"/>
                  <a:pt x="80" y="11"/>
                  <a:pt x="80" y="11"/>
                </a:cubicBezTo>
                <a:cubicBezTo>
                  <a:pt x="82" y="10"/>
                  <a:pt x="87" y="8"/>
                  <a:pt x="93" y="8"/>
                </a:cubicBezTo>
                <a:cubicBezTo>
                  <a:pt x="96" y="8"/>
                  <a:pt x="98" y="9"/>
                  <a:pt x="100" y="10"/>
                </a:cubicBezTo>
                <a:cubicBezTo>
                  <a:pt x="103" y="11"/>
                  <a:pt x="105" y="14"/>
                  <a:pt x="108" y="22"/>
                </a:cubicBezTo>
                <a:cubicBezTo>
                  <a:pt x="115" y="36"/>
                  <a:pt x="111" y="45"/>
                  <a:pt x="109" y="47"/>
                </a:cubicBezTo>
                <a:cubicBezTo>
                  <a:pt x="107" y="49"/>
                  <a:pt x="107" y="52"/>
                  <a:pt x="107" y="54"/>
                </a:cubicBezTo>
                <a:cubicBezTo>
                  <a:pt x="109" y="61"/>
                  <a:pt x="108" y="64"/>
                  <a:pt x="108" y="64"/>
                </a:cubicBezTo>
                <a:cubicBezTo>
                  <a:pt x="108" y="64"/>
                  <a:pt x="107" y="65"/>
                  <a:pt x="106" y="66"/>
                </a:cubicBezTo>
                <a:cubicBezTo>
                  <a:pt x="103" y="70"/>
                  <a:pt x="98" y="76"/>
                  <a:pt x="98" y="90"/>
                </a:cubicBezTo>
                <a:cubicBezTo>
                  <a:pt x="98" y="107"/>
                  <a:pt x="110" y="115"/>
                  <a:pt x="118" y="117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128" y="120"/>
                  <a:pt x="138" y="125"/>
                  <a:pt x="140" y="136"/>
                </a:cubicBezTo>
                <a:lnTo>
                  <a:pt x="36" y="13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34290" tIns="17145" rIns="34290" bIns="17145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8" name="Rectangle 3"/>
          <p:cNvSpPr/>
          <p:nvPr/>
        </p:nvSpPr>
        <p:spPr bwMode="auto">
          <a:xfrm>
            <a:off x="6856317" y="-8718"/>
            <a:ext cx="2288069" cy="5154296"/>
          </a:xfrm>
          <a:prstGeom prst="rect">
            <a:avLst/>
          </a:prstGeom>
          <a:solidFill>
            <a:schemeClr val="accent6">
              <a:lumMod val="75000"/>
              <a:alpha val="3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6" name="ZoneTexte 13"/>
          <p:cNvSpPr txBox="1"/>
          <p:nvPr/>
        </p:nvSpPr>
        <p:spPr>
          <a:xfrm>
            <a:off x="400029" y="29982"/>
            <a:ext cx="8001056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ЦЕЛЬ ПРОЕКТА</a:t>
            </a:r>
            <a:r>
              <a:rPr lang="en-US" sz="21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ru-RU" sz="45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Вовлечение 40% студентов первого курса  до июля 2021 года в наставничество через создание молодежного волонтерского клуба «Наставник по жизни»</a:t>
            </a:r>
          </a:p>
          <a:p>
            <a:pPr algn="just">
              <a:lnSpc>
                <a:spcPct val="150000"/>
              </a:lnSpc>
            </a:pPr>
            <a:endParaRPr lang="fr-CA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ooter Text"/>
          <p:cNvSpPr txBox="1"/>
          <p:nvPr/>
        </p:nvSpPr>
        <p:spPr>
          <a:xfrm>
            <a:off x="2385780" y="2666592"/>
            <a:ext cx="207802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Охватить студентов волонтерскими программами и проектами гражданско-патриотической направленности  для развития наставничества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0982" y="2268978"/>
            <a:ext cx="1487627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Задача 2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ooter Text"/>
          <p:cNvSpPr txBox="1"/>
          <p:nvPr/>
        </p:nvSpPr>
        <p:spPr>
          <a:xfrm>
            <a:off x="6989772" y="2666185"/>
            <a:ext cx="20780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Популяризация деятельности клуба</a:t>
            </a:r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86645" y="2214561"/>
            <a:ext cx="1487627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Задача 4</a:t>
            </a:r>
            <a:endParaRPr lang="en-US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93017" y="4625198"/>
            <a:ext cx="15969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Саратовская </a:t>
            </a:r>
            <a:r>
              <a:rPr lang="ru-RU" sz="13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область</a:t>
            </a:r>
            <a:endParaRPr lang="ru-RU" sz="13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Freeform 76">
            <a:extLst>
              <a:ext uri="{FF2B5EF4-FFF2-40B4-BE49-F238E27FC236}">
                <a16:creationId xmlns="" xmlns:a16="http://schemas.microsoft.com/office/drawing/2014/main" id="{0406F216-5443-F346-B862-CBF0D8BBA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4475" y="1493928"/>
            <a:ext cx="720638" cy="616540"/>
          </a:xfrm>
          <a:custGeom>
            <a:avLst/>
            <a:gdLst>
              <a:gd name="T0" fmla="*/ 210511 w 601"/>
              <a:gd name="T1" fmla="*/ 63911 h 510"/>
              <a:gd name="T2" fmla="*/ 210511 w 601"/>
              <a:gd name="T3" fmla="*/ 63911 h 510"/>
              <a:gd name="T4" fmla="*/ 210511 w 601"/>
              <a:gd name="T5" fmla="*/ 63911 h 510"/>
              <a:gd name="T6" fmla="*/ 210511 w 601"/>
              <a:gd name="T7" fmla="*/ 63911 h 510"/>
              <a:gd name="T8" fmla="*/ 124295 w 601"/>
              <a:gd name="T9" fmla="*/ 125294 h 510"/>
              <a:gd name="T10" fmla="*/ 124295 w 601"/>
              <a:gd name="T11" fmla="*/ 125294 h 510"/>
              <a:gd name="T12" fmla="*/ 116751 w 601"/>
              <a:gd name="T13" fmla="*/ 127822 h 510"/>
              <a:gd name="T14" fmla="*/ 111722 w 601"/>
              <a:gd name="T15" fmla="*/ 125294 h 510"/>
              <a:gd name="T16" fmla="*/ 111722 w 601"/>
              <a:gd name="T17" fmla="*/ 125294 h 510"/>
              <a:gd name="T18" fmla="*/ 111722 w 601"/>
              <a:gd name="T19" fmla="*/ 125294 h 510"/>
              <a:gd name="T20" fmla="*/ 111722 w 601"/>
              <a:gd name="T21" fmla="*/ 125294 h 510"/>
              <a:gd name="T22" fmla="*/ 65740 w 601"/>
              <a:gd name="T23" fmla="*/ 94603 h 510"/>
              <a:gd name="T24" fmla="*/ 20117 w 601"/>
              <a:gd name="T25" fmla="*/ 122406 h 510"/>
              <a:gd name="T26" fmla="*/ 20117 w 601"/>
              <a:gd name="T27" fmla="*/ 163207 h 510"/>
              <a:gd name="T28" fmla="*/ 205482 w 601"/>
              <a:gd name="T29" fmla="*/ 163207 h 510"/>
              <a:gd name="T30" fmla="*/ 215541 w 601"/>
              <a:gd name="T31" fmla="*/ 173679 h 510"/>
              <a:gd name="T32" fmla="*/ 205482 w 601"/>
              <a:gd name="T33" fmla="*/ 183789 h 510"/>
              <a:gd name="T34" fmla="*/ 10059 w 601"/>
              <a:gd name="T35" fmla="*/ 183789 h 510"/>
              <a:gd name="T36" fmla="*/ 0 w 601"/>
              <a:gd name="T37" fmla="*/ 173679 h 510"/>
              <a:gd name="T38" fmla="*/ 0 w 601"/>
              <a:gd name="T39" fmla="*/ 10110 h 510"/>
              <a:gd name="T40" fmla="*/ 10059 w 601"/>
              <a:gd name="T41" fmla="*/ 0 h 510"/>
              <a:gd name="T42" fmla="*/ 20117 w 601"/>
              <a:gd name="T43" fmla="*/ 10110 h 510"/>
              <a:gd name="T44" fmla="*/ 20117 w 601"/>
              <a:gd name="T45" fmla="*/ 99658 h 510"/>
              <a:gd name="T46" fmla="*/ 60711 w 601"/>
              <a:gd name="T47" fmla="*/ 74021 h 510"/>
              <a:gd name="T48" fmla="*/ 60711 w 601"/>
              <a:gd name="T49" fmla="*/ 74021 h 510"/>
              <a:gd name="T50" fmla="*/ 65740 w 601"/>
              <a:gd name="T51" fmla="*/ 71494 h 510"/>
              <a:gd name="T52" fmla="*/ 73643 w 601"/>
              <a:gd name="T53" fmla="*/ 74021 h 510"/>
              <a:gd name="T54" fmla="*/ 73643 w 601"/>
              <a:gd name="T55" fmla="*/ 74021 h 510"/>
              <a:gd name="T56" fmla="*/ 73643 w 601"/>
              <a:gd name="T57" fmla="*/ 74021 h 510"/>
              <a:gd name="T58" fmla="*/ 73643 w 601"/>
              <a:gd name="T59" fmla="*/ 74021 h 510"/>
              <a:gd name="T60" fmla="*/ 116751 w 601"/>
              <a:gd name="T61" fmla="*/ 104713 h 510"/>
              <a:gd name="T62" fmla="*/ 200453 w 601"/>
              <a:gd name="T63" fmla="*/ 45857 h 510"/>
              <a:gd name="T64" fmla="*/ 200453 w 601"/>
              <a:gd name="T65" fmla="*/ 45857 h 510"/>
              <a:gd name="T66" fmla="*/ 205482 w 601"/>
              <a:gd name="T67" fmla="*/ 45857 h 510"/>
              <a:gd name="T68" fmla="*/ 215541 w 601"/>
              <a:gd name="T69" fmla="*/ 56328 h 510"/>
              <a:gd name="T70" fmla="*/ 210511 w 601"/>
              <a:gd name="T71" fmla="*/ 63911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31" name="Freeform 59">
            <a:extLst>
              <a:ext uri="{FF2B5EF4-FFF2-40B4-BE49-F238E27FC236}">
                <a16:creationId xmlns="" xmlns:a16="http://schemas.microsoft.com/office/drawing/2014/main" id="{F58B80EE-EAD0-A54B-9A63-B0DEA4EEE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71" y="1514446"/>
            <a:ext cx="438818" cy="618371"/>
          </a:xfrm>
          <a:custGeom>
            <a:avLst/>
            <a:gdLst>
              <a:gd name="T0" fmla="*/ 204140 w 581"/>
              <a:gd name="T1" fmla="*/ 188138 h 609"/>
              <a:gd name="T2" fmla="*/ 170958 w 581"/>
              <a:gd name="T3" fmla="*/ 218715 h 609"/>
              <a:gd name="T4" fmla="*/ 150400 w 581"/>
              <a:gd name="T5" fmla="*/ 200729 h 609"/>
              <a:gd name="T6" fmla="*/ 158335 w 581"/>
              <a:gd name="T7" fmla="*/ 183102 h 609"/>
              <a:gd name="T8" fmla="*/ 170958 w 581"/>
              <a:gd name="T9" fmla="*/ 193175 h 609"/>
              <a:gd name="T10" fmla="*/ 199091 w 581"/>
              <a:gd name="T11" fmla="*/ 170512 h 609"/>
              <a:gd name="T12" fmla="*/ 204140 w 581"/>
              <a:gd name="T13" fmla="*/ 188138 h 609"/>
              <a:gd name="T14" fmla="*/ 170958 w 581"/>
              <a:gd name="T15" fmla="*/ 178066 h 609"/>
              <a:gd name="T16" fmla="*/ 137776 w 581"/>
              <a:gd name="T17" fmla="*/ 193175 h 609"/>
              <a:gd name="T18" fmla="*/ 142826 w 581"/>
              <a:gd name="T19" fmla="*/ 208643 h 609"/>
              <a:gd name="T20" fmla="*/ 10459 w 581"/>
              <a:gd name="T21" fmla="*/ 218715 h 609"/>
              <a:gd name="T22" fmla="*/ 0 w 581"/>
              <a:gd name="T23" fmla="*/ 30577 h 609"/>
              <a:gd name="T24" fmla="*/ 28132 w 581"/>
              <a:gd name="T25" fmla="*/ 20145 h 609"/>
              <a:gd name="T26" fmla="*/ 48691 w 581"/>
              <a:gd name="T27" fmla="*/ 50722 h 609"/>
              <a:gd name="T28" fmla="*/ 68888 w 581"/>
              <a:gd name="T29" fmla="*/ 20145 h 609"/>
              <a:gd name="T30" fmla="*/ 78987 w 581"/>
              <a:gd name="T31" fmla="*/ 30577 h 609"/>
              <a:gd name="T32" fmla="*/ 120104 w 581"/>
              <a:gd name="T33" fmla="*/ 30577 h 609"/>
              <a:gd name="T34" fmla="*/ 130202 w 581"/>
              <a:gd name="T35" fmla="*/ 20145 h 609"/>
              <a:gd name="T36" fmla="*/ 150400 w 581"/>
              <a:gd name="T37" fmla="*/ 50722 h 609"/>
              <a:gd name="T38" fmla="*/ 170958 w 581"/>
              <a:gd name="T39" fmla="*/ 20145 h 609"/>
              <a:gd name="T40" fmla="*/ 199091 w 581"/>
              <a:gd name="T41" fmla="*/ 30577 h 609"/>
              <a:gd name="T42" fmla="*/ 183582 w 581"/>
              <a:gd name="T43" fmla="*/ 165475 h 609"/>
              <a:gd name="T44" fmla="*/ 28132 w 581"/>
              <a:gd name="T45" fmla="*/ 175548 h 609"/>
              <a:gd name="T46" fmla="*/ 35706 w 581"/>
              <a:gd name="T47" fmla="*/ 183102 h 609"/>
              <a:gd name="T48" fmla="*/ 109644 w 581"/>
              <a:gd name="T49" fmla="*/ 175548 h 609"/>
              <a:gd name="T50" fmla="*/ 109644 w 581"/>
              <a:gd name="T51" fmla="*/ 175548 h 609"/>
              <a:gd name="T52" fmla="*/ 109644 w 581"/>
              <a:gd name="T53" fmla="*/ 175548 h 609"/>
              <a:gd name="T54" fmla="*/ 35706 w 581"/>
              <a:gd name="T55" fmla="*/ 167993 h 609"/>
              <a:gd name="T56" fmla="*/ 160859 w 581"/>
              <a:gd name="T57" fmla="*/ 78781 h 609"/>
              <a:gd name="T58" fmla="*/ 38231 w 581"/>
              <a:gd name="T59" fmla="*/ 78781 h 609"/>
              <a:gd name="T60" fmla="*/ 38231 w 581"/>
              <a:gd name="T61" fmla="*/ 99285 h 609"/>
              <a:gd name="T62" fmla="*/ 170958 w 581"/>
              <a:gd name="T63" fmla="*/ 88853 h 609"/>
              <a:gd name="T64" fmla="*/ 160859 w 581"/>
              <a:gd name="T65" fmla="*/ 121948 h 609"/>
              <a:gd name="T66" fmla="*/ 99545 w 581"/>
              <a:gd name="T67" fmla="*/ 121948 h 609"/>
              <a:gd name="T68" fmla="*/ 38231 w 581"/>
              <a:gd name="T69" fmla="*/ 121948 h 609"/>
              <a:gd name="T70" fmla="*/ 38231 w 581"/>
              <a:gd name="T71" fmla="*/ 142453 h 609"/>
              <a:gd name="T72" fmla="*/ 99545 w 581"/>
              <a:gd name="T73" fmla="*/ 142453 h 609"/>
              <a:gd name="T74" fmla="*/ 170958 w 581"/>
              <a:gd name="T75" fmla="*/ 132021 h 609"/>
              <a:gd name="T76" fmla="*/ 150400 w 581"/>
              <a:gd name="T77" fmla="*/ 40649 h 609"/>
              <a:gd name="T78" fmla="*/ 140301 w 581"/>
              <a:gd name="T79" fmla="*/ 30577 h 609"/>
              <a:gd name="T80" fmla="*/ 150400 w 581"/>
              <a:gd name="T81" fmla="*/ 0 h 609"/>
              <a:gd name="T82" fmla="*/ 160859 w 581"/>
              <a:gd name="T83" fmla="*/ 30577 h 609"/>
              <a:gd name="T84" fmla="*/ 99545 w 581"/>
              <a:gd name="T85" fmla="*/ 40649 h 609"/>
              <a:gd name="T86" fmla="*/ 89446 w 581"/>
              <a:gd name="T87" fmla="*/ 30577 h 609"/>
              <a:gd name="T88" fmla="*/ 99545 w 581"/>
              <a:gd name="T89" fmla="*/ 0 h 609"/>
              <a:gd name="T90" fmla="*/ 109644 w 581"/>
              <a:gd name="T91" fmla="*/ 30577 h 609"/>
              <a:gd name="T92" fmla="*/ 48691 w 581"/>
              <a:gd name="T93" fmla="*/ 40649 h 609"/>
              <a:gd name="T94" fmla="*/ 38231 w 581"/>
              <a:gd name="T95" fmla="*/ 30577 h 609"/>
              <a:gd name="T96" fmla="*/ 48691 w 581"/>
              <a:gd name="T97" fmla="*/ 0 h 609"/>
              <a:gd name="T98" fmla="*/ 58789 w 581"/>
              <a:gd name="T99" fmla="*/ 30577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/>
          <a:p>
            <a:endParaRPr lang="en-US" sz="675"/>
          </a:p>
        </p:txBody>
      </p:sp>
      <p:sp>
        <p:nvSpPr>
          <p:cNvPr id="32" name="Freeform 40">
            <a:extLst>
              <a:ext uri="{FF2B5EF4-FFF2-40B4-BE49-F238E27FC236}">
                <a16:creationId xmlns="" xmlns:a16="http://schemas.microsoft.com/office/drawing/2014/main" id="{736E468E-6BCE-D345-8629-9DC59F321734}"/>
              </a:ext>
            </a:extLst>
          </p:cNvPr>
          <p:cNvSpPr>
            <a:spLocks/>
          </p:cNvSpPr>
          <p:nvPr/>
        </p:nvSpPr>
        <p:spPr bwMode="auto">
          <a:xfrm>
            <a:off x="7786555" y="1514447"/>
            <a:ext cx="484462" cy="594975"/>
          </a:xfrm>
          <a:custGeom>
            <a:avLst/>
            <a:gdLst>
              <a:gd name="T0" fmla="*/ 0 w 90"/>
              <a:gd name="T1" fmla="*/ 68 h 112"/>
              <a:gd name="T2" fmla="*/ 9 w 90"/>
              <a:gd name="T3" fmla="*/ 61 h 112"/>
              <a:gd name="T4" fmla="*/ 21 w 90"/>
              <a:gd name="T5" fmla="*/ 62 h 112"/>
              <a:gd name="T6" fmla="*/ 21 w 90"/>
              <a:gd name="T7" fmla="*/ 62 h 112"/>
              <a:gd name="T8" fmla="*/ 11 w 90"/>
              <a:gd name="T9" fmla="*/ 61 h 112"/>
              <a:gd name="T10" fmla="*/ 5 w 90"/>
              <a:gd name="T11" fmla="*/ 53 h 112"/>
              <a:gd name="T12" fmla="*/ 13 w 90"/>
              <a:gd name="T13" fmla="*/ 46 h 112"/>
              <a:gd name="T14" fmla="*/ 44 w 90"/>
              <a:gd name="T15" fmla="*/ 49 h 112"/>
              <a:gd name="T16" fmla="*/ 48 w 90"/>
              <a:gd name="T17" fmla="*/ 49 h 112"/>
              <a:gd name="T18" fmla="*/ 47 w 90"/>
              <a:gd name="T19" fmla="*/ 23 h 112"/>
              <a:gd name="T20" fmla="*/ 64 w 90"/>
              <a:gd name="T21" fmla="*/ 9 h 112"/>
              <a:gd name="T22" fmla="*/ 65 w 90"/>
              <a:gd name="T23" fmla="*/ 31 h 112"/>
              <a:gd name="T24" fmla="*/ 81 w 90"/>
              <a:gd name="T25" fmla="*/ 63 h 112"/>
              <a:gd name="T26" fmla="*/ 90 w 90"/>
              <a:gd name="T27" fmla="*/ 68 h 112"/>
              <a:gd name="T28" fmla="*/ 90 w 90"/>
              <a:gd name="T29" fmla="*/ 107 h 112"/>
              <a:gd name="T30" fmla="*/ 54 w 90"/>
              <a:gd name="T31" fmla="*/ 112 h 112"/>
              <a:gd name="T32" fmla="*/ 31 w 90"/>
              <a:gd name="T33" fmla="*/ 110 h 112"/>
              <a:gd name="T34" fmla="*/ 11 w 90"/>
              <a:gd name="T35" fmla="*/ 108 h 112"/>
              <a:gd name="T36" fmla="*/ 6 w 90"/>
              <a:gd name="T37" fmla="*/ 99 h 112"/>
              <a:gd name="T38" fmla="*/ 11 w 90"/>
              <a:gd name="T39" fmla="*/ 92 h 112"/>
              <a:gd name="T40" fmla="*/ 8 w 90"/>
              <a:gd name="T41" fmla="*/ 92 h 112"/>
              <a:gd name="T42" fmla="*/ 2 w 90"/>
              <a:gd name="T43" fmla="*/ 84 h 112"/>
              <a:gd name="T44" fmla="*/ 8 w 90"/>
              <a:gd name="T45" fmla="*/ 77 h 112"/>
              <a:gd name="T46" fmla="*/ 7 w 90"/>
              <a:gd name="T47" fmla="*/ 77 h 112"/>
              <a:gd name="T48" fmla="*/ 0 w 90"/>
              <a:gd name="T49" fmla="*/ 68 h 11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90" h="112">
                <a:moveTo>
                  <a:pt x="0" y="68"/>
                </a:moveTo>
                <a:cubicBezTo>
                  <a:pt x="1" y="64"/>
                  <a:pt x="5" y="61"/>
                  <a:pt x="9" y="61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11" y="61"/>
                  <a:pt x="11" y="61"/>
                  <a:pt x="11" y="61"/>
                </a:cubicBezTo>
                <a:cubicBezTo>
                  <a:pt x="8" y="61"/>
                  <a:pt x="5" y="57"/>
                  <a:pt x="5" y="53"/>
                </a:cubicBezTo>
                <a:cubicBezTo>
                  <a:pt x="6" y="48"/>
                  <a:pt x="9" y="45"/>
                  <a:pt x="13" y="46"/>
                </a:cubicBezTo>
                <a:cubicBezTo>
                  <a:pt x="44" y="49"/>
                  <a:pt x="44" y="49"/>
                  <a:pt x="44" y="49"/>
                </a:cubicBezTo>
                <a:cubicBezTo>
                  <a:pt x="48" y="49"/>
                  <a:pt x="48" y="49"/>
                  <a:pt x="48" y="49"/>
                </a:cubicBezTo>
                <a:cubicBezTo>
                  <a:pt x="48" y="49"/>
                  <a:pt x="42" y="46"/>
                  <a:pt x="47" y="23"/>
                </a:cubicBezTo>
                <a:cubicBezTo>
                  <a:pt x="52" y="0"/>
                  <a:pt x="64" y="9"/>
                  <a:pt x="64" y="9"/>
                </a:cubicBezTo>
                <a:cubicBezTo>
                  <a:pt x="64" y="9"/>
                  <a:pt x="65" y="28"/>
                  <a:pt x="65" y="31"/>
                </a:cubicBezTo>
                <a:cubicBezTo>
                  <a:pt x="66" y="34"/>
                  <a:pt x="81" y="63"/>
                  <a:pt x="81" y="63"/>
                </a:cubicBezTo>
                <a:cubicBezTo>
                  <a:pt x="81" y="65"/>
                  <a:pt x="90" y="66"/>
                  <a:pt x="90" y="68"/>
                </a:cubicBezTo>
                <a:cubicBezTo>
                  <a:pt x="90" y="81"/>
                  <a:pt x="90" y="93"/>
                  <a:pt x="90" y="107"/>
                </a:cubicBezTo>
                <a:cubicBezTo>
                  <a:pt x="80" y="104"/>
                  <a:pt x="75" y="112"/>
                  <a:pt x="54" y="112"/>
                </a:cubicBezTo>
                <a:cubicBezTo>
                  <a:pt x="47" y="112"/>
                  <a:pt x="38" y="111"/>
                  <a:pt x="31" y="110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8" y="107"/>
                  <a:pt x="6" y="104"/>
                  <a:pt x="6" y="99"/>
                </a:cubicBezTo>
                <a:cubicBezTo>
                  <a:pt x="7" y="96"/>
                  <a:pt x="8" y="93"/>
                  <a:pt x="11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5" y="92"/>
                  <a:pt x="2" y="88"/>
                  <a:pt x="2" y="84"/>
                </a:cubicBezTo>
                <a:cubicBezTo>
                  <a:pt x="3" y="80"/>
                  <a:pt x="5" y="77"/>
                  <a:pt x="8" y="77"/>
                </a:cubicBezTo>
                <a:cubicBezTo>
                  <a:pt x="7" y="77"/>
                  <a:pt x="7" y="77"/>
                  <a:pt x="7" y="77"/>
                </a:cubicBezTo>
                <a:cubicBezTo>
                  <a:pt x="3" y="76"/>
                  <a:pt x="0" y="73"/>
                  <a:pt x="0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sz="675"/>
          </a:p>
        </p:txBody>
      </p:sp>
    </p:spTree>
    <p:extLst>
      <p:ext uri="{BB962C8B-B14F-4D97-AF65-F5344CB8AC3E}">
        <p14:creationId xmlns:p14="http://schemas.microsoft.com/office/powerpoint/2010/main" val="25779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" y="2214561"/>
            <a:ext cx="4214810" cy="29289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514" y="2414242"/>
            <a:ext cx="39290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Деятельность волонтера - наставника в работе с пожилыми людьми, в проекте,  это обучение людей пожилого возраста получению социальных преимуществ, при грамотном и полноценном использовании цифровых технологий в частной жизни</a:t>
            </a:r>
          </a:p>
        </p:txBody>
      </p:sp>
      <p:sp>
        <p:nvSpPr>
          <p:cNvPr id="9" name="Rectangle 8"/>
          <p:cNvSpPr/>
          <p:nvPr/>
        </p:nvSpPr>
        <p:spPr>
          <a:xfrm>
            <a:off x="5142828" y="1408777"/>
            <a:ext cx="36637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Вовлечено населения в возрасте от 65 до 85 лет в деятельность клуба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42828" y="2093498"/>
            <a:ext cx="36637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Население в возрасте от 65до 85 лет обучено средствам коммуникации в социальных сетях и мессенджерах к июлю 2021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42828" y="3233737"/>
            <a:ext cx="366371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Разработаны методические материалы по работе в социальных сетях и мессенджерах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42828" y="4166227"/>
            <a:ext cx="366371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Население в возрасте от 65до 85 лет вовлечено в «Серебряное  волонтерство» через клуб</a:t>
            </a:r>
          </a:p>
        </p:txBody>
      </p:sp>
      <p:sp>
        <p:nvSpPr>
          <p:cNvPr id="18" name="Oval 17"/>
          <p:cNvSpPr/>
          <p:nvPr/>
        </p:nvSpPr>
        <p:spPr>
          <a:xfrm>
            <a:off x="4428449" y="1376350"/>
            <a:ext cx="557213" cy="5572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latin typeface="Century Gothic" panose="020B0502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428449" y="2233606"/>
            <a:ext cx="557213" cy="5572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latin typeface="Century Gothic" panose="020B0502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428449" y="3233738"/>
            <a:ext cx="557213" cy="5572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latin typeface="Century Gothic" panose="020B050202020202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499887" y="4233870"/>
            <a:ext cx="557213" cy="5572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latin typeface="Century Gothic" panose="020B0502020202020204" pitchFamily="34" charset="0"/>
            </a:endParaRPr>
          </a:p>
        </p:txBody>
      </p:sp>
      <p:pic>
        <p:nvPicPr>
          <p:cNvPr id="36" name="Рисунок 35" descr="4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93" b="2193"/>
          <a:stretch>
            <a:fillRect/>
          </a:stretch>
        </p:blipFill>
        <p:spPr>
          <a:xfrm>
            <a:off x="0" y="1"/>
            <a:ext cx="4218384" cy="2268141"/>
          </a:xfrm>
        </p:spPr>
      </p:pic>
      <p:sp>
        <p:nvSpPr>
          <p:cNvPr id="37" name="Rectangle 4"/>
          <p:cNvSpPr/>
          <p:nvPr/>
        </p:nvSpPr>
        <p:spPr>
          <a:xfrm>
            <a:off x="4429094" y="67741"/>
            <a:ext cx="42148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Результаты проекта</a:t>
            </a:r>
            <a:endParaRPr lang="en-US" sz="3300" b="1" cap="all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Рисунок 37" descr="Монтажная область 1 копия 7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69" y="108203"/>
            <a:ext cx="1000131" cy="10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0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91107" y="1927890"/>
            <a:ext cx="7862344" cy="2967733"/>
            <a:chOff x="454534" y="1639862"/>
            <a:chExt cx="8312719" cy="2902062"/>
          </a:xfrm>
        </p:grpSpPr>
        <p:sp>
          <p:nvSpPr>
            <p:cNvPr id="3" name="Inhaltsplatzhalter 4"/>
            <p:cNvSpPr txBox="1">
              <a:spLocks/>
            </p:cNvSpPr>
            <p:nvPr/>
          </p:nvSpPr>
          <p:spPr>
            <a:xfrm>
              <a:off x="6154992" y="3078053"/>
              <a:ext cx="2612261" cy="146269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ru-RU" sz="1200" b="1" dirty="0">
                  <a:solidFill>
                    <a:srgbClr val="0070C0"/>
                  </a:solidFill>
                  <a:latin typeface="+mn-lt"/>
                </a:rPr>
                <a:t>Предоставить, </a:t>
              </a:r>
              <a:r>
                <a:rPr lang="ru-RU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</a:rPr>
                <a:t>на основе полученных оценок эффективности деятельности профессиональных образовательных организаций по развитию системы воспитания и социализации, </a:t>
              </a:r>
              <a:r>
                <a:rPr lang="ru-RU" sz="1200" b="1" dirty="0">
                  <a:solidFill>
                    <a:srgbClr val="0070C0"/>
                  </a:solidFill>
                  <a:latin typeface="+mn-lt"/>
                </a:rPr>
                <a:t>возможность выработки проектов управленческих решений</a:t>
              </a:r>
            </a:p>
          </p:txBody>
        </p:sp>
        <p:sp>
          <p:nvSpPr>
            <p:cNvPr id="4" name="Freeform 76"/>
            <p:cNvSpPr>
              <a:spLocks/>
            </p:cNvSpPr>
            <p:nvPr/>
          </p:nvSpPr>
          <p:spPr bwMode="auto">
            <a:xfrm flipH="1" flipV="1">
              <a:off x="4300029" y="3094966"/>
              <a:ext cx="545842" cy="784889"/>
            </a:xfrm>
            <a:custGeom>
              <a:avLst/>
              <a:gdLst>
                <a:gd name="T0" fmla="*/ 0 w 361"/>
                <a:gd name="T1" fmla="*/ 0 h 519"/>
                <a:gd name="T2" fmla="*/ 0 w 361"/>
                <a:gd name="T3" fmla="*/ 519 h 519"/>
                <a:gd name="T4" fmla="*/ 361 w 361"/>
                <a:gd name="T5" fmla="*/ 519 h 519"/>
                <a:gd name="T6" fmla="*/ 361 w 361"/>
                <a:gd name="T7" fmla="*/ 137 h 519"/>
                <a:gd name="T8" fmla="*/ 224 w 361"/>
                <a:gd name="T9" fmla="*/ 0 h 519"/>
                <a:gd name="T10" fmla="*/ 0 w 361"/>
                <a:gd name="T11" fmla="*/ 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519">
                  <a:moveTo>
                    <a:pt x="0" y="0"/>
                  </a:moveTo>
                  <a:cubicBezTo>
                    <a:pt x="0" y="519"/>
                    <a:pt x="0" y="519"/>
                    <a:pt x="0" y="519"/>
                  </a:cubicBezTo>
                  <a:cubicBezTo>
                    <a:pt x="361" y="519"/>
                    <a:pt x="361" y="519"/>
                    <a:pt x="361" y="519"/>
                  </a:cubicBezTo>
                  <a:cubicBezTo>
                    <a:pt x="361" y="137"/>
                    <a:pt x="361" y="137"/>
                    <a:pt x="361" y="137"/>
                  </a:cubicBezTo>
                  <a:cubicBezTo>
                    <a:pt x="361" y="62"/>
                    <a:pt x="300" y="0"/>
                    <a:pt x="22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" name="Freeform 87"/>
            <p:cNvSpPr>
              <a:spLocks/>
            </p:cNvSpPr>
            <p:nvPr/>
          </p:nvSpPr>
          <p:spPr bwMode="auto">
            <a:xfrm flipH="1" flipV="1">
              <a:off x="4300027" y="3674046"/>
              <a:ext cx="1427884" cy="866701"/>
            </a:xfrm>
            <a:custGeom>
              <a:avLst/>
              <a:gdLst>
                <a:gd name="T0" fmla="*/ 896 w 944"/>
                <a:gd name="T1" fmla="*/ 438 h 573"/>
                <a:gd name="T2" fmla="*/ 644 w 944"/>
                <a:gd name="T3" fmla="*/ 155 h 573"/>
                <a:gd name="T4" fmla="*/ 502 w 944"/>
                <a:gd name="T5" fmla="*/ 91 h 573"/>
                <a:gd name="T6" fmla="*/ 286 w 944"/>
                <a:gd name="T7" fmla="*/ 91 h 573"/>
                <a:gd name="T8" fmla="*/ 286 w 944"/>
                <a:gd name="T9" fmla="*/ 0 h 573"/>
                <a:gd name="T10" fmla="*/ 0 w 944"/>
                <a:gd name="T11" fmla="*/ 272 h 573"/>
                <a:gd name="T12" fmla="*/ 286 w 944"/>
                <a:gd name="T13" fmla="*/ 544 h 573"/>
                <a:gd name="T14" fmla="*/ 286 w 944"/>
                <a:gd name="T15" fmla="*/ 452 h 573"/>
                <a:gd name="T16" fmla="*/ 706 w 944"/>
                <a:gd name="T17" fmla="*/ 452 h 573"/>
                <a:gd name="T18" fmla="*/ 944 w 944"/>
                <a:gd name="T19" fmla="*/ 573 h 573"/>
                <a:gd name="T20" fmla="*/ 944 w 944"/>
                <a:gd name="T21" fmla="*/ 565 h 573"/>
                <a:gd name="T22" fmla="*/ 896 w 944"/>
                <a:gd name="T23" fmla="*/ 43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4" h="573">
                  <a:moveTo>
                    <a:pt x="896" y="438"/>
                  </a:moveTo>
                  <a:cubicBezTo>
                    <a:pt x="644" y="155"/>
                    <a:pt x="644" y="155"/>
                    <a:pt x="644" y="155"/>
                  </a:cubicBezTo>
                  <a:cubicBezTo>
                    <a:pt x="608" y="114"/>
                    <a:pt x="556" y="91"/>
                    <a:pt x="502" y="91"/>
                  </a:cubicBezTo>
                  <a:cubicBezTo>
                    <a:pt x="286" y="91"/>
                    <a:pt x="286" y="91"/>
                    <a:pt x="286" y="91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286" y="544"/>
                    <a:pt x="286" y="544"/>
                    <a:pt x="286" y="544"/>
                  </a:cubicBezTo>
                  <a:cubicBezTo>
                    <a:pt x="286" y="452"/>
                    <a:pt x="286" y="452"/>
                    <a:pt x="286" y="452"/>
                  </a:cubicBezTo>
                  <a:cubicBezTo>
                    <a:pt x="706" y="452"/>
                    <a:pt x="706" y="452"/>
                    <a:pt x="706" y="452"/>
                  </a:cubicBezTo>
                  <a:cubicBezTo>
                    <a:pt x="870" y="448"/>
                    <a:pt x="929" y="524"/>
                    <a:pt x="944" y="573"/>
                  </a:cubicBezTo>
                  <a:cubicBezTo>
                    <a:pt x="944" y="565"/>
                    <a:pt x="944" y="565"/>
                    <a:pt x="944" y="565"/>
                  </a:cubicBezTo>
                  <a:cubicBezTo>
                    <a:pt x="944" y="518"/>
                    <a:pt x="927" y="473"/>
                    <a:pt x="896" y="438"/>
                  </a:cubicBezTo>
                  <a:close/>
                </a:path>
              </a:pathLst>
            </a:custGeom>
            <a:solidFill>
              <a:srgbClr val="0070C0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6" name="Freeform 75"/>
            <p:cNvSpPr>
              <a:spLocks/>
            </p:cNvSpPr>
            <p:nvPr/>
          </p:nvSpPr>
          <p:spPr bwMode="auto">
            <a:xfrm rot="5400000">
              <a:off x="4180183" y="2429280"/>
              <a:ext cx="785529" cy="545842"/>
            </a:xfrm>
            <a:custGeom>
              <a:avLst/>
              <a:gdLst>
                <a:gd name="T0" fmla="*/ 0 w 519"/>
                <a:gd name="T1" fmla="*/ 361 h 361"/>
                <a:gd name="T2" fmla="*/ 519 w 519"/>
                <a:gd name="T3" fmla="*/ 361 h 361"/>
                <a:gd name="T4" fmla="*/ 519 w 519"/>
                <a:gd name="T5" fmla="*/ 0 h 361"/>
                <a:gd name="T6" fmla="*/ 137 w 519"/>
                <a:gd name="T7" fmla="*/ 0 h 361"/>
                <a:gd name="T8" fmla="*/ 0 w 519"/>
                <a:gd name="T9" fmla="*/ 137 h 361"/>
                <a:gd name="T10" fmla="*/ 0 w 519"/>
                <a:gd name="T11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9" h="361">
                  <a:moveTo>
                    <a:pt x="0" y="361"/>
                  </a:moveTo>
                  <a:cubicBezTo>
                    <a:pt x="519" y="361"/>
                    <a:pt x="519" y="361"/>
                    <a:pt x="519" y="361"/>
                  </a:cubicBezTo>
                  <a:cubicBezTo>
                    <a:pt x="519" y="0"/>
                    <a:pt x="519" y="0"/>
                    <a:pt x="51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61" y="0"/>
                    <a:pt x="0" y="61"/>
                    <a:pt x="0" y="137"/>
                  </a:cubicBezTo>
                  <a:lnTo>
                    <a:pt x="0" y="36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" name="Freeform 90"/>
            <p:cNvSpPr>
              <a:spLocks/>
            </p:cNvSpPr>
            <p:nvPr/>
          </p:nvSpPr>
          <p:spPr bwMode="auto">
            <a:xfrm rot="5400000">
              <a:off x="3698577" y="1366675"/>
              <a:ext cx="866702" cy="1427883"/>
            </a:xfrm>
            <a:custGeom>
              <a:avLst/>
              <a:gdLst>
                <a:gd name="T0" fmla="*/ 453 w 573"/>
                <a:gd name="T1" fmla="*/ 238 h 944"/>
                <a:gd name="T2" fmla="*/ 573 w 573"/>
                <a:gd name="T3" fmla="*/ 0 h 944"/>
                <a:gd name="T4" fmla="*/ 565 w 573"/>
                <a:gd name="T5" fmla="*/ 0 h 944"/>
                <a:gd name="T6" fmla="*/ 439 w 573"/>
                <a:gd name="T7" fmla="*/ 48 h 944"/>
                <a:gd name="T8" fmla="*/ 155 w 573"/>
                <a:gd name="T9" fmla="*/ 300 h 944"/>
                <a:gd name="T10" fmla="*/ 92 w 573"/>
                <a:gd name="T11" fmla="*/ 442 h 944"/>
                <a:gd name="T12" fmla="*/ 92 w 573"/>
                <a:gd name="T13" fmla="*/ 658 h 944"/>
                <a:gd name="T14" fmla="*/ 0 w 573"/>
                <a:gd name="T15" fmla="*/ 658 h 944"/>
                <a:gd name="T16" fmla="*/ 272 w 573"/>
                <a:gd name="T17" fmla="*/ 944 h 944"/>
                <a:gd name="T18" fmla="*/ 544 w 573"/>
                <a:gd name="T19" fmla="*/ 658 h 944"/>
                <a:gd name="T20" fmla="*/ 453 w 573"/>
                <a:gd name="T21" fmla="*/ 658 h 944"/>
                <a:gd name="T22" fmla="*/ 453 w 573"/>
                <a:gd name="T23" fmla="*/ 238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944">
                  <a:moveTo>
                    <a:pt x="453" y="238"/>
                  </a:moveTo>
                  <a:cubicBezTo>
                    <a:pt x="448" y="74"/>
                    <a:pt x="524" y="15"/>
                    <a:pt x="573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18" y="0"/>
                    <a:pt x="473" y="17"/>
                    <a:pt x="439" y="48"/>
                  </a:cubicBezTo>
                  <a:cubicBezTo>
                    <a:pt x="155" y="300"/>
                    <a:pt x="155" y="300"/>
                    <a:pt x="155" y="300"/>
                  </a:cubicBezTo>
                  <a:cubicBezTo>
                    <a:pt x="115" y="336"/>
                    <a:pt x="92" y="388"/>
                    <a:pt x="92" y="442"/>
                  </a:cubicBezTo>
                  <a:cubicBezTo>
                    <a:pt x="92" y="658"/>
                    <a:pt x="92" y="658"/>
                    <a:pt x="92" y="658"/>
                  </a:cubicBezTo>
                  <a:cubicBezTo>
                    <a:pt x="0" y="658"/>
                    <a:pt x="0" y="658"/>
                    <a:pt x="0" y="658"/>
                  </a:cubicBezTo>
                  <a:cubicBezTo>
                    <a:pt x="272" y="944"/>
                    <a:pt x="272" y="944"/>
                    <a:pt x="272" y="944"/>
                  </a:cubicBezTo>
                  <a:cubicBezTo>
                    <a:pt x="544" y="658"/>
                    <a:pt x="544" y="658"/>
                    <a:pt x="544" y="658"/>
                  </a:cubicBezTo>
                  <a:cubicBezTo>
                    <a:pt x="453" y="658"/>
                    <a:pt x="453" y="658"/>
                    <a:pt x="453" y="658"/>
                  </a:cubicBezTo>
                  <a:lnTo>
                    <a:pt x="453" y="238"/>
                  </a:lnTo>
                  <a:close/>
                </a:path>
              </a:pathLst>
            </a:custGeom>
            <a:solidFill>
              <a:srgbClr val="A9C370"/>
            </a:solidFill>
            <a:ln w="4763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" name="Freeform 78"/>
            <p:cNvSpPr>
              <a:spLocks/>
            </p:cNvSpPr>
            <p:nvPr/>
          </p:nvSpPr>
          <p:spPr bwMode="auto">
            <a:xfrm rot="16200000" flipH="1" flipV="1">
              <a:off x="3907582" y="2701644"/>
              <a:ext cx="545842" cy="784889"/>
            </a:xfrm>
            <a:custGeom>
              <a:avLst/>
              <a:gdLst>
                <a:gd name="T0" fmla="*/ 361 w 361"/>
                <a:gd name="T1" fmla="*/ 519 h 519"/>
                <a:gd name="T2" fmla="*/ 361 w 361"/>
                <a:gd name="T3" fmla="*/ 0 h 519"/>
                <a:gd name="T4" fmla="*/ 0 w 361"/>
                <a:gd name="T5" fmla="*/ 0 h 519"/>
                <a:gd name="T6" fmla="*/ 0 w 361"/>
                <a:gd name="T7" fmla="*/ 382 h 519"/>
                <a:gd name="T8" fmla="*/ 137 w 361"/>
                <a:gd name="T9" fmla="*/ 519 h 519"/>
                <a:gd name="T10" fmla="*/ 361 w 361"/>
                <a:gd name="T11" fmla="*/ 519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519">
                  <a:moveTo>
                    <a:pt x="361" y="519"/>
                  </a:moveTo>
                  <a:cubicBezTo>
                    <a:pt x="361" y="0"/>
                    <a:pt x="361" y="0"/>
                    <a:pt x="36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458"/>
                    <a:pt x="61" y="519"/>
                    <a:pt x="137" y="519"/>
                  </a:cubicBezTo>
                  <a:lnTo>
                    <a:pt x="361" y="51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4572949" y="2821167"/>
              <a:ext cx="784889" cy="545842"/>
            </a:xfrm>
            <a:custGeom>
              <a:avLst/>
              <a:gdLst>
                <a:gd name="T0" fmla="*/ 519 w 519"/>
                <a:gd name="T1" fmla="*/ 0 h 361"/>
                <a:gd name="T2" fmla="*/ 0 w 519"/>
                <a:gd name="T3" fmla="*/ 0 h 361"/>
                <a:gd name="T4" fmla="*/ 0 w 519"/>
                <a:gd name="T5" fmla="*/ 361 h 361"/>
                <a:gd name="T6" fmla="*/ 382 w 519"/>
                <a:gd name="T7" fmla="*/ 361 h 361"/>
                <a:gd name="T8" fmla="*/ 519 w 519"/>
                <a:gd name="T9" fmla="*/ 224 h 361"/>
                <a:gd name="T10" fmla="*/ 519 w 519"/>
                <a:gd name="T11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9" h="361">
                  <a:moveTo>
                    <a:pt x="5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82" y="361"/>
                    <a:pt x="382" y="361"/>
                    <a:pt x="382" y="361"/>
                  </a:cubicBezTo>
                  <a:cubicBezTo>
                    <a:pt x="457" y="361"/>
                    <a:pt x="519" y="300"/>
                    <a:pt x="519" y="224"/>
                  </a:cubicBezTo>
                  <a:lnTo>
                    <a:pt x="51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0" name="Freeform 88"/>
            <p:cNvSpPr>
              <a:spLocks/>
            </p:cNvSpPr>
            <p:nvPr/>
          </p:nvSpPr>
          <p:spPr bwMode="auto">
            <a:xfrm>
              <a:off x="5152028" y="1939127"/>
              <a:ext cx="866701" cy="1427883"/>
            </a:xfrm>
            <a:custGeom>
              <a:avLst/>
              <a:gdLst>
                <a:gd name="T0" fmla="*/ 573 w 573"/>
                <a:gd name="T1" fmla="*/ 286 h 944"/>
                <a:gd name="T2" fmla="*/ 301 w 573"/>
                <a:gd name="T3" fmla="*/ 0 h 944"/>
                <a:gd name="T4" fmla="*/ 29 w 573"/>
                <a:gd name="T5" fmla="*/ 286 h 944"/>
                <a:gd name="T6" fmla="*/ 121 w 573"/>
                <a:gd name="T7" fmla="*/ 286 h 944"/>
                <a:gd name="T8" fmla="*/ 121 w 573"/>
                <a:gd name="T9" fmla="*/ 706 h 944"/>
                <a:gd name="T10" fmla="*/ 0 w 573"/>
                <a:gd name="T11" fmla="*/ 944 h 944"/>
                <a:gd name="T12" fmla="*/ 8 w 573"/>
                <a:gd name="T13" fmla="*/ 944 h 944"/>
                <a:gd name="T14" fmla="*/ 135 w 573"/>
                <a:gd name="T15" fmla="*/ 896 h 944"/>
                <a:gd name="T16" fmla="*/ 418 w 573"/>
                <a:gd name="T17" fmla="*/ 644 h 944"/>
                <a:gd name="T18" fmla="*/ 482 w 573"/>
                <a:gd name="T19" fmla="*/ 502 h 944"/>
                <a:gd name="T20" fmla="*/ 482 w 573"/>
                <a:gd name="T21" fmla="*/ 286 h 944"/>
                <a:gd name="T22" fmla="*/ 573 w 573"/>
                <a:gd name="T23" fmla="*/ 28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944">
                  <a:moveTo>
                    <a:pt x="573" y="286"/>
                  </a:moveTo>
                  <a:cubicBezTo>
                    <a:pt x="301" y="0"/>
                    <a:pt x="301" y="0"/>
                    <a:pt x="301" y="0"/>
                  </a:cubicBezTo>
                  <a:cubicBezTo>
                    <a:pt x="29" y="286"/>
                    <a:pt x="29" y="286"/>
                    <a:pt x="29" y="286"/>
                  </a:cubicBezTo>
                  <a:cubicBezTo>
                    <a:pt x="121" y="286"/>
                    <a:pt x="121" y="286"/>
                    <a:pt x="121" y="286"/>
                  </a:cubicBezTo>
                  <a:cubicBezTo>
                    <a:pt x="121" y="706"/>
                    <a:pt x="121" y="706"/>
                    <a:pt x="121" y="706"/>
                  </a:cubicBezTo>
                  <a:cubicBezTo>
                    <a:pt x="125" y="870"/>
                    <a:pt x="49" y="929"/>
                    <a:pt x="0" y="944"/>
                  </a:cubicBezTo>
                  <a:cubicBezTo>
                    <a:pt x="8" y="944"/>
                    <a:pt x="8" y="944"/>
                    <a:pt x="8" y="944"/>
                  </a:cubicBezTo>
                  <a:cubicBezTo>
                    <a:pt x="55" y="944"/>
                    <a:pt x="100" y="927"/>
                    <a:pt x="135" y="896"/>
                  </a:cubicBezTo>
                  <a:cubicBezTo>
                    <a:pt x="418" y="644"/>
                    <a:pt x="418" y="644"/>
                    <a:pt x="418" y="644"/>
                  </a:cubicBezTo>
                  <a:cubicBezTo>
                    <a:pt x="459" y="608"/>
                    <a:pt x="482" y="556"/>
                    <a:pt x="482" y="502"/>
                  </a:cubicBezTo>
                  <a:cubicBezTo>
                    <a:pt x="482" y="286"/>
                    <a:pt x="482" y="286"/>
                    <a:pt x="482" y="286"/>
                  </a:cubicBezTo>
                  <a:lnTo>
                    <a:pt x="573" y="286"/>
                  </a:lnTo>
                  <a:close/>
                </a:path>
              </a:pathLst>
            </a:custGeom>
            <a:solidFill>
              <a:schemeClr val="accent4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" name="Freeform 89"/>
            <p:cNvSpPr>
              <a:spLocks/>
            </p:cNvSpPr>
            <p:nvPr/>
          </p:nvSpPr>
          <p:spPr bwMode="auto">
            <a:xfrm rot="16200000" flipH="1" flipV="1">
              <a:off x="2845299" y="3101120"/>
              <a:ext cx="1427884" cy="867979"/>
            </a:xfrm>
            <a:custGeom>
              <a:avLst/>
              <a:gdLst>
                <a:gd name="T0" fmla="*/ 944 w 944"/>
                <a:gd name="T1" fmla="*/ 302 h 574"/>
                <a:gd name="T2" fmla="*/ 658 w 944"/>
                <a:gd name="T3" fmla="*/ 30 h 574"/>
                <a:gd name="T4" fmla="*/ 658 w 944"/>
                <a:gd name="T5" fmla="*/ 121 h 574"/>
                <a:gd name="T6" fmla="*/ 238 w 944"/>
                <a:gd name="T7" fmla="*/ 121 h 574"/>
                <a:gd name="T8" fmla="*/ 0 w 944"/>
                <a:gd name="T9" fmla="*/ 0 h 574"/>
                <a:gd name="T10" fmla="*/ 0 w 944"/>
                <a:gd name="T11" fmla="*/ 9 h 574"/>
                <a:gd name="T12" fmla="*/ 48 w 944"/>
                <a:gd name="T13" fmla="*/ 135 h 574"/>
                <a:gd name="T14" fmla="*/ 300 w 944"/>
                <a:gd name="T15" fmla="*/ 418 h 574"/>
                <a:gd name="T16" fmla="*/ 442 w 944"/>
                <a:gd name="T17" fmla="*/ 482 h 574"/>
                <a:gd name="T18" fmla="*/ 658 w 944"/>
                <a:gd name="T19" fmla="*/ 482 h 574"/>
                <a:gd name="T20" fmla="*/ 658 w 944"/>
                <a:gd name="T21" fmla="*/ 574 h 574"/>
                <a:gd name="T22" fmla="*/ 944 w 944"/>
                <a:gd name="T23" fmla="*/ 30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4" h="574">
                  <a:moveTo>
                    <a:pt x="944" y="302"/>
                  </a:moveTo>
                  <a:cubicBezTo>
                    <a:pt x="658" y="30"/>
                    <a:pt x="658" y="30"/>
                    <a:pt x="658" y="30"/>
                  </a:cubicBezTo>
                  <a:cubicBezTo>
                    <a:pt x="658" y="121"/>
                    <a:pt x="658" y="121"/>
                    <a:pt x="658" y="121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74" y="126"/>
                    <a:pt x="15" y="5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5"/>
                    <a:pt x="17" y="100"/>
                    <a:pt x="48" y="135"/>
                  </a:cubicBezTo>
                  <a:cubicBezTo>
                    <a:pt x="300" y="418"/>
                    <a:pt x="300" y="418"/>
                    <a:pt x="300" y="418"/>
                  </a:cubicBezTo>
                  <a:cubicBezTo>
                    <a:pt x="336" y="459"/>
                    <a:pt x="388" y="482"/>
                    <a:pt x="442" y="482"/>
                  </a:cubicBezTo>
                  <a:cubicBezTo>
                    <a:pt x="658" y="482"/>
                    <a:pt x="658" y="482"/>
                    <a:pt x="658" y="482"/>
                  </a:cubicBezTo>
                  <a:cubicBezTo>
                    <a:pt x="658" y="574"/>
                    <a:pt x="658" y="574"/>
                    <a:pt x="658" y="574"/>
                  </a:cubicBezTo>
                  <a:lnTo>
                    <a:pt x="944" y="302"/>
                  </a:lnTo>
                  <a:close/>
                </a:path>
              </a:pathLst>
            </a:custGeom>
            <a:solidFill>
              <a:schemeClr val="accent3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2" name="Inhaltsplatzhalter 4"/>
            <p:cNvSpPr txBox="1">
              <a:spLocks/>
            </p:cNvSpPr>
            <p:nvPr/>
          </p:nvSpPr>
          <p:spPr>
            <a:xfrm>
              <a:off x="6137950" y="1639862"/>
              <a:ext cx="2612261" cy="126405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buNone/>
              </a:pPr>
              <a:r>
                <a:rPr lang="ru-RU" sz="1200" b="1" dirty="0">
                  <a:solidFill>
                    <a:schemeClr val="accent4"/>
                  </a:solidFill>
                  <a:latin typeface="+mn-lt"/>
                </a:rPr>
                <a:t>Служить основой для выявления и прогнозирования проблем и рисков </a:t>
              </a:r>
              <a:r>
                <a:rPr lang="ru-RU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</a:rPr>
                <a:t>в целях достижения целей национального проекта «Образования», а также государственной молодежной политики в Российской Федерации</a:t>
              </a:r>
            </a:p>
          </p:txBody>
        </p:sp>
        <p:sp>
          <p:nvSpPr>
            <p:cNvPr id="13" name="Inhaltsplatzhalter 4"/>
            <p:cNvSpPr txBox="1">
              <a:spLocks/>
            </p:cNvSpPr>
            <p:nvPr/>
          </p:nvSpPr>
          <p:spPr>
            <a:xfrm>
              <a:off x="454534" y="3079229"/>
              <a:ext cx="2612261" cy="1462695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r>
                <a:rPr lang="ru-RU" sz="1200" b="1" dirty="0">
                  <a:solidFill>
                    <a:schemeClr val="accent3"/>
                  </a:solidFill>
                  <a:latin typeface="+mn-lt"/>
                </a:rPr>
                <a:t>Предоставить возможность анализа </a:t>
              </a:r>
              <a:r>
                <a:rPr lang="ru-RU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</a:rPr>
                <a:t>эффективности процесса развития системы воспитания и социализации посредством разработки и расчета индикаторов, оценивающих результативность, оперативность и ресурсоемкость процесса воспитания и социализации</a:t>
              </a:r>
            </a:p>
          </p:txBody>
        </p:sp>
        <p:sp>
          <p:nvSpPr>
            <p:cNvPr id="14" name="Inhaltsplatzhalter 4"/>
            <p:cNvSpPr txBox="1">
              <a:spLocks/>
            </p:cNvSpPr>
            <p:nvPr/>
          </p:nvSpPr>
          <p:spPr>
            <a:xfrm>
              <a:off x="454534" y="1664523"/>
              <a:ext cx="2612261" cy="108347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00000"/>
                </a:lnSpc>
                <a:buNone/>
              </a:pPr>
              <a:r>
                <a:rPr lang="ru-RU" sz="1200" b="1" dirty="0">
                  <a:solidFill>
                    <a:srgbClr val="A9C370"/>
                  </a:solidFill>
                  <a:latin typeface="+mn-lt"/>
                </a:rPr>
                <a:t>Осуществить сбор данных</a:t>
              </a:r>
              <a:r>
                <a:rPr lang="ru-RU" sz="1200" dirty="0">
                  <a:solidFill>
                    <a:srgbClr val="A9C370"/>
                  </a:solidFill>
                  <a:latin typeface="+mn-lt"/>
                </a:rPr>
                <a:t>, </a:t>
              </a:r>
              <a:r>
                <a:rPr lang="ru-RU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</a:rPr>
                <a:t>которые в достаточной степени могли бы охарактеризовать деятельность ПОО по развитию системы воспитания и социализации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90229" y="1810225"/>
              <a:ext cx="31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39718" y="3573089"/>
              <a:ext cx="31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36062" y="2180469"/>
              <a:ext cx="31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3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50337" y="3903680"/>
              <a:ext cx="31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4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4"/>
          <p:cNvSpPr/>
          <p:nvPr/>
        </p:nvSpPr>
        <p:spPr>
          <a:xfrm>
            <a:off x="2057400" y="214199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Цель и задачи мониторинга</a:t>
            </a:r>
            <a:endParaRPr lang="en-US" sz="24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33400" y="895350"/>
            <a:ext cx="8001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Цель: </a:t>
            </a: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получение оперативных, достоверных и полных показателей деятельности ПОО по развитию системы воспитания и социализации обучающихся, а также анализ этих показателей и формирование индикаторов, позволяющих оценить эффективность деятельности ПОО по развитию системы воспитания и социализации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42774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2" r="21262"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5452208" y="637957"/>
            <a:ext cx="3585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Проект </a:t>
            </a:r>
          </a:p>
          <a:p>
            <a:pPr algn="r"/>
            <a:r>
              <a:rPr lang="ru-RU" sz="3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«Грант – офис «Забайкальский резерв»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2971800" cy="5143500"/>
          </a:xfrm>
          <a:prstGeom prst="rect">
            <a:avLst/>
          </a:prstGeom>
          <a:solidFill>
            <a:schemeClr val="tx1">
              <a:lumMod val="90000"/>
              <a:lumOff val="10000"/>
              <a:alpha val="7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3" name="Inhaltsplatzhalter 4"/>
          <p:cNvSpPr txBox="1">
            <a:spLocks/>
          </p:cNvSpPr>
          <p:nvPr/>
        </p:nvSpPr>
        <p:spPr>
          <a:xfrm>
            <a:off x="1075176" y="661314"/>
            <a:ext cx="1829950" cy="113107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050" b="1" dirty="0">
                <a:latin typeface="Century Gothic" panose="020B0502020202020204" pitchFamily="34" charset="0"/>
                <a:ea typeface="Roboto" panose="02000000000000000000" pitchFamily="2" charset="0"/>
              </a:rPr>
              <a:t>Создать грант-офис на базе краевого молодежного центра «искра» по сопровождению студентов в написании грантов</a:t>
            </a:r>
            <a:endParaRPr lang="en-US" sz="825" dirty="0"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96516" y="883967"/>
            <a:ext cx="685767" cy="6857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Inhaltsplatzhalter 4"/>
          <p:cNvSpPr txBox="1">
            <a:spLocks/>
          </p:cNvSpPr>
          <p:nvPr/>
        </p:nvSpPr>
        <p:spPr>
          <a:xfrm>
            <a:off x="1075176" y="2087003"/>
            <a:ext cx="1829950" cy="96949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050" b="1" dirty="0">
                <a:latin typeface="Century Gothic" panose="020B0502020202020204" pitchFamily="34" charset="0"/>
                <a:ea typeface="Roboto" panose="02000000000000000000" pitchFamily="2" charset="0"/>
              </a:rPr>
              <a:t>Внедрить модели наставничества «студент-студент», «работодатель-студент», «</a:t>
            </a:r>
            <a:r>
              <a:rPr lang="ru-RU" sz="1050" b="1" dirty="0" err="1">
                <a:latin typeface="Century Gothic" panose="020B0502020202020204" pitchFamily="34" charset="0"/>
                <a:ea typeface="Roboto" panose="02000000000000000000" pitchFamily="2" charset="0"/>
              </a:rPr>
              <a:t>грантрайтер</a:t>
            </a:r>
            <a:r>
              <a:rPr lang="ru-RU" sz="1050" b="1" dirty="0">
                <a:latin typeface="Century Gothic" panose="020B0502020202020204" pitchFamily="34" charset="0"/>
                <a:ea typeface="Roboto" panose="02000000000000000000" pitchFamily="2" charset="0"/>
              </a:rPr>
              <a:t>-студент»  в деятельность ПОО</a:t>
            </a:r>
            <a:endParaRPr lang="en-US" sz="825" dirty="0"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296516" y="2228867"/>
            <a:ext cx="685767" cy="68576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Inhaltsplatzhalter 4"/>
          <p:cNvSpPr txBox="1">
            <a:spLocks/>
          </p:cNvSpPr>
          <p:nvPr/>
        </p:nvSpPr>
        <p:spPr>
          <a:xfrm>
            <a:off x="1075176" y="3512696"/>
            <a:ext cx="1744225" cy="80791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050" b="1" dirty="0">
                <a:latin typeface="Century Gothic" panose="020B0502020202020204" pitchFamily="34" charset="0"/>
                <a:ea typeface="Roboto" panose="02000000000000000000" pitchFamily="2" charset="0"/>
              </a:rPr>
              <a:t>Распространить лучшие практики </a:t>
            </a:r>
            <a:r>
              <a:rPr lang="ru-RU" sz="1050" b="1" dirty="0" err="1">
                <a:latin typeface="Century Gothic" panose="020B0502020202020204" pitchFamily="34" charset="0"/>
                <a:ea typeface="Roboto" panose="02000000000000000000" pitchFamily="2" charset="0"/>
              </a:rPr>
              <a:t>грантовой</a:t>
            </a:r>
            <a:r>
              <a:rPr lang="ru-RU" sz="1050" b="1" dirty="0">
                <a:latin typeface="Century Gothic" panose="020B0502020202020204" pitchFamily="34" charset="0"/>
                <a:ea typeface="Roboto" panose="02000000000000000000" pitchFamily="2" charset="0"/>
              </a:rPr>
              <a:t> деятельности студентов ПОО в Забайкальском крае</a:t>
            </a:r>
            <a:endParaRPr lang="en-US" sz="825" dirty="0">
              <a:latin typeface="Century Gothic" panose="020B0502020202020204" pitchFamily="34" charset="0"/>
              <a:ea typeface="Roboto" panose="02000000000000000000" pitchFamily="2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96516" y="3573767"/>
            <a:ext cx="685767" cy="6857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93017" y="4625198"/>
            <a:ext cx="15969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Забайкальский край</a:t>
            </a:r>
          </a:p>
        </p:txBody>
      </p:sp>
      <p:sp>
        <p:nvSpPr>
          <p:cNvPr id="30" name="Rectangle 8"/>
          <p:cNvSpPr/>
          <p:nvPr/>
        </p:nvSpPr>
        <p:spPr>
          <a:xfrm>
            <a:off x="5374493" y="2677168"/>
            <a:ext cx="36637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Цель:</a:t>
            </a:r>
          </a:p>
          <a:p>
            <a:pPr lvl="0" algn="r"/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обеспечить к январю 2023 года вовлеченность в </a:t>
            </a:r>
            <a:r>
              <a:rPr lang="ru-RU" sz="1500" dirty="0" err="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грантовую</a:t>
            </a:r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деятельность не менее 20% студентов ПОО Забайкальского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68687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6" y="970448"/>
            <a:ext cx="4029075" cy="3996634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08717" y="274822"/>
            <a:ext cx="8368363" cy="495383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Цель проекта: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формирование к июню 2023 года не менее чем у 80% обучающихся ПОО высокого уровня готовности  содействовать сохранению окружающей среды, ресурсосбережению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45199" y="1542916"/>
            <a:ext cx="20756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задача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45198" y="1843000"/>
            <a:ext cx="2393677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разработать и реализовать дополнительные общеразвивающие программы, обеспечивающие экологическое просвещение обучающихся, педагогических работников ПОО</a:t>
            </a:r>
          </a:p>
        </p:txBody>
      </p:sp>
      <p:sp>
        <p:nvSpPr>
          <p:cNvPr id="6" name="Rectangle 5"/>
          <p:cNvSpPr/>
          <p:nvPr/>
        </p:nvSpPr>
        <p:spPr>
          <a:xfrm>
            <a:off x="6238876" y="1542916"/>
            <a:ext cx="20756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задача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38876" y="1843000"/>
            <a:ext cx="2666999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создать в образовательной организации координационный центр экологического воспитания, объединяющего разработчиков, организаторов экологических мероприятий/конкурсов и проектов, педагогов, волонтеров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5199" y="1013155"/>
            <a:ext cx="11144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01.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8875" y="1013155"/>
            <a:ext cx="11144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02.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45199" y="3502564"/>
            <a:ext cx="20756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задача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38875" y="3802647"/>
            <a:ext cx="2828925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внедрить формы наставничества «педагог-обучающийся», «обучающийся-обучающийся», «эколог-обучающийся» в деятельность, направленную на разработку и реализацию экологических проектов и инициатив обучающимися ПОО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38876" y="3502564"/>
            <a:ext cx="20756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задача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769" y="3802647"/>
            <a:ext cx="204787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трансляция лучших практик по реализации экологической деятельности обучающихся ПОО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45199" y="2963278"/>
            <a:ext cx="11144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03.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38875" y="2963278"/>
            <a:ext cx="11144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5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04.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8086" y="4604296"/>
            <a:ext cx="15969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Челябинская</a:t>
            </a:r>
          </a:p>
          <a:p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49759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4"/>
          <p:cNvSpPr/>
          <p:nvPr/>
        </p:nvSpPr>
        <p:spPr bwMode="auto">
          <a:xfrm>
            <a:off x="1184429" y="2462939"/>
            <a:ext cx="1858565" cy="512355"/>
          </a:xfrm>
          <a:prstGeom prst="chevron">
            <a:avLst/>
          </a:prstGeom>
          <a:solidFill>
            <a:schemeClr val="bg1">
              <a:lumMod val="65000"/>
              <a:alpha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96" name="Chevron 95"/>
          <p:cNvSpPr/>
          <p:nvPr/>
        </p:nvSpPr>
        <p:spPr bwMode="auto">
          <a:xfrm>
            <a:off x="2823289" y="2462939"/>
            <a:ext cx="1858565" cy="512355"/>
          </a:xfrm>
          <a:prstGeom prst="chevron">
            <a:avLst/>
          </a:prstGeom>
          <a:solidFill>
            <a:schemeClr val="bg1">
              <a:lumMod val="65000"/>
              <a:alpha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98" name="Chevron 97"/>
          <p:cNvSpPr/>
          <p:nvPr/>
        </p:nvSpPr>
        <p:spPr bwMode="auto">
          <a:xfrm>
            <a:off x="4462149" y="2462939"/>
            <a:ext cx="1858565" cy="512355"/>
          </a:xfrm>
          <a:prstGeom prst="chevron">
            <a:avLst/>
          </a:prstGeom>
          <a:solidFill>
            <a:schemeClr val="bg1">
              <a:lumMod val="65000"/>
              <a:alpha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11" name="Chevron 110"/>
          <p:cNvSpPr/>
          <p:nvPr/>
        </p:nvSpPr>
        <p:spPr bwMode="auto">
          <a:xfrm>
            <a:off x="6101009" y="2462939"/>
            <a:ext cx="1858565" cy="512355"/>
          </a:xfrm>
          <a:prstGeom prst="chevron">
            <a:avLst/>
          </a:prstGeom>
          <a:solidFill>
            <a:schemeClr val="bg1">
              <a:lumMod val="65000"/>
              <a:alpha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latin typeface="Century Gothic" panose="020B0502020202020204" pitchFamily="34" charset="0"/>
              </a:rPr>
              <a:t>Проект «Шаги к успеху</a:t>
            </a:r>
            <a:r>
              <a:rPr lang="ru-RU" b="1" dirty="0" smtClean="0">
                <a:latin typeface="Century Gothic" panose="020B0502020202020204" pitchFamily="34" charset="0"/>
              </a:rPr>
              <a:t>»</a:t>
            </a:r>
            <a:endParaRPr lang="ru-RU" b="1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28785" y="2103774"/>
            <a:ext cx="1230051" cy="1230050"/>
            <a:chOff x="528784" y="2318086"/>
            <a:chExt cx="1230051" cy="1230050"/>
          </a:xfrm>
          <a:solidFill>
            <a:schemeClr val="accent1"/>
          </a:solidFill>
        </p:grpSpPr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619229" y="2408530"/>
              <a:ext cx="233710" cy="233710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849321" y="2318086"/>
              <a:ext cx="280017" cy="125899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1434680" y="2408531"/>
              <a:ext cx="234434" cy="233710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1158280" y="2318086"/>
              <a:ext cx="281464" cy="125899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1632935" y="2638623"/>
              <a:ext cx="125899" cy="280017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632936" y="2947581"/>
              <a:ext cx="125899" cy="281464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434681" y="3223982"/>
              <a:ext cx="234434" cy="234433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58280" y="3423684"/>
              <a:ext cx="281464" cy="124452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849321" y="3423684"/>
              <a:ext cx="280017" cy="124452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619229" y="3223982"/>
              <a:ext cx="233710" cy="234433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528785" y="2947581"/>
              <a:ext cx="125899" cy="281464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528784" y="2638623"/>
              <a:ext cx="125899" cy="280017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643107" y="2432409"/>
              <a:ext cx="1002129" cy="1002128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18288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id-ID" kern="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4" name="TextBox 104"/>
          <p:cNvSpPr txBox="1"/>
          <p:nvPr/>
        </p:nvSpPr>
        <p:spPr>
          <a:xfrm>
            <a:off x="528785" y="1364378"/>
            <a:ext cx="123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Задача 1</a:t>
            </a:r>
            <a:endParaRPr lang="en-US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38100" y="2103774"/>
            <a:ext cx="1230050" cy="1230050"/>
            <a:chOff x="2238099" y="2318086"/>
            <a:chExt cx="1230050" cy="1230050"/>
          </a:xfrm>
          <a:solidFill>
            <a:schemeClr val="accent2"/>
          </a:solidFill>
        </p:grpSpPr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238100" y="2947581"/>
              <a:ext cx="125899" cy="281464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238099" y="2638623"/>
              <a:ext cx="125899" cy="280017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328544" y="2408530"/>
              <a:ext cx="233710" cy="233710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558636" y="2318086"/>
              <a:ext cx="280017" cy="125899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43994" y="2408531"/>
              <a:ext cx="234433" cy="233710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867594" y="2318086"/>
              <a:ext cx="281464" cy="125899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342249" y="2638623"/>
              <a:ext cx="125899" cy="280017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342250" y="2947581"/>
              <a:ext cx="125899" cy="281464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143995" y="3223982"/>
              <a:ext cx="234433" cy="234433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67595" y="3423684"/>
              <a:ext cx="281464" cy="124452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558636" y="3423684"/>
              <a:ext cx="280017" cy="124452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328544" y="3223982"/>
              <a:ext cx="233710" cy="234433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Oval 66"/>
            <p:cNvSpPr>
              <a:spLocks noChangeArrowheads="1"/>
            </p:cNvSpPr>
            <p:nvPr/>
          </p:nvSpPr>
          <p:spPr bwMode="auto">
            <a:xfrm>
              <a:off x="2352423" y="2432409"/>
              <a:ext cx="1002129" cy="1002128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18288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id-ID" kern="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5" name="TextBox 105"/>
          <p:cNvSpPr txBox="1"/>
          <p:nvPr/>
        </p:nvSpPr>
        <p:spPr>
          <a:xfrm>
            <a:off x="2238099" y="1364378"/>
            <a:ext cx="123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Задача 2</a:t>
            </a:r>
            <a:endParaRPr lang="en-US" sz="2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47415" y="2103774"/>
            <a:ext cx="1230050" cy="1230050"/>
            <a:chOff x="3947414" y="2318086"/>
            <a:chExt cx="1230050" cy="1230050"/>
          </a:xfrm>
          <a:solidFill>
            <a:schemeClr val="accent3"/>
          </a:solidFill>
        </p:grpSpPr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4267951" y="2318086"/>
              <a:ext cx="280017" cy="125899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4853309" y="2408531"/>
              <a:ext cx="234434" cy="233710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4576909" y="2318086"/>
              <a:ext cx="281464" cy="125899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051564" y="2638623"/>
              <a:ext cx="125899" cy="280017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5051565" y="2947581"/>
              <a:ext cx="125899" cy="281464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4853310" y="3223982"/>
              <a:ext cx="234434" cy="234433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chemeClr val="accent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4576910" y="3423684"/>
              <a:ext cx="281464" cy="124452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4267951" y="3423684"/>
              <a:ext cx="280017" cy="124452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4037859" y="3223982"/>
              <a:ext cx="233710" cy="234433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3947415" y="2947581"/>
              <a:ext cx="125899" cy="281464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3947414" y="2638623"/>
              <a:ext cx="125899" cy="280017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4037859" y="2408531"/>
              <a:ext cx="233710" cy="233710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4061736" y="2432409"/>
              <a:ext cx="1002129" cy="1002128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18288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id-ID" kern="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6" name="TextBox 106"/>
          <p:cNvSpPr txBox="1"/>
          <p:nvPr/>
        </p:nvSpPr>
        <p:spPr>
          <a:xfrm>
            <a:off x="4059690" y="1364378"/>
            <a:ext cx="119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Задача 3</a:t>
            </a:r>
            <a:endParaRPr lang="en-US" sz="2400" b="1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56730" y="2103774"/>
            <a:ext cx="1230051" cy="1230050"/>
            <a:chOff x="5656729" y="2318086"/>
            <a:chExt cx="1230051" cy="1230050"/>
          </a:xfrm>
          <a:solidFill>
            <a:schemeClr val="accent4"/>
          </a:solidFill>
        </p:grpSpPr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77269" y="2318086"/>
              <a:ext cx="280017" cy="125899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6562623" y="2408531"/>
              <a:ext cx="234433" cy="233710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286223" y="2318086"/>
              <a:ext cx="281464" cy="125899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60880" y="2638623"/>
              <a:ext cx="125899" cy="280017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760881" y="2947581"/>
              <a:ext cx="125899" cy="281464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562627" y="3223982"/>
              <a:ext cx="234433" cy="234433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286225" y="3423684"/>
              <a:ext cx="281464" cy="124452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77267" y="3423684"/>
              <a:ext cx="280017" cy="124452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747174" y="3223982"/>
              <a:ext cx="233711" cy="234433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656729" y="2947581"/>
              <a:ext cx="125899" cy="281464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656731" y="2638623"/>
              <a:ext cx="125899" cy="280017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747177" y="2408531"/>
              <a:ext cx="233711" cy="233710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5771053" y="2432409"/>
              <a:ext cx="1002129" cy="1002128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18288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id-ID" kern="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7" name="TextBox 107"/>
          <p:cNvSpPr txBox="1"/>
          <p:nvPr/>
        </p:nvSpPr>
        <p:spPr>
          <a:xfrm>
            <a:off x="5688667" y="1364378"/>
            <a:ext cx="11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Задача 4</a:t>
            </a:r>
            <a:endParaRPr lang="en-US" sz="2400" b="1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9" name="TextBox 107"/>
          <p:cNvSpPr txBox="1"/>
          <p:nvPr/>
        </p:nvSpPr>
        <p:spPr>
          <a:xfrm>
            <a:off x="7317647" y="1364378"/>
            <a:ext cx="127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Задача 5</a:t>
            </a:r>
            <a:endParaRPr lang="en-US" sz="2400" b="1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48" name="Footer Text"/>
          <p:cNvSpPr txBox="1"/>
          <p:nvPr/>
        </p:nvSpPr>
        <p:spPr>
          <a:xfrm>
            <a:off x="140110" y="3533365"/>
            <a:ext cx="191729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Популяризация предпринимательства среди обучающихся ПОО </a:t>
            </a:r>
            <a:endParaRPr lang="en-US" sz="825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8" name="Group 35"/>
          <p:cNvGrpSpPr/>
          <p:nvPr/>
        </p:nvGrpSpPr>
        <p:grpSpPr>
          <a:xfrm>
            <a:off x="2470843" y="2378483"/>
            <a:ext cx="765290" cy="681356"/>
            <a:chOff x="381000" y="2038350"/>
            <a:chExt cx="1968501" cy="1752601"/>
          </a:xfrm>
          <a:solidFill>
            <a:schemeClr val="bg1"/>
          </a:solidFill>
        </p:grpSpPr>
        <p:sp>
          <p:nvSpPr>
            <p:cNvPr id="159" name="Freeform 6"/>
            <p:cNvSpPr>
              <a:spLocks/>
            </p:cNvSpPr>
            <p:nvPr/>
          </p:nvSpPr>
          <p:spPr bwMode="auto">
            <a:xfrm>
              <a:off x="1366838" y="2038350"/>
              <a:ext cx="341313" cy="34131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23" y="1"/>
                </a:cxn>
                <a:cxn ang="0">
                  <a:pos x="138" y="5"/>
                </a:cxn>
                <a:cxn ang="0">
                  <a:pos x="153" y="10"/>
                </a:cxn>
                <a:cxn ang="0">
                  <a:pos x="166" y="17"/>
                </a:cxn>
                <a:cxn ang="0">
                  <a:pos x="178" y="26"/>
                </a:cxn>
                <a:cxn ang="0">
                  <a:pos x="188" y="37"/>
                </a:cxn>
                <a:cxn ang="0">
                  <a:pos x="197" y="49"/>
                </a:cxn>
                <a:cxn ang="0">
                  <a:pos x="204" y="62"/>
                </a:cxn>
                <a:cxn ang="0">
                  <a:pos x="210" y="76"/>
                </a:cxn>
                <a:cxn ang="0">
                  <a:pos x="213" y="92"/>
                </a:cxn>
                <a:cxn ang="0">
                  <a:pos x="215" y="108"/>
                </a:cxn>
                <a:cxn ang="0">
                  <a:pos x="213" y="124"/>
                </a:cxn>
                <a:cxn ang="0">
                  <a:pos x="210" y="139"/>
                </a:cxn>
                <a:cxn ang="0">
                  <a:pos x="204" y="153"/>
                </a:cxn>
                <a:cxn ang="0">
                  <a:pos x="197" y="166"/>
                </a:cxn>
                <a:cxn ang="0">
                  <a:pos x="188" y="178"/>
                </a:cxn>
                <a:cxn ang="0">
                  <a:pos x="178" y="189"/>
                </a:cxn>
                <a:cxn ang="0">
                  <a:pos x="166" y="198"/>
                </a:cxn>
                <a:cxn ang="0">
                  <a:pos x="153" y="205"/>
                </a:cxn>
                <a:cxn ang="0">
                  <a:pos x="138" y="211"/>
                </a:cxn>
                <a:cxn ang="0">
                  <a:pos x="123" y="214"/>
                </a:cxn>
                <a:cxn ang="0">
                  <a:pos x="107" y="215"/>
                </a:cxn>
                <a:cxn ang="0">
                  <a:pos x="91" y="214"/>
                </a:cxn>
                <a:cxn ang="0">
                  <a:pos x="76" y="211"/>
                </a:cxn>
                <a:cxn ang="0">
                  <a:pos x="62" y="205"/>
                </a:cxn>
                <a:cxn ang="0">
                  <a:pos x="48" y="198"/>
                </a:cxn>
                <a:cxn ang="0">
                  <a:pos x="36" y="189"/>
                </a:cxn>
                <a:cxn ang="0">
                  <a:pos x="26" y="178"/>
                </a:cxn>
                <a:cxn ang="0">
                  <a:pos x="17" y="166"/>
                </a:cxn>
                <a:cxn ang="0">
                  <a:pos x="10" y="153"/>
                </a:cxn>
                <a:cxn ang="0">
                  <a:pos x="4" y="139"/>
                </a:cxn>
                <a:cxn ang="0">
                  <a:pos x="1" y="124"/>
                </a:cxn>
                <a:cxn ang="0">
                  <a:pos x="0" y="108"/>
                </a:cxn>
                <a:cxn ang="0">
                  <a:pos x="1" y="92"/>
                </a:cxn>
                <a:cxn ang="0">
                  <a:pos x="4" y="76"/>
                </a:cxn>
                <a:cxn ang="0">
                  <a:pos x="10" y="62"/>
                </a:cxn>
                <a:cxn ang="0">
                  <a:pos x="17" y="49"/>
                </a:cxn>
                <a:cxn ang="0">
                  <a:pos x="26" y="37"/>
                </a:cxn>
                <a:cxn ang="0">
                  <a:pos x="36" y="26"/>
                </a:cxn>
                <a:cxn ang="0">
                  <a:pos x="48" y="17"/>
                </a:cxn>
                <a:cxn ang="0">
                  <a:pos x="62" y="10"/>
                </a:cxn>
                <a:cxn ang="0">
                  <a:pos x="76" y="5"/>
                </a:cxn>
                <a:cxn ang="0">
                  <a:pos x="91" y="1"/>
                </a:cxn>
                <a:cxn ang="0">
                  <a:pos x="107" y="0"/>
                </a:cxn>
              </a:cxnLst>
              <a:rect l="0" t="0" r="r" b="b"/>
              <a:pathLst>
                <a:path w="215" h="215">
                  <a:moveTo>
                    <a:pt x="107" y="0"/>
                  </a:moveTo>
                  <a:lnTo>
                    <a:pt x="123" y="1"/>
                  </a:lnTo>
                  <a:lnTo>
                    <a:pt x="138" y="5"/>
                  </a:lnTo>
                  <a:lnTo>
                    <a:pt x="153" y="10"/>
                  </a:lnTo>
                  <a:lnTo>
                    <a:pt x="166" y="17"/>
                  </a:lnTo>
                  <a:lnTo>
                    <a:pt x="178" y="26"/>
                  </a:lnTo>
                  <a:lnTo>
                    <a:pt x="188" y="37"/>
                  </a:lnTo>
                  <a:lnTo>
                    <a:pt x="197" y="49"/>
                  </a:lnTo>
                  <a:lnTo>
                    <a:pt x="204" y="62"/>
                  </a:lnTo>
                  <a:lnTo>
                    <a:pt x="210" y="76"/>
                  </a:lnTo>
                  <a:lnTo>
                    <a:pt x="213" y="92"/>
                  </a:lnTo>
                  <a:lnTo>
                    <a:pt x="215" y="108"/>
                  </a:lnTo>
                  <a:lnTo>
                    <a:pt x="213" y="124"/>
                  </a:lnTo>
                  <a:lnTo>
                    <a:pt x="210" y="139"/>
                  </a:lnTo>
                  <a:lnTo>
                    <a:pt x="204" y="153"/>
                  </a:lnTo>
                  <a:lnTo>
                    <a:pt x="197" y="166"/>
                  </a:lnTo>
                  <a:lnTo>
                    <a:pt x="188" y="178"/>
                  </a:lnTo>
                  <a:lnTo>
                    <a:pt x="178" y="189"/>
                  </a:lnTo>
                  <a:lnTo>
                    <a:pt x="166" y="198"/>
                  </a:lnTo>
                  <a:lnTo>
                    <a:pt x="153" y="205"/>
                  </a:lnTo>
                  <a:lnTo>
                    <a:pt x="138" y="211"/>
                  </a:lnTo>
                  <a:lnTo>
                    <a:pt x="123" y="214"/>
                  </a:lnTo>
                  <a:lnTo>
                    <a:pt x="107" y="215"/>
                  </a:lnTo>
                  <a:lnTo>
                    <a:pt x="91" y="214"/>
                  </a:lnTo>
                  <a:lnTo>
                    <a:pt x="76" y="211"/>
                  </a:lnTo>
                  <a:lnTo>
                    <a:pt x="62" y="205"/>
                  </a:lnTo>
                  <a:lnTo>
                    <a:pt x="48" y="198"/>
                  </a:lnTo>
                  <a:lnTo>
                    <a:pt x="36" y="189"/>
                  </a:lnTo>
                  <a:lnTo>
                    <a:pt x="26" y="178"/>
                  </a:lnTo>
                  <a:lnTo>
                    <a:pt x="17" y="166"/>
                  </a:lnTo>
                  <a:lnTo>
                    <a:pt x="10" y="153"/>
                  </a:lnTo>
                  <a:lnTo>
                    <a:pt x="4" y="139"/>
                  </a:lnTo>
                  <a:lnTo>
                    <a:pt x="1" y="124"/>
                  </a:lnTo>
                  <a:lnTo>
                    <a:pt x="0" y="108"/>
                  </a:lnTo>
                  <a:lnTo>
                    <a:pt x="1" y="92"/>
                  </a:lnTo>
                  <a:lnTo>
                    <a:pt x="4" y="76"/>
                  </a:lnTo>
                  <a:lnTo>
                    <a:pt x="10" y="62"/>
                  </a:lnTo>
                  <a:lnTo>
                    <a:pt x="17" y="49"/>
                  </a:lnTo>
                  <a:lnTo>
                    <a:pt x="26" y="37"/>
                  </a:lnTo>
                  <a:lnTo>
                    <a:pt x="36" y="26"/>
                  </a:lnTo>
                  <a:lnTo>
                    <a:pt x="48" y="17"/>
                  </a:lnTo>
                  <a:lnTo>
                    <a:pt x="62" y="10"/>
                  </a:lnTo>
                  <a:lnTo>
                    <a:pt x="76" y="5"/>
                  </a:lnTo>
                  <a:lnTo>
                    <a:pt x="91" y="1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60" name="Freeform 7"/>
            <p:cNvSpPr>
              <a:spLocks/>
            </p:cNvSpPr>
            <p:nvPr/>
          </p:nvSpPr>
          <p:spPr bwMode="auto">
            <a:xfrm>
              <a:off x="1395413" y="3195638"/>
              <a:ext cx="954088" cy="595313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568" y="0"/>
                </a:cxn>
                <a:cxn ang="0">
                  <a:pos x="575" y="1"/>
                </a:cxn>
                <a:cxn ang="0">
                  <a:pos x="582" y="3"/>
                </a:cxn>
                <a:cxn ang="0">
                  <a:pos x="588" y="7"/>
                </a:cxn>
                <a:cxn ang="0">
                  <a:pos x="593" y="12"/>
                </a:cxn>
                <a:cxn ang="0">
                  <a:pos x="597" y="18"/>
                </a:cxn>
                <a:cxn ang="0">
                  <a:pos x="600" y="25"/>
                </a:cxn>
                <a:cxn ang="0">
                  <a:pos x="601" y="32"/>
                </a:cxn>
                <a:cxn ang="0">
                  <a:pos x="601" y="343"/>
                </a:cxn>
                <a:cxn ang="0">
                  <a:pos x="600" y="350"/>
                </a:cxn>
                <a:cxn ang="0">
                  <a:pos x="597" y="357"/>
                </a:cxn>
                <a:cxn ang="0">
                  <a:pos x="593" y="363"/>
                </a:cxn>
                <a:cxn ang="0">
                  <a:pos x="588" y="368"/>
                </a:cxn>
                <a:cxn ang="0">
                  <a:pos x="582" y="372"/>
                </a:cxn>
                <a:cxn ang="0">
                  <a:pos x="575" y="374"/>
                </a:cxn>
                <a:cxn ang="0">
                  <a:pos x="568" y="375"/>
                </a:cxn>
                <a:cxn ang="0">
                  <a:pos x="33" y="375"/>
                </a:cxn>
                <a:cxn ang="0">
                  <a:pos x="26" y="374"/>
                </a:cxn>
                <a:cxn ang="0">
                  <a:pos x="19" y="372"/>
                </a:cxn>
                <a:cxn ang="0">
                  <a:pos x="13" y="368"/>
                </a:cxn>
                <a:cxn ang="0">
                  <a:pos x="7" y="363"/>
                </a:cxn>
                <a:cxn ang="0">
                  <a:pos x="4" y="357"/>
                </a:cxn>
                <a:cxn ang="0">
                  <a:pos x="1" y="350"/>
                </a:cxn>
                <a:cxn ang="0">
                  <a:pos x="0" y="343"/>
                </a:cxn>
                <a:cxn ang="0">
                  <a:pos x="0" y="267"/>
                </a:cxn>
                <a:cxn ang="0">
                  <a:pos x="1" y="260"/>
                </a:cxn>
                <a:cxn ang="0">
                  <a:pos x="4" y="253"/>
                </a:cxn>
                <a:cxn ang="0">
                  <a:pos x="7" y="247"/>
                </a:cxn>
                <a:cxn ang="0">
                  <a:pos x="13" y="242"/>
                </a:cxn>
                <a:cxn ang="0">
                  <a:pos x="19" y="238"/>
                </a:cxn>
                <a:cxn ang="0">
                  <a:pos x="26" y="236"/>
                </a:cxn>
                <a:cxn ang="0">
                  <a:pos x="33" y="235"/>
                </a:cxn>
                <a:cxn ang="0">
                  <a:pos x="194" y="235"/>
                </a:cxn>
                <a:cxn ang="0">
                  <a:pos x="194" y="150"/>
                </a:cxn>
                <a:cxn ang="0">
                  <a:pos x="195" y="143"/>
                </a:cxn>
                <a:cxn ang="0">
                  <a:pos x="198" y="136"/>
                </a:cxn>
                <a:cxn ang="0">
                  <a:pos x="202" y="130"/>
                </a:cxn>
                <a:cxn ang="0">
                  <a:pos x="207" y="125"/>
                </a:cxn>
                <a:cxn ang="0">
                  <a:pos x="213" y="121"/>
                </a:cxn>
                <a:cxn ang="0">
                  <a:pos x="220" y="118"/>
                </a:cxn>
                <a:cxn ang="0">
                  <a:pos x="227" y="117"/>
                </a:cxn>
                <a:cxn ang="0">
                  <a:pos x="398" y="117"/>
                </a:cxn>
                <a:cxn ang="0">
                  <a:pos x="398" y="32"/>
                </a:cxn>
                <a:cxn ang="0">
                  <a:pos x="399" y="25"/>
                </a:cxn>
                <a:cxn ang="0">
                  <a:pos x="401" y="18"/>
                </a:cxn>
                <a:cxn ang="0">
                  <a:pos x="405" y="12"/>
                </a:cxn>
                <a:cxn ang="0">
                  <a:pos x="410" y="7"/>
                </a:cxn>
                <a:cxn ang="0">
                  <a:pos x="416" y="3"/>
                </a:cxn>
                <a:cxn ang="0">
                  <a:pos x="423" y="1"/>
                </a:cxn>
                <a:cxn ang="0">
                  <a:pos x="431" y="0"/>
                </a:cxn>
              </a:cxnLst>
              <a:rect l="0" t="0" r="r" b="b"/>
              <a:pathLst>
                <a:path w="601" h="375">
                  <a:moveTo>
                    <a:pt x="431" y="0"/>
                  </a:moveTo>
                  <a:lnTo>
                    <a:pt x="568" y="0"/>
                  </a:lnTo>
                  <a:lnTo>
                    <a:pt x="575" y="1"/>
                  </a:lnTo>
                  <a:lnTo>
                    <a:pt x="582" y="3"/>
                  </a:lnTo>
                  <a:lnTo>
                    <a:pt x="588" y="7"/>
                  </a:lnTo>
                  <a:lnTo>
                    <a:pt x="593" y="12"/>
                  </a:lnTo>
                  <a:lnTo>
                    <a:pt x="597" y="18"/>
                  </a:lnTo>
                  <a:lnTo>
                    <a:pt x="600" y="25"/>
                  </a:lnTo>
                  <a:lnTo>
                    <a:pt x="601" y="32"/>
                  </a:lnTo>
                  <a:lnTo>
                    <a:pt x="601" y="343"/>
                  </a:lnTo>
                  <a:lnTo>
                    <a:pt x="600" y="350"/>
                  </a:lnTo>
                  <a:lnTo>
                    <a:pt x="597" y="357"/>
                  </a:lnTo>
                  <a:lnTo>
                    <a:pt x="593" y="363"/>
                  </a:lnTo>
                  <a:lnTo>
                    <a:pt x="588" y="368"/>
                  </a:lnTo>
                  <a:lnTo>
                    <a:pt x="582" y="372"/>
                  </a:lnTo>
                  <a:lnTo>
                    <a:pt x="575" y="374"/>
                  </a:lnTo>
                  <a:lnTo>
                    <a:pt x="568" y="375"/>
                  </a:lnTo>
                  <a:lnTo>
                    <a:pt x="33" y="375"/>
                  </a:lnTo>
                  <a:lnTo>
                    <a:pt x="26" y="374"/>
                  </a:lnTo>
                  <a:lnTo>
                    <a:pt x="19" y="372"/>
                  </a:lnTo>
                  <a:lnTo>
                    <a:pt x="13" y="368"/>
                  </a:lnTo>
                  <a:lnTo>
                    <a:pt x="7" y="363"/>
                  </a:lnTo>
                  <a:lnTo>
                    <a:pt x="4" y="357"/>
                  </a:lnTo>
                  <a:lnTo>
                    <a:pt x="1" y="350"/>
                  </a:lnTo>
                  <a:lnTo>
                    <a:pt x="0" y="343"/>
                  </a:lnTo>
                  <a:lnTo>
                    <a:pt x="0" y="267"/>
                  </a:lnTo>
                  <a:lnTo>
                    <a:pt x="1" y="260"/>
                  </a:lnTo>
                  <a:lnTo>
                    <a:pt x="4" y="253"/>
                  </a:lnTo>
                  <a:lnTo>
                    <a:pt x="7" y="247"/>
                  </a:lnTo>
                  <a:lnTo>
                    <a:pt x="13" y="242"/>
                  </a:lnTo>
                  <a:lnTo>
                    <a:pt x="19" y="238"/>
                  </a:lnTo>
                  <a:lnTo>
                    <a:pt x="26" y="236"/>
                  </a:lnTo>
                  <a:lnTo>
                    <a:pt x="33" y="235"/>
                  </a:lnTo>
                  <a:lnTo>
                    <a:pt x="194" y="235"/>
                  </a:lnTo>
                  <a:lnTo>
                    <a:pt x="194" y="150"/>
                  </a:lnTo>
                  <a:lnTo>
                    <a:pt x="195" y="143"/>
                  </a:lnTo>
                  <a:lnTo>
                    <a:pt x="198" y="136"/>
                  </a:lnTo>
                  <a:lnTo>
                    <a:pt x="202" y="130"/>
                  </a:lnTo>
                  <a:lnTo>
                    <a:pt x="207" y="125"/>
                  </a:lnTo>
                  <a:lnTo>
                    <a:pt x="213" y="121"/>
                  </a:lnTo>
                  <a:lnTo>
                    <a:pt x="220" y="118"/>
                  </a:lnTo>
                  <a:lnTo>
                    <a:pt x="227" y="117"/>
                  </a:lnTo>
                  <a:lnTo>
                    <a:pt x="398" y="117"/>
                  </a:lnTo>
                  <a:lnTo>
                    <a:pt x="398" y="32"/>
                  </a:lnTo>
                  <a:lnTo>
                    <a:pt x="399" y="25"/>
                  </a:lnTo>
                  <a:lnTo>
                    <a:pt x="401" y="18"/>
                  </a:lnTo>
                  <a:lnTo>
                    <a:pt x="405" y="12"/>
                  </a:lnTo>
                  <a:lnTo>
                    <a:pt x="410" y="7"/>
                  </a:lnTo>
                  <a:lnTo>
                    <a:pt x="416" y="3"/>
                  </a:lnTo>
                  <a:lnTo>
                    <a:pt x="423" y="1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61" name="Freeform 8"/>
            <p:cNvSpPr>
              <a:spLocks/>
            </p:cNvSpPr>
            <p:nvPr/>
          </p:nvSpPr>
          <p:spPr bwMode="auto">
            <a:xfrm>
              <a:off x="381000" y="2717800"/>
              <a:ext cx="506413" cy="45402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5" y="1"/>
                </a:cxn>
                <a:cxn ang="0">
                  <a:pos x="112" y="4"/>
                </a:cxn>
                <a:cxn ang="0">
                  <a:pos x="302" y="106"/>
                </a:cxn>
                <a:cxn ang="0">
                  <a:pos x="308" y="111"/>
                </a:cxn>
                <a:cxn ang="0">
                  <a:pos x="313" y="116"/>
                </a:cxn>
                <a:cxn ang="0">
                  <a:pos x="317" y="122"/>
                </a:cxn>
                <a:cxn ang="0">
                  <a:pos x="319" y="129"/>
                </a:cxn>
                <a:cxn ang="0">
                  <a:pos x="319" y="136"/>
                </a:cxn>
                <a:cxn ang="0">
                  <a:pos x="318" y="143"/>
                </a:cxn>
                <a:cxn ang="0">
                  <a:pos x="315" y="150"/>
                </a:cxn>
                <a:cxn ang="0">
                  <a:pos x="251" y="269"/>
                </a:cxn>
                <a:cxn ang="0">
                  <a:pos x="247" y="275"/>
                </a:cxn>
                <a:cxn ang="0">
                  <a:pos x="241" y="280"/>
                </a:cxn>
                <a:cxn ang="0">
                  <a:pos x="235" y="284"/>
                </a:cxn>
                <a:cxn ang="0">
                  <a:pos x="228" y="286"/>
                </a:cxn>
                <a:cxn ang="0">
                  <a:pos x="221" y="286"/>
                </a:cxn>
                <a:cxn ang="0">
                  <a:pos x="214" y="285"/>
                </a:cxn>
                <a:cxn ang="0">
                  <a:pos x="207" y="282"/>
                </a:cxn>
                <a:cxn ang="0">
                  <a:pos x="17" y="180"/>
                </a:cxn>
                <a:cxn ang="0">
                  <a:pos x="11" y="176"/>
                </a:cxn>
                <a:cxn ang="0">
                  <a:pos x="6" y="170"/>
                </a:cxn>
                <a:cxn ang="0">
                  <a:pos x="3" y="164"/>
                </a:cxn>
                <a:cxn ang="0">
                  <a:pos x="1" y="157"/>
                </a:cxn>
                <a:cxn ang="0">
                  <a:pos x="0" y="150"/>
                </a:cxn>
                <a:cxn ang="0">
                  <a:pos x="1" y="143"/>
                </a:cxn>
                <a:cxn ang="0">
                  <a:pos x="4" y="136"/>
                </a:cxn>
                <a:cxn ang="0">
                  <a:pos x="68" y="17"/>
                </a:cxn>
                <a:cxn ang="0">
                  <a:pos x="72" y="11"/>
                </a:cxn>
                <a:cxn ang="0">
                  <a:pos x="78" y="6"/>
                </a:cxn>
                <a:cxn ang="0">
                  <a:pos x="84" y="2"/>
                </a:cxn>
                <a:cxn ang="0">
                  <a:pos x="91" y="0"/>
                </a:cxn>
                <a:cxn ang="0">
                  <a:pos x="98" y="0"/>
                </a:cxn>
              </a:cxnLst>
              <a:rect l="0" t="0" r="r" b="b"/>
              <a:pathLst>
                <a:path w="319" h="286">
                  <a:moveTo>
                    <a:pt x="98" y="0"/>
                  </a:moveTo>
                  <a:lnTo>
                    <a:pt x="105" y="1"/>
                  </a:lnTo>
                  <a:lnTo>
                    <a:pt x="112" y="4"/>
                  </a:lnTo>
                  <a:lnTo>
                    <a:pt x="302" y="106"/>
                  </a:lnTo>
                  <a:lnTo>
                    <a:pt x="308" y="111"/>
                  </a:lnTo>
                  <a:lnTo>
                    <a:pt x="313" y="116"/>
                  </a:lnTo>
                  <a:lnTo>
                    <a:pt x="317" y="122"/>
                  </a:lnTo>
                  <a:lnTo>
                    <a:pt x="319" y="129"/>
                  </a:lnTo>
                  <a:lnTo>
                    <a:pt x="319" y="136"/>
                  </a:lnTo>
                  <a:lnTo>
                    <a:pt x="318" y="143"/>
                  </a:lnTo>
                  <a:lnTo>
                    <a:pt x="315" y="150"/>
                  </a:lnTo>
                  <a:lnTo>
                    <a:pt x="251" y="269"/>
                  </a:lnTo>
                  <a:lnTo>
                    <a:pt x="247" y="275"/>
                  </a:lnTo>
                  <a:lnTo>
                    <a:pt x="241" y="280"/>
                  </a:lnTo>
                  <a:lnTo>
                    <a:pt x="235" y="284"/>
                  </a:lnTo>
                  <a:lnTo>
                    <a:pt x="228" y="286"/>
                  </a:lnTo>
                  <a:lnTo>
                    <a:pt x="221" y="286"/>
                  </a:lnTo>
                  <a:lnTo>
                    <a:pt x="214" y="285"/>
                  </a:lnTo>
                  <a:lnTo>
                    <a:pt x="207" y="282"/>
                  </a:lnTo>
                  <a:lnTo>
                    <a:pt x="17" y="180"/>
                  </a:lnTo>
                  <a:lnTo>
                    <a:pt x="11" y="176"/>
                  </a:lnTo>
                  <a:lnTo>
                    <a:pt x="6" y="170"/>
                  </a:lnTo>
                  <a:lnTo>
                    <a:pt x="3" y="164"/>
                  </a:lnTo>
                  <a:lnTo>
                    <a:pt x="1" y="157"/>
                  </a:lnTo>
                  <a:lnTo>
                    <a:pt x="0" y="150"/>
                  </a:lnTo>
                  <a:lnTo>
                    <a:pt x="1" y="143"/>
                  </a:lnTo>
                  <a:lnTo>
                    <a:pt x="4" y="136"/>
                  </a:lnTo>
                  <a:lnTo>
                    <a:pt x="68" y="17"/>
                  </a:lnTo>
                  <a:lnTo>
                    <a:pt x="72" y="11"/>
                  </a:lnTo>
                  <a:lnTo>
                    <a:pt x="78" y="6"/>
                  </a:lnTo>
                  <a:lnTo>
                    <a:pt x="84" y="2"/>
                  </a:lnTo>
                  <a:lnTo>
                    <a:pt x="91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62" name="Freeform 9"/>
            <p:cNvSpPr>
              <a:spLocks/>
            </p:cNvSpPr>
            <p:nvPr/>
          </p:nvSpPr>
          <p:spPr bwMode="auto">
            <a:xfrm>
              <a:off x="779463" y="2965450"/>
              <a:ext cx="368300" cy="647700"/>
            </a:xfrm>
            <a:custGeom>
              <a:avLst/>
              <a:gdLst/>
              <a:ahLst/>
              <a:cxnLst>
                <a:cxn ang="0">
                  <a:pos x="232" y="43"/>
                </a:cxn>
                <a:cxn ang="0">
                  <a:pos x="232" y="230"/>
                </a:cxn>
                <a:cxn ang="0">
                  <a:pos x="232" y="232"/>
                </a:cxn>
                <a:cxn ang="0">
                  <a:pos x="231" y="233"/>
                </a:cxn>
                <a:cxn ang="0">
                  <a:pos x="231" y="236"/>
                </a:cxn>
                <a:cxn ang="0">
                  <a:pos x="230" y="238"/>
                </a:cxn>
                <a:cxn ang="0">
                  <a:pos x="230" y="238"/>
                </a:cxn>
                <a:cxn ang="0">
                  <a:pos x="230" y="240"/>
                </a:cxn>
                <a:cxn ang="0">
                  <a:pos x="229" y="241"/>
                </a:cxn>
                <a:cxn ang="0">
                  <a:pos x="229" y="243"/>
                </a:cxn>
                <a:cxn ang="0">
                  <a:pos x="229" y="243"/>
                </a:cxn>
                <a:cxn ang="0">
                  <a:pos x="228" y="244"/>
                </a:cxn>
                <a:cxn ang="0">
                  <a:pos x="228" y="245"/>
                </a:cxn>
                <a:cxn ang="0">
                  <a:pos x="227" y="246"/>
                </a:cxn>
                <a:cxn ang="0">
                  <a:pos x="226" y="247"/>
                </a:cxn>
                <a:cxn ang="0">
                  <a:pos x="226" y="249"/>
                </a:cxn>
                <a:cxn ang="0">
                  <a:pos x="225" y="250"/>
                </a:cxn>
                <a:cxn ang="0">
                  <a:pos x="224" y="251"/>
                </a:cxn>
                <a:cxn ang="0">
                  <a:pos x="224" y="252"/>
                </a:cxn>
                <a:cxn ang="0">
                  <a:pos x="223" y="253"/>
                </a:cxn>
                <a:cxn ang="0">
                  <a:pos x="223" y="254"/>
                </a:cxn>
                <a:cxn ang="0">
                  <a:pos x="222" y="254"/>
                </a:cxn>
                <a:cxn ang="0">
                  <a:pos x="221" y="255"/>
                </a:cxn>
                <a:cxn ang="0">
                  <a:pos x="220" y="257"/>
                </a:cxn>
                <a:cxn ang="0">
                  <a:pos x="220" y="257"/>
                </a:cxn>
                <a:cxn ang="0">
                  <a:pos x="218" y="258"/>
                </a:cxn>
                <a:cxn ang="0">
                  <a:pos x="83" y="394"/>
                </a:cxn>
                <a:cxn ang="0">
                  <a:pos x="67" y="404"/>
                </a:cxn>
                <a:cxn ang="0">
                  <a:pos x="49" y="408"/>
                </a:cxn>
                <a:cxn ang="0">
                  <a:pos x="31" y="404"/>
                </a:cxn>
                <a:cxn ang="0">
                  <a:pos x="15" y="394"/>
                </a:cxn>
                <a:cxn ang="0">
                  <a:pos x="4" y="377"/>
                </a:cxn>
                <a:cxn ang="0">
                  <a:pos x="0" y="359"/>
                </a:cxn>
                <a:cxn ang="0">
                  <a:pos x="4" y="340"/>
                </a:cxn>
                <a:cxn ang="0">
                  <a:pos x="15" y="324"/>
                </a:cxn>
                <a:cxn ang="0">
                  <a:pos x="135" y="11"/>
                </a:cxn>
                <a:cxn ang="0">
                  <a:pos x="136" y="0"/>
                </a:cxn>
              </a:cxnLst>
              <a:rect l="0" t="0" r="r" b="b"/>
              <a:pathLst>
                <a:path w="232" h="408">
                  <a:moveTo>
                    <a:pt x="136" y="0"/>
                  </a:moveTo>
                  <a:lnTo>
                    <a:pt x="232" y="43"/>
                  </a:lnTo>
                  <a:lnTo>
                    <a:pt x="232" y="229"/>
                  </a:lnTo>
                  <a:lnTo>
                    <a:pt x="232" y="230"/>
                  </a:lnTo>
                  <a:lnTo>
                    <a:pt x="232" y="231"/>
                  </a:lnTo>
                  <a:lnTo>
                    <a:pt x="232" y="232"/>
                  </a:lnTo>
                  <a:lnTo>
                    <a:pt x="232" y="233"/>
                  </a:lnTo>
                  <a:lnTo>
                    <a:pt x="231" y="233"/>
                  </a:lnTo>
                  <a:lnTo>
                    <a:pt x="231" y="236"/>
                  </a:lnTo>
                  <a:lnTo>
                    <a:pt x="231" y="236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40"/>
                  </a:lnTo>
                  <a:lnTo>
                    <a:pt x="230" y="240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29" y="243"/>
                  </a:lnTo>
                  <a:lnTo>
                    <a:pt x="229" y="243"/>
                  </a:lnTo>
                  <a:lnTo>
                    <a:pt x="229" y="243"/>
                  </a:lnTo>
                  <a:lnTo>
                    <a:pt x="228" y="244"/>
                  </a:lnTo>
                  <a:lnTo>
                    <a:pt x="228" y="244"/>
                  </a:lnTo>
                  <a:lnTo>
                    <a:pt x="228" y="244"/>
                  </a:lnTo>
                  <a:lnTo>
                    <a:pt x="228" y="245"/>
                  </a:lnTo>
                  <a:lnTo>
                    <a:pt x="227" y="245"/>
                  </a:lnTo>
                  <a:lnTo>
                    <a:pt x="227" y="246"/>
                  </a:lnTo>
                  <a:lnTo>
                    <a:pt x="227" y="247"/>
                  </a:lnTo>
                  <a:lnTo>
                    <a:pt x="226" y="247"/>
                  </a:lnTo>
                  <a:lnTo>
                    <a:pt x="226" y="248"/>
                  </a:lnTo>
                  <a:lnTo>
                    <a:pt x="226" y="249"/>
                  </a:lnTo>
                  <a:lnTo>
                    <a:pt x="226" y="249"/>
                  </a:lnTo>
                  <a:lnTo>
                    <a:pt x="225" y="250"/>
                  </a:lnTo>
                  <a:lnTo>
                    <a:pt x="225" y="250"/>
                  </a:lnTo>
                  <a:lnTo>
                    <a:pt x="224" y="251"/>
                  </a:lnTo>
                  <a:lnTo>
                    <a:pt x="224" y="252"/>
                  </a:lnTo>
                  <a:lnTo>
                    <a:pt x="224" y="252"/>
                  </a:lnTo>
                  <a:lnTo>
                    <a:pt x="223" y="252"/>
                  </a:lnTo>
                  <a:lnTo>
                    <a:pt x="223" y="253"/>
                  </a:lnTo>
                  <a:lnTo>
                    <a:pt x="223" y="253"/>
                  </a:lnTo>
                  <a:lnTo>
                    <a:pt x="223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1" y="255"/>
                  </a:lnTo>
                  <a:lnTo>
                    <a:pt x="221" y="255"/>
                  </a:lnTo>
                  <a:lnTo>
                    <a:pt x="220" y="256"/>
                  </a:lnTo>
                  <a:lnTo>
                    <a:pt x="220" y="257"/>
                  </a:lnTo>
                  <a:lnTo>
                    <a:pt x="220" y="257"/>
                  </a:lnTo>
                  <a:lnTo>
                    <a:pt x="220" y="257"/>
                  </a:lnTo>
                  <a:lnTo>
                    <a:pt x="219" y="258"/>
                  </a:lnTo>
                  <a:lnTo>
                    <a:pt x="218" y="258"/>
                  </a:lnTo>
                  <a:lnTo>
                    <a:pt x="218" y="259"/>
                  </a:lnTo>
                  <a:lnTo>
                    <a:pt x="83" y="394"/>
                  </a:lnTo>
                  <a:lnTo>
                    <a:pt x="76" y="400"/>
                  </a:lnTo>
                  <a:lnTo>
                    <a:pt x="67" y="404"/>
                  </a:lnTo>
                  <a:lnTo>
                    <a:pt x="59" y="407"/>
                  </a:lnTo>
                  <a:lnTo>
                    <a:pt x="49" y="408"/>
                  </a:lnTo>
                  <a:lnTo>
                    <a:pt x="40" y="407"/>
                  </a:lnTo>
                  <a:lnTo>
                    <a:pt x="31" y="404"/>
                  </a:lnTo>
                  <a:lnTo>
                    <a:pt x="22" y="400"/>
                  </a:lnTo>
                  <a:lnTo>
                    <a:pt x="15" y="394"/>
                  </a:lnTo>
                  <a:lnTo>
                    <a:pt x="8" y="386"/>
                  </a:lnTo>
                  <a:lnTo>
                    <a:pt x="4" y="377"/>
                  </a:lnTo>
                  <a:lnTo>
                    <a:pt x="1" y="368"/>
                  </a:lnTo>
                  <a:lnTo>
                    <a:pt x="0" y="359"/>
                  </a:lnTo>
                  <a:lnTo>
                    <a:pt x="1" y="349"/>
                  </a:lnTo>
                  <a:lnTo>
                    <a:pt x="4" y="340"/>
                  </a:lnTo>
                  <a:lnTo>
                    <a:pt x="8" y="332"/>
                  </a:lnTo>
                  <a:lnTo>
                    <a:pt x="15" y="324"/>
                  </a:lnTo>
                  <a:lnTo>
                    <a:pt x="135" y="204"/>
                  </a:lnTo>
                  <a:lnTo>
                    <a:pt x="135" y="11"/>
                  </a:lnTo>
                  <a:lnTo>
                    <a:pt x="135" y="6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63" name="Freeform 10"/>
            <p:cNvSpPr>
              <a:spLocks/>
            </p:cNvSpPr>
            <p:nvPr/>
          </p:nvSpPr>
          <p:spPr bwMode="auto">
            <a:xfrm>
              <a:off x="684213" y="2325688"/>
              <a:ext cx="1455738" cy="1160463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452" y="35"/>
                </a:cxn>
                <a:cxn ang="0">
                  <a:pos x="538" y="73"/>
                </a:cxn>
                <a:cxn ang="0">
                  <a:pos x="685" y="216"/>
                </a:cxn>
                <a:cxn ang="0">
                  <a:pos x="872" y="158"/>
                </a:cxn>
                <a:cxn ang="0">
                  <a:pos x="898" y="167"/>
                </a:cxn>
                <a:cxn ang="0">
                  <a:pos x="915" y="191"/>
                </a:cxn>
                <a:cxn ang="0">
                  <a:pos x="915" y="219"/>
                </a:cxn>
                <a:cxn ang="0">
                  <a:pos x="901" y="243"/>
                </a:cxn>
                <a:cxn ang="0">
                  <a:pos x="688" y="318"/>
                </a:cxn>
                <a:cxn ang="0">
                  <a:pos x="680" y="320"/>
                </a:cxn>
                <a:cxn ang="0">
                  <a:pos x="677" y="321"/>
                </a:cxn>
                <a:cxn ang="0">
                  <a:pos x="669" y="321"/>
                </a:cxn>
                <a:cxn ang="0">
                  <a:pos x="663" y="320"/>
                </a:cxn>
                <a:cxn ang="0">
                  <a:pos x="661" y="319"/>
                </a:cxn>
                <a:cxn ang="0">
                  <a:pos x="657" y="318"/>
                </a:cxn>
                <a:cxn ang="0">
                  <a:pos x="644" y="312"/>
                </a:cxn>
                <a:cxn ang="0">
                  <a:pos x="641" y="309"/>
                </a:cxn>
                <a:cxn ang="0">
                  <a:pos x="639" y="308"/>
                </a:cxn>
                <a:cxn ang="0">
                  <a:pos x="637" y="306"/>
                </a:cxn>
                <a:cxn ang="0">
                  <a:pos x="568" y="452"/>
                </a:cxn>
                <a:cxn ang="0">
                  <a:pos x="570" y="453"/>
                </a:cxn>
                <a:cxn ang="0">
                  <a:pos x="571" y="454"/>
                </a:cxn>
                <a:cxn ang="0">
                  <a:pos x="572" y="455"/>
                </a:cxn>
                <a:cxn ang="0">
                  <a:pos x="573" y="455"/>
                </a:cxn>
                <a:cxn ang="0">
                  <a:pos x="585" y="469"/>
                </a:cxn>
                <a:cxn ang="0">
                  <a:pos x="586" y="470"/>
                </a:cxn>
                <a:cxn ang="0">
                  <a:pos x="589" y="478"/>
                </a:cxn>
                <a:cxn ang="0">
                  <a:pos x="592" y="487"/>
                </a:cxn>
                <a:cxn ang="0">
                  <a:pos x="592" y="490"/>
                </a:cxn>
                <a:cxn ang="0">
                  <a:pos x="589" y="702"/>
                </a:cxn>
                <a:cxn ang="0">
                  <a:pos x="571" y="723"/>
                </a:cxn>
                <a:cxn ang="0">
                  <a:pos x="543" y="731"/>
                </a:cxn>
                <a:cxn ang="0">
                  <a:pos x="516" y="723"/>
                </a:cxn>
                <a:cxn ang="0">
                  <a:pos x="498" y="702"/>
                </a:cxn>
                <a:cxn ang="0">
                  <a:pos x="495" y="522"/>
                </a:cxn>
                <a:cxn ang="0">
                  <a:pos x="195" y="362"/>
                </a:cxn>
                <a:cxn ang="0">
                  <a:pos x="180" y="343"/>
                </a:cxn>
                <a:cxn ang="0">
                  <a:pos x="178" y="319"/>
                </a:cxn>
                <a:cxn ang="0">
                  <a:pos x="172" y="98"/>
                </a:cxn>
                <a:cxn ang="0">
                  <a:pos x="82" y="271"/>
                </a:cxn>
                <a:cxn ang="0">
                  <a:pos x="58" y="283"/>
                </a:cxn>
                <a:cxn ang="0">
                  <a:pos x="34" y="281"/>
                </a:cxn>
                <a:cxn ang="0">
                  <a:pos x="12" y="266"/>
                </a:cxn>
                <a:cxn ang="0">
                  <a:pos x="0" y="241"/>
                </a:cxn>
                <a:cxn ang="0">
                  <a:pos x="5" y="213"/>
                </a:cxn>
                <a:cxn ang="0">
                  <a:pos x="98" y="27"/>
                </a:cxn>
                <a:cxn ang="0">
                  <a:pos x="99" y="25"/>
                </a:cxn>
                <a:cxn ang="0">
                  <a:pos x="100" y="23"/>
                </a:cxn>
                <a:cxn ang="0">
                  <a:pos x="102" y="21"/>
                </a:cxn>
                <a:cxn ang="0">
                  <a:pos x="103" y="20"/>
                </a:cxn>
                <a:cxn ang="0">
                  <a:pos x="105" y="17"/>
                </a:cxn>
                <a:cxn ang="0">
                  <a:pos x="106" y="16"/>
                </a:cxn>
                <a:cxn ang="0">
                  <a:pos x="112" y="10"/>
                </a:cxn>
                <a:cxn ang="0">
                  <a:pos x="114" y="8"/>
                </a:cxn>
                <a:cxn ang="0">
                  <a:pos x="116" y="7"/>
                </a:cxn>
                <a:cxn ang="0">
                  <a:pos x="119" y="5"/>
                </a:cxn>
                <a:cxn ang="0">
                  <a:pos x="120" y="5"/>
                </a:cxn>
                <a:cxn ang="0">
                  <a:pos x="121" y="4"/>
                </a:cxn>
                <a:cxn ang="0">
                  <a:pos x="124" y="3"/>
                </a:cxn>
                <a:cxn ang="0">
                  <a:pos x="127" y="2"/>
                </a:cxn>
                <a:cxn ang="0">
                  <a:pos x="131" y="1"/>
                </a:cxn>
                <a:cxn ang="0">
                  <a:pos x="135" y="0"/>
                </a:cxn>
              </a:cxnLst>
              <a:rect l="0" t="0" r="r" b="b"/>
              <a:pathLst>
                <a:path w="917" h="731">
                  <a:moveTo>
                    <a:pt x="137" y="0"/>
                  </a:moveTo>
                  <a:lnTo>
                    <a:pt x="361" y="0"/>
                  </a:lnTo>
                  <a:lnTo>
                    <a:pt x="368" y="0"/>
                  </a:lnTo>
                  <a:lnTo>
                    <a:pt x="374" y="1"/>
                  </a:lnTo>
                  <a:lnTo>
                    <a:pt x="381" y="3"/>
                  </a:lnTo>
                  <a:lnTo>
                    <a:pt x="452" y="35"/>
                  </a:lnTo>
                  <a:lnTo>
                    <a:pt x="441" y="158"/>
                  </a:lnTo>
                  <a:lnTo>
                    <a:pt x="534" y="71"/>
                  </a:lnTo>
                  <a:lnTo>
                    <a:pt x="538" y="73"/>
                  </a:lnTo>
                  <a:lnTo>
                    <a:pt x="546" y="77"/>
                  </a:lnTo>
                  <a:lnTo>
                    <a:pt x="552" y="83"/>
                  </a:lnTo>
                  <a:lnTo>
                    <a:pt x="685" y="216"/>
                  </a:lnTo>
                  <a:lnTo>
                    <a:pt x="853" y="160"/>
                  </a:lnTo>
                  <a:lnTo>
                    <a:pt x="863" y="158"/>
                  </a:lnTo>
                  <a:lnTo>
                    <a:pt x="872" y="158"/>
                  </a:lnTo>
                  <a:lnTo>
                    <a:pt x="882" y="159"/>
                  </a:lnTo>
                  <a:lnTo>
                    <a:pt x="890" y="162"/>
                  </a:lnTo>
                  <a:lnTo>
                    <a:pt x="898" y="167"/>
                  </a:lnTo>
                  <a:lnTo>
                    <a:pt x="905" y="174"/>
                  </a:lnTo>
                  <a:lnTo>
                    <a:pt x="911" y="182"/>
                  </a:lnTo>
                  <a:lnTo>
                    <a:pt x="915" y="191"/>
                  </a:lnTo>
                  <a:lnTo>
                    <a:pt x="917" y="200"/>
                  </a:lnTo>
                  <a:lnTo>
                    <a:pt x="917" y="210"/>
                  </a:lnTo>
                  <a:lnTo>
                    <a:pt x="915" y="219"/>
                  </a:lnTo>
                  <a:lnTo>
                    <a:pt x="912" y="228"/>
                  </a:lnTo>
                  <a:lnTo>
                    <a:pt x="907" y="236"/>
                  </a:lnTo>
                  <a:lnTo>
                    <a:pt x="901" y="243"/>
                  </a:lnTo>
                  <a:lnTo>
                    <a:pt x="893" y="249"/>
                  </a:lnTo>
                  <a:lnTo>
                    <a:pt x="885" y="253"/>
                  </a:lnTo>
                  <a:lnTo>
                    <a:pt x="688" y="318"/>
                  </a:lnTo>
                  <a:lnTo>
                    <a:pt x="687" y="318"/>
                  </a:lnTo>
                  <a:lnTo>
                    <a:pt x="684" y="319"/>
                  </a:lnTo>
                  <a:lnTo>
                    <a:pt x="680" y="320"/>
                  </a:lnTo>
                  <a:lnTo>
                    <a:pt x="680" y="320"/>
                  </a:lnTo>
                  <a:lnTo>
                    <a:pt x="680" y="321"/>
                  </a:lnTo>
                  <a:lnTo>
                    <a:pt x="677" y="321"/>
                  </a:lnTo>
                  <a:lnTo>
                    <a:pt x="676" y="321"/>
                  </a:lnTo>
                  <a:lnTo>
                    <a:pt x="669" y="321"/>
                  </a:lnTo>
                  <a:lnTo>
                    <a:pt x="669" y="321"/>
                  </a:lnTo>
                  <a:lnTo>
                    <a:pt x="665" y="321"/>
                  </a:lnTo>
                  <a:lnTo>
                    <a:pt x="664" y="320"/>
                  </a:lnTo>
                  <a:lnTo>
                    <a:pt x="663" y="320"/>
                  </a:lnTo>
                  <a:lnTo>
                    <a:pt x="662" y="320"/>
                  </a:lnTo>
                  <a:lnTo>
                    <a:pt x="661" y="320"/>
                  </a:lnTo>
                  <a:lnTo>
                    <a:pt x="661" y="319"/>
                  </a:lnTo>
                  <a:lnTo>
                    <a:pt x="661" y="319"/>
                  </a:lnTo>
                  <a:lnTo>
                    <a:pt x="657" y="319"/>
                  </a:lnTo>
                  <a:lnTo>
                    <a:pt x="657" y="318"/>
                  </a:lnTo>
                  <a:lnTo>
                    <a:pt x="650" y="316"/>
                  </a:lnTo>
                  <a:lnTo>
                    <a:pt x="644" y="312"/>
                  </a:lnTo>
                  <a:lnTo>
                    <a:pt x="644" y="312"/>
                  </a:lnTo>
                  <a:lnTo>
                    <a:pt x="643" y="312"/>
                  </a:lnTo>
                  <a:lnTo>
                    <a:pt x="642" y="311"/>
                  </a:lnTo>
                  <a:lnTo>
                    <a:pt x="641" y="309"/>
                  </a:lnTo>
                  <a:lnTo>
                    <a:pt x="640" y="309"/>
                  </a:lnTo>
                  <a:lnTo>
                    <a:pt x="640" y="309"/>
                  </a:lnTo>
                  <a:lnTo>
                    <a:pt x="639" y="308"/>
                  </a:lnTo>
                  <a:lnTo>
                    <a:pt x="639" y="307"/>
                  </a:lnTo>
                  <a:lnTo>
                    <a:pt x="637" y="307"/>
                  </a:lnTo>
                  <a:lnTo>
                    <a:pt x="637" y="306"/>
                  </a:lnTo>
                  <a:lnTo>
                    <a:pt x="510" y="178"/>
                  </a:lnTo>
                  <a:lnTo>
                    <a:pt x="418" y="359"/>
                  </a:lnTo>
                  <a:lnTo>
                    <a:pt x="568" y="452"/>
                  </a:lnTo>
                  <a:lnTo>
                    <a:pt x="569" y="453"/>
                  </a:lnTo>
                  <a:lnTo>
                    <a:pt x="569" y="453"/>
                  </a:lnTo>
                  <a:lnTo>
                    <a:pt x="570" y="453"/>
                  </a:lnTo>
                  <a:lnTo>
                    <a:pt x="570" y="453"/>
                  </a:lnTo>
                  <a:lnTo>
                    <a:pt x="570" y="453"/>
                  </a:lnTo>
                  <a:lnTo>
                    <a:pt x="571" y="454"/>
                  </a:lnTo>
                  <a:lnTo>
                    <a:pt x="571" y="454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3" y="455"/>
                  </a:lnTo>
                  <a:lnTo>
                    <a:pt x="575" y="457"/>
                  </a:lnTo>
                  <a:lnTo>
                    <a:pt x="581" y="463"/>
                  </a:lnTo>
                  <a:lnTo>
                    <a:pt x="585" y="469"/>
                  </a:lnTo>
                  <a:lnTo>
                    <a:pt x="585" y="470"/>
                  </a:lnTo>
                  <a:lnTo>
                    <a:pt x="586" y="470"/>
                  </a:lnTo>
                  <a:lnTo>
                    <a:pt x="586" y="470"/>
                  </a:lnTo>
                  <a:lnTo>
                    <a:pt x="586" y="471"/>
                  </a:lnTo>
                  <a:lnTo>
                    <a:pt x="586" y="471"/>
                  </a:lnTo>
                  <a:lnTo>
                    <a:pt x="589" y="478"/>
                  </a:lnTo>
                  <a:lnTo>
                    <a:pt x="591" y="484"/>
                  </a:lnTo>
                  <a:lnTo>
                    <a:pt x="592" y="485"/>
                  </a:lnTo>
                  <a:lnTo>
                    <a:pt x="592" y="487"/>
                  </a:lnTo>
                  <a:lnTo>
                    <a:pt x="592" y="488"/>
                  </a:lnTo>
                  <a:lnTo>
                    <a:pt x="592" y="489"/>
                  </a:lnTo>
                  <a:lnTo>
                    <a:pt x="592" y="490"/>
                  </a:lnTo>
                  <a:lnTo>
                    <a:pt x="592" y="682"/>
                  </a:lnTo>
                  <a:lnTo>
                    <a:pt x="591" y="692"/>
                  </a:lnTo>
                  <a:lnTo>
                    <a:pt x="589" y="702"/>
                  </a:lnTo>
                  <a:lnTo>
                    <a:pt x="584" y="710"/>
                  </a:lnTo>
                  <a:lnTo>
                    <a:pt x="578" y="717"/>
                  </a:lnTo>
                  <a:lnTo>
                    <a:pt x="571" y="723"/>
                  </a:lnTo>
                  <a:lnTo>
                    <a:pt x="563" y="728"/>
                  </a:lnTo>
                  <a:lnTo>
                    <a:pt x="553" y="730"/>
                  </a:lnTo>
                  <a:lnTo>
                    <a:pt x="543" y="731"/>
                  </a:lnTo>
                  <a:lnTo>
                    <a:pt x="534" y="730"/>
                  </a:lnTo>
                  <a:lnTo>
                    <a:pt x="524" y="728"/>
                  </a:lnTo>
                  <a:lnTo>
                    <a:pt x="516" y="723"/>
                  </a:lnTo>
                  <a:lnTo>
                    <a:pt x="509" y="717"/>
                  </a:lnTo>
                  <a:lnTo>
                    <a:pt x="503" y="710"/>
                  </a:lnTo>
                  <a:lnTo>
                    <a:pt x="498" y="702"/>
                  </a:lnTo>
                  <a:lnTo>
                    <a:pt x="496" y="692"/>
                  </a:lnTo>
                  <a:lnTo>
                    <a:pt x="495" y="682"/>
                  </a:lnTo>
                  <a:lnTo>
                    <a:pt x="495" y="522"/>
                  </a:lnTo>
                  <a:lnTo>
                    <a:pt x="203" y="366"/>
                  </a:lnTo>
                  <a:lnTo>
                    <a:pt x="202" y="366"/>
                  </a:lnTo>
                  <a:lnTo>
                    <a:pt x="195" y="362"/>
                  </a:lnTo>
                  <a:lnTo>
                    <a:pt x="189" y="356"/>
                  </a:lnTo>
                  <a:lnTo>
                    <a:pt x="184" y="350"/>
                  </a:lnTo>
                  <a:lnTo>
                    <a:pt x="180" y="343"/>
                  </a:lnTo>
                  <a:lnTo>
                    <a:pt x="178" y="335"/>
                  </a:lnTo>
                  <a:lnTo>
                    <a:pt x="178" y="327"/>
                  </a:lnTo>
                  <a:lnTo>
                    <a:pt x="178" y="319"/>
                  </a:lnTo>
                  <a:lnTo>
                    <a:pt x="181" y="311"/>
                  </a:lnTo>
                  <a:lnTo>
                    <a:pt x="289" y="98"/>
                  </a:lnTo>
                  <a:lnTo>
                    <a:pt x="172" y="98"/>
                  </a:lnTo>
                  <a:lnTo>
                    <a:pt x="93" y="256"/>
                  </a:lnTo>
                  <a:lnTo>
                    <a:pt x="88" y="264"/>
                  </a:lnTo>
                  <a:lnTo>
                    <a:pt x="82" y="271"/>
                  </a:lnTo>
                  <a:lnTo>
                    <a:pt x="75" y="276"/>
                  </a:lnTo>
                  <a:lnTo>
                    <a:pt x="67" y="280"/>
                  </a:lnTo>
                  <a:lnTo>
                    <a:pt x="58" y="283"/>
                  </a:lnTo>
                  <a:lnTo>
                    <a:pt x="49" y="283"/>
                  </a:lnTo>
                  <a:lnTo>
                    <a:pt x="42" y="283"/>
                  </a:lnTo>
                  <a:lnTo>
                    <a:pt x="34" y="281"/>
                  </a:lnTo>
                  <a:lnTo>
                    <a:pt x="27" y="278"/>
                  </a:lnTo>
                  <a:lnTo>
                    <a:pt x="19" y="273"/>
                  </a:lnTo>
                  <a:lnTo>
                    <a:pt x="12" y="266"/>
                  </a:lnTo>
                  <a:lnTo>
                    <a:pt x="6" y="258"/>
                  </a:lnTo>
                  <a:lnTo>
                    <a:pt x="3" y="250"/>
                  </a:lnTo>
                  <a:lnTo>
                    <a:pt x="0" y="241"/>
                  </a:lnTo>
                  <a:lnTo>
                    <a:pt x="0" y="231"/>
                  </a:lnTo>
                  <a:lnTo>
                    <a:pt x="2" y="222"/>
                  </a:lnTo>
                  <a:lnTo>
                    <a:pt x="5" y="213"/>
                  </a:lnTo>
                  <a:lnTo>
                    <a:pt x="98" y="28"/>
                  </a:lnTo>
                  <a:lnTo>
                    <a:pt x="98" y="27"/>
                  </a:lnTo>
                  <a:lnTo>
                    <a:pt x="98" y="27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9" y="25"/>
                  </a:lnTo>
                  <a:lnTo>
                    <a:pt x="100" y="25"/>
                  </a:lnTo>
                  <a:lnTo>
                    <a:pt x="100" y="24"/>
                  </a:lnTo>
                  <a:lnTo>
                    <a:pt x="100" y="23"/>
                  </a:lnTo>
                  <a:lnTo>
                    <a:pt x="101" y="22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19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11" y="11"/>
                  </a:lnTo>
                  <a:lnTo>
                    <a:pt x="112" y="10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4" y="8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66043" y="2103774"/>
            <a:ext cx="1230051" cy="1230050"/>
            <a:chOff x="7366043" y="2318086"/>
            <a:chExt cx="1230051" cy="1230050"/>
          </a:xfrm>
          <a:solidFill>
            <a:schemeClr val="accent5"/>
          </a:solidFill>
        </p:grpSpPr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7686583" y="2318086"/>
              <a:ext cx="280017" cy="125899"/>
            </a:xfrm>
            <a:custGeom>
              <a:avLst/>
              <a:gdLst>
                <a:gd name="T0" fmla="*/ 0 w 247"/>
                <a:gd name="T1" fmla="*/ 67 h 111"/>
                <a:gd name="T2" fmla="*/ 25 w 247"/>
                <a:gd name="T3" fmla="*/ 111 h 111"/>
                <a:gd name="T4" fmla="*/ 247 w 247"/>
                <a:gd name="T5" fmla="*/ 51 h 111"/>
                <a:gd name="T6" fmla="*/ 247 w 247"/>
                <a:gd name="T7" fmla="*/ 0 h 111"/>
                <a:gd name="T8" fmla="*/ 0 w 247"/>
                <a:gd name="T9" fmla="*/ 6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8271937" y="2408531"/>
              <a:ext cx="234433" cy="233710"/>
            </a:xfrm>
            <a:custGeom>
              <a:avLst/>
              <a:gdLst>
                <a:gd name="T0" fmla="*/ 207 w 207"/>
                <a:gd name="T1" fmla="*/ 181 h 206"/>
                <a:gd name="T2" fmla="*/ 26 w 207"/>
                <a:gd name="T3" fmla="*/ 0 h 206"/>
                <a:gd name="T4" fmla="*/ 0 w 207"/>
                <a:gd name="T5" fmla="*/ 44 h 206"/>
                <a:gd name="T6" fmla="*/ 163 w 207"/>
                <a:gd name="T7" fmla="*/ 206 h 206"/>
                <a:gd name="T8" fmla="*/ 207 w 207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7995537" y="2318086"/>
              <a:ext cx="281464" cy="125899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51 h 111"/>
                <a:gd name="T4" fmla="*/ 222 w 248"/>
                <a:gd name="T5" fmla="*/ 111 h 111"/>
                <a:gd name="T6" fmla="*/ 248 w 248"/>
                <a:gd name="T7" fmla="*/ 67 h 111"/>
                <a:gd name="T8" fmla="*/ 0 w 248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8470194" y="2638623"/>
              <a:ext cx="125899" cy="280017"/>
            </a:xfrm>
            <a:custGeom>
              <a:avLst/>
              <a:gdLst>
                <a:gd name="T0" fmla="*/ 45 w 111"/>
                <a:gd name="T1" fmla="*/ 0 h 247"/>
                <a:gd name="T2" fmla="*/ 0 w 111"/>
                <a:gd name="T3" fmla="*/ 26 h 247"/>
                <a:gd name="T4" fmla="*/ 60 w 111"/>
                <a:gd name="T5" fmla="*/ 247 h 247"/>
                <a:gd name="T6" fmla="*/ 111 w 111"/>
                <a:gd name="T7" fmla="*/ 247 h 247"/>
                <a:gd name="T8" fmla="*/ 45 w 111"/>
                <a:gd name="T9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470195" y="2947581"/>
              <a:ext cx="125899" cy="281464"/>
            </a:xfrm>
            <a:custGeom>
              <a:avLst/>
              <a:gdLst>
                <a:gd name="T0" fmla="*/ 60 w 111"/>
                <a:gd name="T1" fmla="*/ 0 h 248"/>
                <a:gd name="T2" fmla="*/ 0 w 111"/>
                <a:gd name="T3" fmla="*/ 222 h 248"/>
                <a:gd name="T4" fmla="*/ 45 w 111"/>
                <a:gd name="T5" fmla="*/ 248 h 248"/>
                <a:gd name="T6" fmla="*/ 111 w 111"/>
                <a:gd name="T7" fmla="*/ 0 h 248"/>
                <a:gd name="T8" fmla="*/ 6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8271941" y="3223982"/>
              <a:ext cx="234433" cy="234433"/>
            </a:xfrm>
            <a:custGeom>
              <a:avLst/>
              <a:gdLst>
                <a:gd name="T0" fmla="*/ 207 w 207"/>
                <a:gd name="T1" fmla="*/ 26 h 207"/>
                <a:gd name="T2" fmla="*/ 163 w 207"/>
                <a:gd name="T3" fmla="*/ 0 h 207"/>
                <a:gd name="T4" fmla="*/ 0 w 207"/>
                <a:gd name="T5" fmla="*/ 163 h 207"/>
                <a:gd name="T6" fmla="*/ 26 w 207"/>
                <a:gd name="T7" fmla="*/ 207 h 207"/>
                <a:gd name="T8" fmla="*/ 207 w 207"/>
                <a:gd name="T9" fmla="*/ 2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7995539" y="3423684"/>
              <a:ext cx="281464" cy="124452"/>
            </a:xfrm>
            <a:custGeom>
              <a:avLst/>
              <a:gdLst>
                <a:gd name="T0" fmla="*/ 248 w 248"/>
                <a:gd name="T1" fmla="*/ 44 h 110"/>
                <a:gd name="T2" fmla="*/ 222 w 248"/>
                <a:gd name="T3" fmla="*/ 0 h 110"/>
                <a:gd name="T4" fmla="*/ 0 w 248"/>
                <a:gd name="T5" fmla="*/ 59 h 110"/>
                <a:gd name="T6" fmla="*/ 0 w 248"/>
                <a:gd name="T7" fmla="*/ 110 h 110"/>
                <a:gd name="T8" fmla="*/ 248 w 248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7686581" y="3423684"/>
              <a:ext cx="280017" cy="124452"/>
            </a:xfrm>
            <a:custGeom>
              <a:avLst/>
              <a:gdLst>
                <a:gd name="T0" fmla="*/ 0 w 247"/>
                <a:gd name="T1" fmla="*/ 44 h 110"/>
                <a:gd name="T2" fmla="*/ 247 w 247"/>
                <a:gd name="T3" fmla="*/ 110 h 110"/>
                <a:gd name="T4" fmla="*/ 247 w 247"/>
                <a:gd name="T5" fmla="*/ 59 h 110"/>
                <a:gd name="T6" fmla="*/ 26 w 247"/>
                <a:gd name="T7" fmla="*/ 0 h 110"/>
                <a:gd name="T8" fmla="*/ 0 w 247"/>
                <a:gd name="T9" fmla="*/ 4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7456488" y="3223982"/>
              <a:ext cx="233711" cy="234433"/>
            </a:xfrm>
            <a:custGeom>
              <a:avLst/>
              <a:gdLst>
                <a:gd name="T0" fmla="*/ 44 w 206"/>
                <a:gd name="T1" fmla="*/ 0 h 207"/>
                <a:gd name="T2" fmla="*/ 0 w 206"/>
                <a:gd name="T3" fmla="*/ 26 h 207"/>
                <a:gd name="T4" fmla="*/ 181 w 206"/>
                <a:gd name="T5" fmla="*/ 207 h 207"/>
                <a:gd name="T6" fmla="*/ 206 w 206"/>
                <a:gd name="T7" fmla="*/ 163 h 207"/>
                <a:gd name="T8" fmla="*/ 44 w 206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7366043" y="2947581"/>
              <a:ext cx="125899" cy="281464"/>
            </a:xfrm>
            <a:custGeom>
              <a:avLst/>
              <a:gdLst>
                <a:gd name="T0" fmla="*/ 0 w 111"/>
                <a:gd name="T1" fmla="*/ 0 h 248"/>
                <a:gd name="T2" fmla="*/ 67 w 111"/>
                <a:gd name="T3" fmla="*/ 248 h 248"/>
                <a:gd name="T4" fmla="*/ 111 w 111"/>
                <a:gd name="T5" fmla="*/ 222 h 248"/>
                <a:gd name="T6" fmla="*/ 51 w 111"/>
                <a:gd name="T7" fmla="*/ 0 h 248"/>
                <a:gd name="T8" fmla="*/ 0 w 111"/>
                <a:gd name="T9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378">
                <a:defRPr/>
              </a:pPr>
              <a:endParaRPr lang="id-ID" kern="0">
                <a:solidFill>
                  <a:srgbClr val="32323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7366045" y="2638623"/>
              <a:ext cx="125899" cy="280017"/>
            </a:xfrm>
            <a:custGeom>
              <a:avLst/>
              <a:gdLst>
                <a:gd name="T0" fmla="*/ 51 w 111"/>
                <a:gd name="T1" fmla="*/ 247 h 247"/>
                <a:gd name="T2" fmla="*/ 111 w 111"/>
                <a:gd name="T3" fmla="*/ 26 h 247"/>
                <a:gd name="T4" fmla="*/ 67 w 111"/>
                <a:gd name="T5" fmla="*/ 0 h 247"/>
                <a:gd name="T6" fmla="*/ 0 w 111"/>
                <a:gd name="T7" fmla="*/ 247 h 247"/>
                <a:gd name="T8" fmla="*/ 51 w 111"/>
                <a:gd name="T9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456491" y="2408531"/>
              <a:ext cx="233711" cy="233710"/>
            </a:xfrm>
            <a:custGeom>
              <a:avLst/>
              <a:gdLst>
                <a:gd name="T0" fmla="*/ 0 w 206"/>
                <a:gd name="T1" fmla="*/ 181 h 206"/>
                <a:gd name="T2" fmla="*/ 44 w 206"/>
                <a:gd name="T3" fmla="*/ 206 h 206"/>
                <a:gd name="T4" fmla="*/ 206 w 206"/>
                <a:gd name="T5" fmla="*/ 44 h 206"/>
                <a:gd name="T6" fmla="*/ 181 w 206"/>
                <a:gd name="T7" fmla="*/ 0 h 206"/>
                <a:gd name="T8" fmla="*/ 0 w 206"/>
                <a:gd name="T9" fmla="*/ 18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kern="0">
                <a:solidFill>
                  <a:srgbClr val="87878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7480367" y="2432409"/>
              <a:ext cx="1002129" cy="1002128"/>
            </a:xfrm>
            <a:prstGeom prst="ellipse">
              <a:avLst/>
            </a:prstGeom>
            <a:grpFill/>
            <a:ln>
              <a:noFill/>
            </a:ln>
            <a:effectLst/>
            <a:extLst/>
          </p:spPr>
          <p:txBody>
            <a:bodyPr vert="horz" wrap="square" lIns="0" tIns="182880" rIns="0" bIns="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8">
                <a:defRPr/>
              </a:pPr>
              <a:endParaRPr lang="id-ID" kern="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5" name="Footer Text"/>
          <p:cNvSpPr txBox="1"/>
          <p:nvPr/>
        </p:nvSpPr>
        <p:spPr>
          <a:xfrm>
            <a:off x="2113710" y="3533365"/>
            <a:ext cx="152561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Создание и поддержка </a:t>
            </a:r>
            <a:r>
              <a:rPr lang="ru-RU" sz="1163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функционирования</a:t>
            </a:r>
            <a:r>
              <a:rPr lang="ru-RU" sz="12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студенческого бизнес-клуба</a:t>
            </a:r>
            <a:endParaRPr lang="en-US" sz="825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7" name="Footer Text"/>
          <p:cNvSpPr txBox="1"/>
          <p:nvPr/>
        </p:nvSpPr>
        <p:spPr>
          <a:xfrm>
            <a:off x="3695638" y="3533365"/>
            <a:ext cx="18090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Выявление </a:t>
            </a:r>
            <a:r>
              <a:rPr lang="ru-RU" sz="1125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предпринимательских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способностей у обучающихся и мотивации к созданию собственного бизнеса</a:t>
            </a:r>
            <a:endParaRPr lang="en-US" sz="825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Footer Text"/>
          <p:cNvSpPr txBox="1"/>
          <p:nvPr/>
        </p:nvSpPr>
        <p:spPr>
          <a:xfrm>
            <a:off x="5504673" y="3533365"/>
            <a:ext cx="1728056" cy="900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Внедрение модели наставничества в практику студенческого </a:t>
            </a:r>
            <a:r>
              <a:rPr lang="ru-RU" sz="105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предпринимательства</a:t>
            </a:r>
            <a:endParaRPr lang="en-US" sz="788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2" name="Footer Text"/>
          <p:cNvSpPr txBox="1"/>
          <p:nvPr/>
        </p:nvSpPr>
        <p:spPr>
          <a:xfrm>
            <a:off x="7232729" y="3533365"/>
            <a:ext cx="152561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Распространение опыта реализации проекта среди ПОО региона</a:t>
            </a:r>
            <a:endParaRPr lang="en-US" sz="825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7497355" y="4595096"/>
            <a:ext cx="15969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5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Самарская область</a:t>
            </a:r>
          </a:p>
        </p:txBody>
      </p:sp>
      <p:grpSp>
        <p:nvGrpSpPr>
          <p:cNvPr id="113" name="Group 35"/>
          <p:cNvGrpSpPr/>
          <p:nvPr/>
        </p:nvGrpSpPr>
        <p:grpSpPr>
          <a:xfrm>
            <a:off x="736702" y="2329761"/>
            <a:ext cx="765290" cy="681356"/>
            <a:chOff x="381000" y="2038350"/>
            <a:chExt cx="1968501" cy="1752601"/>
          </a:xfrm>
          <a:solidFill>
            <a:schemeClr val="bg1"/>
          </a:solidFill>
        </p:grpSpPr>
        <p:sp>
          <p:nvSpPr>
            <p:cNvPr id="114" name="Freeform 6"/>
            <p:cNvSpPr>
              <a:spLocks/>
            </p:cNvSpPr>
            <p:nvPr/>
          </p:nvSpPr>
          <p:spPr bwMode="auto">
            <a:xfrm>
              <a:off x="1366838" y="2038350"/>
              <a:ext cx="341313" cy="34131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23" y="1"/>
                </a:cxn>
                <a:cxn ang="0">
                  <a:pos x="138" y="5"/>
                </a:cxn>
                <a:cxn ang="0">
                  <a:pos x="153" y="10"/>
                </a:cxn>
                <a:cxn ang="0">
                  <a:pos x="166" y="17"/>
                </a:cxn>
                <a:cxn ang="0">
                  <a:pos x="178" y="26"/>
                </a:cxn>
                <a:cxn ang="0">
                  <a:pos x="188" y="37"/>
                </a:cxn>
                <a:cxn ang="0">
                  <a:pos x="197" y="49"/>
                </a:cxn>
                <a:cxn ang="0">
                  <a:pos x="204" y="62"/>
                </a:cxn>
                <a:cxn ang="0">
                  <a:pos x="210" y="76"/>
                </a:cxn>
                <a:cxn ang="0">
                  <a:pos x="213" y="92"/>
                </a:cxn>
                <a:cxn ang="0">
                  <a:pos x="215" y="108"/>
                </a:cxn>
                <a:cxn ang="0">
                  <a:pos x="213" y="124"/>
                </a:cxn>
                <a:cxn ang="0">
                  <a:pos x="210" y="139"/>
                </a:cxn>
                <a:cxn ang="0">
                  <a:pos x="204" y="153"/>
                </a:cxn>
                <a:cxn ang="0">
                  <a:pos x="197" y="166"/>
                </a:cxn>
                <a:cxn ang="0">
                  <a:pos x="188" y="178"/>
                </a:cxn>
                <a:cxn ang="0">
                  <a:pos x="178" y="189"/>
                </a:cxn>
                <a:cxn ang="0">
                  <a:pos x="166" y="198"/>
                </a:cxn>
                <a:cxn ang="0">
                  <a:pos x="153" y="205"/>
                </a:cxn>
                <a:cxn ang="0">
                  <a:pos x="138" y="211"/>
                </a:cxn>
                <a:cxn ang="0">
                  <a:pos x="123" y="214"/>
                </a:cxn>
                <a:cxn ang="0">
                  <a:pos x="107" y="215"/>
                </a:cxn>
                <a:cxn ang="0">
                  <a:pos x="91" y="214"/>
                </a:cxn>
                <a:cxn ang="0">
                  <a:pos x="76" y="211"/>
                </a:cxn>
                <a:cxn ang="0">
                  <a:pos x="62" y="205"/>
                </a:cxn>
                <a:cxn ang="0">
                  <a:pos x="48" y="198"/>
                </a:cxn>
                <a:cxn ang="0">
                  <a:pos x="36" y="189"/>
                </a:cxn>
                <a:cxn ang="0">
                  <a:pos x="26" y="178"/>
                </a:cxn>
                <a:cxn ang="0">
                  <a:pos x="17" y="166"/>
                </a:cxn>
                <a:cxn ang="0">
                  <a:pos x="10" y="153"/>
                </a:cxn>
                <a:cxn ang="0">
                  <a:pos x="4" y="139"/>
                </a:cxn>
                <a:cxn ang="0">
                  <a:pos x="1" y="124"/>
                </a:cxn>
                <a:cxn ang="0">
                  <a:pos x="0" y="108"/>
                </a:cxn>
                <a:cxn ang="0">
                  <a:pos x="1" y="92"/>
                </a:cxn>
                <a:cxn ang="0">
                  <a:pos x="4" y="76"/>
                </a:cxn>
                <a:cxn ang="0">
                  <a:pos x="10" y="62"/>
                </a:cxn>
                <a:cxn ang="0">
                  <a:pos x="17" y="49"/>
                </a:cxn>
                <a:cxn ang="0">
                  <a:pos x="26" y="37"/>
                </a:cxn>
                <a:cxn ang="0">
                  <a:pos x="36" y="26"/>
                </a:cxn>
                <a:cxn ang="0">
                  <a:pos x="48" y="17"/>
                </a:cxn>
                <a:cxn ang="0">
                  <a:pos x="62" y="10"/>
                </a:cxn>
                <a:cxn ang="0">
                  <a:pos x="76" y="5"/>
                </a:cxn>
                <a:cxn ang="0">
                  <a:pos x="91" y="1"/>
                </a:cxn>
                <a:cxn ang="0">
                  <a:pos x="107" y="0"/>
                </a:cxn>
              </a:cxnLst>
              <a:rect l="0" t="0" r="r" b="b"/>
              <a:pathLst>
                <a:path w="215" h="215">
                  <a:moveTo>
                    <a:pt x="107" y="0"/>
                  </a:moveTo>
                  <a:lnTo>
                    <a:pt x="123" y="1"/>
                  </a:lnTo>
                  <a:lnTo>
                    <a:pt x="138" y="5"/>
                  </a:lnTo>
                  <a:lnTo>
                    <a:pt x="153" y="10"/>
                  </a:lnTo>
                  <a:lnTo>
                    <a:pt x="166" y="17"/>
                  </a:lnTo>
                  <a:lnTo>
                    <a:pt x="178" y="26"/>
                  </a:lnTo>
                  <a:lnTo>
                    <a:pt x="188" y="37"/>
                  </a:lnTo>
                  <a:lnTo>
                    <a:pt x="197" y="49"/>
                  </a:lnTo>
                  <a:lnTo>
                    <a:pt x="204" y="62"/>
                  </a:lnTo>
                  <a:lnTo>
                    <a:pt x="210" y="76"/>
                  </a:lnTo>
                  <a:lnTo>
                    <a:pt x="213" y="92"/>
                  </a:lnTo>
                  <a:lnTo>
                    <a:pt x="215" y="108"/>
                  </a:lnTo>
                  <a:lnTo>
                    <a:pt x="213" y="124"/>
                  </a:lnTo>
                  <a:lnTo>
                    <a:pt x="210" y="139"/>
                  </a:lnTo>
                  <a:lnTo>
                    <a:pt x="204" y="153"/>
                  </a:lnTo>
                  <a:lnTo>
                    <a:pt x="197" y="166"/>
                  </a:lnTo>
                  <a:lnTo>
                    <a:pt x="188" y="178"/>
                  </a:lnTo>
                  <a:lnTo>
                    <a:pt x="178" y="189"/>
                  </a:lnTo>
                  <a:lnTo>
                    <a:pt x="166" y="198"/>
                  </a:lnTo>
                  <a:lnTo>
                    <a:pt x="153" y="205"/>
                  </a:lnTo>
                  <a:lnTo>
                    <a:pt x="138" y="211"/>
                  </a:lnTo>
                  <a:lnTo>
                    <a:pt x="123" y="214"/>
                  </a:lnTo>
                  <a:lnTo>
                    <a:pt x="107" y="215"/>
                  </a:lnTo>
                  <a:lnTo>
                    <a:pt x="91" y="214"/>
                  </a:lnTo>
                  <a:lnTo>
                    <a:pt x="76" y="211"/>
                  </a:lnTo>
                  <a:lnTo>
                    <a:pt x="62" y="205"/>
                  </a:lnTo>
                  <a:lnTo>
                    <a:pt x="48" y="198"/>
                  </a:lnTo>
                  <a:lnTo>
                    <a:pt x="36" y="189"/>
                  </a:lnTo>
                  <a:lnTo>
                    <a:pt x="26" y="178"/>
                  </a:lnTo>
                  <a:lnTo>
                    <a:pt x="17" y="166"/>
                  </a:lnTo>
                  <a:lnTo>
                    <a:pt x="10" y="153"/>
                  </a:lnTo>
                  <a:lnTo>
                    <a:pt x="4" y="139"/>
                  </a:lnTo>
                  <a:lnTo>
                    <a:pt x="1" y="124"/>
                  </a:lnTo>
                  <a:lnTo>
                    <a:pt x="0" y="108"/>
                  </a:lnTo>
                  <a:lnTo>
                    <a:pt x="1" y="92"/>
                  </a:lnTo>
                  <a:lnTo>
                    <a:pt x="4" y="76"/>
                  </a:lnTo>
                  <a:lnTo>
                    <a:pt x="10" y="62"/>
                  </a:lnTo>
                  <a:lnTo>
                    <a:pt x="17" y="49"/>
                  </a:lnTo>
                  <a:lnTo>
                    <a:pt x="26" y="37"/>
                  </a:lnTo>
                  <a:lnTo>
                    <a:pt x="36" y="26"/>
                  </a:lnTo>
                  <a:lnTo>
                    <a:pt x="48" y="17"/>
                  </a:lnTo>
                  <a:lnTo>
                    <a:pt x="62" y="10"/>
                  </a:lnTo>
                  <a:lnTo>
                    <a:pt x="76" y="5"/>
                  </a:lnTo>
                  <a:lnTo>
                    <a:pt x="91" y="1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15" name="Freeform 7"/>
            <p:cNvSpPr>
              <a:spLocks/>
            </p:cNvSpPr>
            <p:nvPr/>
          </p:nvSpPr>
          <p:spPr bwMode="auto">
            <a:xfrm>
              <a:off x="1395413" y="3195638"/>
              <a:ext cx="954088" cy="595313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568" y="0"/>
                </a:cxn>
                <a:cxn ang="0">
                  <a:pos x="575" y="1"/>
                </a:cxn>
                <a:cxn ang="0">
                  <a:pos x="582" y="3"/>
                </a:cxn>
                <a:cxn ang="0">
                  <a:pos x="588" y="7"/>
                </a:cxn>
                <a:cxn ang="0">
                  <a:pos x="593" y="12"/>
                </a:cxn>
                <a:cxn ang="0">
                  <a:pos x="597" y="18"/>
                </a:cxn>
                <a:cxn ang="0">
                  <a:pos x="600" y="25"/>
                </a:cxn>
                <a:cxn ang="0">
                  <a:pos x="601" y="32"/>
                </a:cxn>
                <a:cxn ang="0">
                  <a:pos x="601" y="343"/>
                </a:cxn>
                <a:cxn ang="0">
                  <a:pos x="600" y="350"/>
                </a:cxn>
                <a:cxn ang="0">
                  <a:pos x="597" y="357"/>
                </a:cxn>
                <a:cxn ang="0">
                  <a:pos x="593" y="363"/>
                </a:cxn>
                <a:cxn ang="0">
                  <a:pos x="588" y="368"/>
                </a:cxn>
                <a:cxn ang="0">
                  <a:pos x="582" y="372"/>
                </a:cxn>
                <a:cxn ang="0">
                  <a:pos x="575" y="374"/>
                </a:cxn>
                <a:cxn ang="0">
                  <a:pos x="568" y="375"/>
                </a:cxn>
                <a:cxn ang="0">
                  <a:pos x="33" y="375"/>
                </a:cxn>
                <a:cxn ang="0">
                  <a:pos x="26" y="374"/>
                </a:cxn>
                <a:cxn ang="0">
                  <a:pos x="19" y="372"/>
                </a:cxn>
                <a:cxn ang="0">
                  <a:pos x="13" y="368"/>
                </a:cxn>
                <a:cxn ang="0">
                  <a:pos x="7" y="363"/>
                </a:cxn>
                <a:cxn ang="0">
                  <a:pos x="4" y="357"/>
                </a:cxn>
                <a:cxn ang="0">
                  <a:pos x="1" y="350"/>
                </a:cxn>
                <a:cxn ang="0">
                  <a:pos x="0" y="343"/>
                </a:cxn>
                <a:cxn ang="0">
                  <a:pos x="0" y="267"/>
                </a:cxn>
                <a:cxn ang="0">
                  <a:pos x="1" y="260"/>
                </a:cxn>
                <a:cxn ang="0">
                  <a:pos x="4" y="253"/>
                </a:cxn>
                <a:cxn ang="0">
                  <a:pos x="7" y="247"/>
                </a:cxn>
                <a:cxn ang="0">
                  <a:pos x="13" y="242"/>
                </a:cxn>
                <a:cxn ang="0">
                  <a:pos x="19" y="238"/>
                </a:cxn>
                <a:cxn ang="0">
                  <a:pos x="26" y="236"/>
                </a:cxn>
                <a:cxn ang="0">
                  <a:pos x="33" y="235"/>
                </a:cxn>
                <a:cxn ang="0">
                  <a:pos x="194" y="235"/>
                </a:cxn>
                <a:cxn ang="0">
                  <a:pos x="194" y="150"/>
                </a:cxn>
                <a:cxn ang="0">
                  <a:pos x="195" y="143"/>
                </a:cxn>
                <a:cxn ang="0">
                  <a:pos x="198" y="136"/>
                </a:cxn>
                <a:cxn ang="0">
                  <a:pos x="202" y="130"/>
                </a:cxn>
                <a:cxn ang="0">
                  <a:pos x="207" y="125"/>
                </a:cxn>
                <a:cxn ang="0">
                  <a:pos x="213" y="121"/>
                </a:cxn>
                <a:cxn ang="0">
                  <a:pos x="220" y="118"/>
                </a:cxn>
                <a:cxn ang="0">
                  <a:pos x="227" y="117"/>
                </a:cxn>
                <a:cxn ang="0">
                  <a:pos x="398" y="117"/>
                </a:cxn>
                <a:cxn ang="0">
                  <a:pos x="398" y="32"/>
                </a:cxn>
                <a:cxn ang="0">
                  <a:pos x="399" y="25"/>
                </a:cxn>
                <a:cxn ang="0">
                  <a:pos x="401" y="18"/>
                </a:cxn>
                <a:cxn ang="0">
                  <a:pos x="405" y="12"/>
                </a:cxn>
                <a:cxn ang="0">
                  <a:pos x="410" y="7"/>
                </a:cxn>
                <a:cxn ang="0">
                  <a:pos x="416" y="3"/>
                </a:cxn>
                <a:cxn ang="0">
                  <a:pos x="423" y="1"/>
                </a:cxn>
                <a:cxn ang="0">
                  <a:pos x="431" y="0"/>
                </a:cxn>
              </a:cxnLst>
              <a:rect l="0" t="0" r="r" b="b"/>
              <a:pathLst>
                <a:path w="601" h="375">
                  <a:moveTo>
                    <a:pt x="431" y="0"/>
                  </a:moveTo>
                  <a:lnTo>
                    <a:pt x="568" y="0"/>
                  </a:lnTo>
                  <a:lnTo>
                    <a:pt x="575" y="1"/>
                  </a:lnTo>
                  <a:lnTo>
                    <a:pt x="582" y="3"/>
                  </a:lnTo>
                  <a:lnTo>
                    <a:pt x="588" y="7"/>
                  </a:lnTo>
                  <a:lnTo>
                    <a:pt x="593" y="12"/>
                  </a:lnTo>
                  <a:lnTo>
                    <a:pt x="597" y="18"/>
                  </a:lnTo>
                  <a:lnTo>
                    <a:pt x="600" y="25"/>
                  </a:lnTo>
                  <a:lnTo>
                    <a:pt x="601" y="32"/>
                  </a:lnTo>
                  <a:lnTo>
                    <a:pt x="601" y="343"/>
                  </a:lnTo>
                  <a:lnTo>
                    <a:pt x="600" y="350"/>
                  </a:lnTo>
                  <a:lnTo>
                    <a:pt x="597" y="357"/>
                  </a:lnTo>
                  <a:lnTo>
                    <a:pt x="593" y="363"/>
                  </a:lnTo>
                  <a:lnTo>
                    <a:pt x="588" y="368"/>
                  </a:lnTo>
                  <a:lnTo>
                    <a:pt x="582" y="372"/>
                  </a:lnTo>
                  <a:lnTo>
                    <a:pt x="575" y="374"/>
                  </a:lnTo>
                  <a:lnTo>
                    <a:pt x="568" y="375"/>
                  </a:lnTo>
                  <a:lnTo>
                    <a:pt x="33" y="375"/>
                  </a:lnTo>
                  <a:lnTo>
                    <a:pt x="26" y="374"/>
                  </a:lnTo>
                  <a:lnTo>
                    <a:pt x="19" y="372"/>
                  </a:lnTo>
                  <a:lnTo>
                    <a:pt x="13" y="368"/>
                  </a:lnTo>
                  <a:lnTo>
                    <a:pt x="7" y="363"/>
                  </a:lnTo>
                  <a:lnTo>
                    <a:pt x="4" y="357"/>
                  </a:lnTo>
                  <a:lnTo>
                    <a:pt x="1" y="350"/>
                  </a:lnTo>
                  <a:lnTo>
                    <a:pt x="0" y="343"/>
                  </a:lnTo>
                  <a:lnTo>
                    <a:pt x="0" y="267"/>
                  </a:lnTo>
                  <a:lnTo>
                    <a:pt x="1" y="260"/>
                  </a:lnTo>
                  <a:lnTo>
                    <a:pt x="4" y="253"/>
                  </a:lnTo>
                  <a:lnTo>
                    <a:pt x="7" y="247"/>
                  </a:lnTo>
                  <a:lnTo>
                    <a:pt x="13" y="242"/>
                  </a:lnTo>
                  <a:lnTo>
                    <a:pt x="19" y="238"/>
                  </a:lnTo>
                  <a:lnTo>
                    <a:pt x="26" y="236"/>
                  </a:lnTo>
                  <a:lnTo>
                    <a:pt x="33" y="235"/>
                  </a:lnTo>
                  <a:lnTo>
                    <a:pt x="194" y="235"/>
                  </a:lnTo>
                  <a:lnTo>
                    <a:pt x="194" y="150"/>
                  </a:lnTo>
                  <a:lnTo>
                    <a:pt x="195" y="143"/>
                  </a:lnTo>
                  <a:lnTo>
                    <a:pt x="198" y="136"/>
                  </a:lnTo>
                  <a:lnTo>
                    <a:pt x="202" y="130"/>
                  </a:lnTo>
                  <a:lnTo>
                    <a:pt x="207" y="125"/>
                  </a:lnTo>
                  <a:lnTo>
                    <a:pt x="213" y="121"/>
                  </a:lnTo>
                  <a:lnTo>
                    <a:pt x="220" y="118"/>
                  </a:lnTo>
                  <a:lnTo>
                    <a:pt x="227" y="117"/>
                  </a:lnTo>
                  <a:lnTo>
                    <a:pt x="398" y="117"/>
                  </a:lnTo>
                  <a:lnTo>
                    <a:pt x="398" y="32"/>
                  </a:lnTo>
                  <a:lnTo>
                    <a:pt x="399" y="25"/>
                  </a:lnTo>
                  <a:lnTo>
                    <a:pt x="401" y="18"/>
                  </a:lnTo>
                  <a:lnTo>
                    <a:pt x="405" y="12"/>
                  </a:lnTo>
                  <a:lnTo>
                    <a:pt x="410" y="7"/>
                  </a:lnTo>
                  <a:lnTo>
                    <a:pt x="416" y="3"/>
                  </a:lnTo>
                  <a:lnTo>
                    <a:pt x="423" y="1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16" name="Freeform 8"/>
            <p:cNvSpPr>
              <a:spLocks/>
            </p:cNvSpPr>
            <p:nvPr/>
          </p:nvSpPr>
          <p:spPr bwMode="auto">
            <a:xfrm>
              <a:off x="381000" y="2717800"/>
              <a:ext cx="506413" cy="45402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5" y="1"/>
                </a:cxn>
                <a:cxn ang="0">
                  <a:pos x="112" y="4"/>
                </a:cxn>
                <a:cxn ang="0">
                  <a:pos x="302" y="106"/>
                </a:cxn>
                <a:cxn ang="0">
                  <a:pos x="308" y="111"/>
                </a:cxn>
                <a:cxn ang="0">
                  <a:pos x="313" y="116"/>
                </a:cxn>
                <a:cxn ang="0">
                  <a:pos x="317" y="122"/>
                </a:cxn>
                <a:cxn ang="0">
                  <a:pos x="319" y="129"/>
                </a:cxn>
                <a:cxn ang="0">
                  <a:pos x="319" y="136"/>
                </a:cxn>
                <a:cxn ang="0">
                  <a:pos x="318" y="143"/>
                </a:cxn>
                <a:cxn ang="0">
                  <a:pos x="315" y="150"/>
                </a:cxn>
                <a:cxn ang="0">
                  <a:pos x="251" y="269"/>
                </a:cxn>
                <a:cxn ang="0">
                  <a:pos x="247" y="275"/>
                </a:cxn>
                <a:cxn ang="0">
                  <a:pos x="241" y="280"/>
                </a:cxn>
                <a:cxn ang="0">
                  <a:pos x="235" y="284"/>
                </a:cxn>
                <a:cxn ang="0">
                  <a:pos x="228" y="286"/>
                </a:cxn>
                <a:cxn ang="0">
                  <a:pos x="221" y="286"/>
                </a:cxn>
                <a:cxn ang="0">
                  <a:pos x="214" y="285"/>
                </a:cxn>
                <a:cxn ang="0">
                  <a:pos x="207" y="282"/>
                </a:cxn>
                <a:cxn ang="0">
                  <a:pos x="17" y="180"/>
                </a:cxn>
                <a:cxn ang="0">
                  <a:pos x="11" y="176"/>
                </a:cxn>
                <a:cxn ang="0">
                  <a:pos x="6" y="170"/>
                </a:cxn>
                <a:cxn ang="0">
                  <a:pos x="3" y="164"/>
                </a:cxn>
                <a:cxn ang="0">
                  <a:pos x="1" y="157"/>
                </a:cxn>
                <a:cxn ang="0">
                  <a:pos x="0" y="150"/>
                </a:cxn>
                <a:cxn ang="0">
                  <a:pos x="1" y="143"/>
                </a:cxn>
                <a:cxn ang="0">
                  <a:pos x="4" y="136"/>
                </a:cxn>
                <a:cxn ang="0">
                  <a:pos x="68" y="17"/>
                </a:cxn>
                <a:cxn ang="0">
                  <a:pos x="72" y="11"/>
                </a:cxn>
                <a:cxn ang="0">
                  <a:pos x="78" y="6"/>
                </a:cxn>
                <a:cxn ang="0">
                  <a:pos x="84" y="2"/>
                </a:cxn>
                <a:cxn ang="0">
                  <a:pos x="91" y="0"/>
                </a:cxn>
                <a:cxn ang="0">
                  <a:pos x="98" y="0"/>
                </a:cxn>
              </a:cxnLst>
              <a:rect l="0" t="0" r="r" b="b"/>
              <a:pathLst>
                <a:path w="319" h="286">
                  <a:moveTo>
                    <a:pt x="98" y="0"/>
                  </a:moveTo>
                  <a:lnTo>
                    <a:pt x="105" y="1"/>
                  </a:lnTo>
                  <a:lnTo>
                    <a:pt x="112" y="4"/>
                  </a:lnTo>
                  <a:lnTo>
                    <a:pt x="302" y="106"/>
                  </a:lnTo>
                  <a:lnTo>
                    <a:pt x="308" y="111"/>
                  </a:lnTo>
                  <a:lnTo>
                    <a:pt x="313" y="116"/>
                  </a:lnTo>
                  <a:lnTo>
                    <a:pt x="317" y="122"/>
                  </a:lnTo>
                  <a:lnTo>
                    <a:pt x="319" y="129"/>
                  </a:lnTo>
                  <a:lnTo>
                    <a:pt x="319" y="136"/>
                  </a:lnTo>
                  <a:lnTo>
                    <a:pt x="318" y="143"/>
                  </a:lnTo>
                  <a:lnTo>
                    <a:pt x="315" y="150"/>
                  </a:lnTo>
                  <a:lnTo>
                    <a:pt x="251" y="269"/>
                  </a:lnTo>
                  <a:lnTo>
                    <a:pt x="247" y="275"/>
                  </a:lnTo>
                  <a:lnTo>
                    <a:pt x="241" y="280"/>
                  </a:lnTo>
                  <a:lnTo>
                    <a:pt x="235" y="284"/>
                  </a:lnTo>
                  <a:lnTo>
                    <a:pt x="228" y="286"/>
                  </a:lnTo>
                  <a:lnTo>
                    <a:pt x="221" y="286"/>
                  </a:lnTo>
                  <a:lnTo>
                    <a:pt x="214" y="285"/>
                  </a:lnTo>
                  <a:lnTo>
                    <a:pt x="207" y="282"/>
                  </a:lnTo>
                  <a:lnTo>
                    <a:pt x="17" y="180"/>
                  </a:lnTo>
                  <a:lnTo>
                    <a:pt x="11" y="176"/>
                  </a:lnTo>
                  <a:lnTo>
                    <a:pt x="6" y="170"/>
                  </a:lnTo>
                  <a:lnTo>
                    <a:pt x="3" y="164"/>
                  </a:lnTo>
                  <a:lnTo>
                    <a:pt x="1" y="157"/>
                  </a:lnTo>
                  <a:lnTo>
                    <a:pt x="0" y="150"/>
                  </a:lnTo>
                  <a:lnTo>
                    <a:pt x="1" y="143"/>
                  </a:lnTo>
                  <a:lnTo>
                    <a:pt x="4" y="136"/>
                  </a:lnTo>
                  <a:lnTo>
                    <a:pt x="68" y="17"/>
                  </a:lnTo>
                  <a:lnTo>
                    <a:pt x="72" y="11"/>
                  </a:lnTo>
                  <a:lnTo>
                    <a:pt x="78" y="6"/>
                  </a:lnTo>
                  <a:lnTo>
                    <a:pt x="84" y="2"/>
                  </a:lnTo>
                  <a:lnTo>
                    <a:pt x="91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17" name="Freeform 9"/>
            <p:cNvSpPr>
              <a:spLocks/>
            </p:cNvSpPr>
            <p:nvPr/>
          </p:nvSpPr>
          <p:spPr bwMode="auto">
            <a:xfrm>
              <a:off x="779463" y="2965450"/>
              <a:ext cx="368300" cy="647700"/>
            </a:xfrm>
            <a:custGeom>
              <a:avLst/>
              <a:gdLst/>
              <a:ahLst/>
              <a:cxnLst>
                <a:cxn ang="0">
                  <a:pos x="232" y="43"/>
                </a:cxn>
                <a:cxn ang="0">
                  <a:pos x="232" y="230"/>
                </a:cxn>
                <a:cxn ang="0">
                  <a:pos x="232" y="232"/>
                </a:cxn>
                <a:cxn ang="0">
                  <a:pos x="231" y="233"/>
                </a:cxn>
                <a:cxn ang="0">
                  <a:pos x="231" y="236"/>
                </a:cxn>
                <a:cxn ang="0">
                  <a:pos x="230" y="238"/>
                </a:cxn>
                <a:cxn ang="0">
                  <a:pos x="230" y="238"/>
                </a:cxn>
                <a:cxn ang="0">
                  <a:pos x="230" y="240"/>
                </a:cxn>
                <a:cxn ang="0">
                  <a:pos x="229" y="241"/>
                </a:cxn>
                <a:cxn ang="0">
                  <a:pos x="229" y="243"/>
                </a:cxn>
                <a:cxn ang="0">
                  <a:pos x="229" y="243"/>
                </a:cxn>
                <a:cxn ang="0">
                  <a:pos x="228" y="244"/>
                </a:cxn>
                <a:cxn ang="0">
                  <a:pos x="228" y="245"/>
                </a:cxn>
                <a:cxn ang="0">
                  <a:pos x="227" y="246"/>
                </a:cxn>
                <a:cxn ang="0">
                  <a:pos x="226" y="247"/>
                </a:cxn>
                <a:cxn ang="0">
                  <a:pos x="226" y="249"/>
                </a:cxn>
                <a:cxn ang="0">
                  <a:pos x="225" y="250"/>
                </a:cxn>
                <a:cxn ang="0">
                  <a:pos x="224" y="251"/>
                </a:cxn>
                <a:cxn ang="0">
                  <a:pos x="224" y="252"/>
                </a:cxn>
                <a:cxn ang="0">
                  <a:pos x="223" y="253"/>
                </a:cxn>
                <a:cxn ang="0">
                  <a:pos x="223" y="254"/>
                </a:cxn>
                <a:cxn ang="0">
                  <a:pos x="222" y="254"/>
                </a:cxn>
                <a:cxn ang="0">
                  <a:pos x="221" y="255"/>
                </a:cxn>
                <a:cxn ang="0">
                  <a:pos x="220" y="257"/>
                </a:cxn>
                <a:cxn ang="0">
                  <a:pos x="220" y="257"/>
                </a:cxn>
                <a:cxn ang="0">
                  <a:pos x="218" y="258"/>
                </a:cxn>
                <a:cxn ang="0">
                  <a:pos x="83" y="394"/>
                </a:cxn>
                <a:cxn ang="0">
                  <a:pos x="67" y="404"/>
                </a:cxn>
                <a:cxn ang="0">
                  <a:pos x="49" y="408"/>
                </a:cxn>
                <a:cxn ang="0">
                  <a:pos x="31" y="404"/>
                </a:cxn>
                <a:cxn ang="0">
                  <a:pos x="15" y="394"/>
                </a:cxn>
                <a:cxn ang="0">
                  <a:pos x="4" y="377"/>
                </a:cxn>
                <a:cxn ang="0">
                  <a:pos x="0" y="359"/>
                </a:cxn>
                <a:cxn ang="0">
                  <a:pos x="4" y="340"/>
                </a:cxn>
                <a:cxn ang="0">
                  <a:pos x="15" y="324"/>
                </a:cxn>
                <a:cxn ang="0">
                  <a:pos x="135" y="11"/>
                </a:cxn>
                <a:cxn ang="0">
                  <a:pos x="136" y="0"/>
                </a:cxn>
              </a:cxnLst>
              <a:rect l="0" t="0" r="r" b="b"/>
              <a:pathLst>
                <a:path w="232" h="408">
                  <a:moveTo>
                    <a:pt x="136" y="0"/>
                  </a:moveTo>
                  <a:lnTo>
                    <a:pt x="232" y="43"/>
                  </a:lnTo>
                  <a:lnTo>
                    <a:pt x="232" y="229"/>
                  </a:lnTo>
                  <a:lnTo>
                    <a:pt x="232" y="230"/>
                  </a:lnTo>
                  <a:lnTo>
                    <a:pt x="232" y="231"/>
                  </a:lnTo>
                  <a:lnTo>
                    <a:pt x="232" y="232"/>
                  </a:lnTo>
                  <a:lnTo>
                    <a:pt x="232" y="233"/>
                  </a:lnTo>
                  <a:lnTo>
                    <a:pt x="231" y="233"/>
                  </a:lnTo>
                  <a:lnTo>
                    <a:pt x="231" y="236"/>
                  </a:lnTo>
                  <a:lnTo>
                    <a:pt x="231" y="236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40"/>
                  </a:lnTo>
                  <a:lnTo>
                    <a:pt x="230" y="240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29" y="243"/>
                  </a:lnTo>
                  <a:lnTo>
                    <a:pt x="229" y="243"/>
                  </a:lnTo>
                  <a:lnTo>
                    <a:pt x="229" y="243"/>
                  </a:lnTo>
                  <a:lnTo>
                    <a:pt x="228" y="244"/>
                  </a:lnTo>
                  <a:lnTo>
                    <a:pt x="228" y="244"/>
                  </a:lnTo>
                  <a:lnTo>
                    <a:pt x="228" y="244"/>
                  </a:lnTo>
                  <a:lnTo>
                    <a:pt x="228" y="245"/>
                  </a:lnTo>
                  <a:lnTo>
                    <a:pt x="227" y="245"/>
                  </a:lnTo>
                  <a:lnTo>
                    <a:pt x="227" y="246"/>
                  </a:lnTo>
                  <a:lnTo>
                    <a:pt x="227" y="247"/>
                  </a:lnTo>
                  <a:lnTo>
                    <a:pt x="226" y="247"/>
                  </a:lnTo>
                  <a:lnTo>
                    <a:pt x="226" y="248"/>
                  </a:lnTo>
                  <a:lnTo>
                    <a:pt x="226" y="249"/>
                  </a:lnTo>
                  <a:lnTo>
                    <a:pt x="226" y="249"/>
                  </a:lnTo>
                  <a:lnTo>
                    <a:pt x="225" y="250"/>
                  </a:lnTo>
                  <a:lnTo>
                    <a:pt x="225" y="250"/>
                  </a:lnTo>
                  <a:lnTo>
                    <a:pt x="224" y="251"/>
                  </a:lnTo>
                  <a:lnTo>
                    <a:pt x="224" y="252"/>
                  </a:lnTo>
                  <a:lnTo>
                    <a:pt x="224" y="252"/>
                  </a:lnTo>
                  <a:lnTo>
                    <a:pt x="223" y="252"/>
                  </a:lnTo>
                  <a:lnTo>
                    <a:pt x="223" y="253"/>
                  </a:lnTo>
                  <a:lnTo>
                    <a:pt x="223" y="253"/>
                  </a:lnTo>
                  <a:lnTo>
                    <a:pt x="223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1" y="255"/>
                  </a:lnTo>
                  <a:lnTo>
                    <a:pt x="221" y="255"/>
                  </a:lnTo>
                  <a:lnTo>
                    <a:pt x="220" y="256"/>
                  </a:lnTo>
                  <a:lnTo>
                    <a:pt x="220" y="257"/>
                  </a:lnTo>
                  <a:lnTo>
                    <a:pt x="220" y="257"/>
                  </a:lnTo>
                  <a:lnTo>
                    <a:pt x="220" y="257"/>
                  </a:lnTo>
                  <a:lnTo>
                    <a:pt x="219" y="258"/>
                  </a:lnTo>
                  <a:lnTo>
                    <a:pt x="218" y="258"/>
                  </a:lnTo>
                  <a:lnTo>
                    <a:pt x="218" y="259"/>
                  </a:lnTo>
                  <a:lnTo>
                    <a:pt x="83" y="394"/>
                  </a:lnTo>
                  <a:lnTo>
                    <a:pt x="76" y="400"/>
                  </a:lnTo>
                  <a:lnTo>
                    <a:pt x="67" y="404"/>
                  </a:lnTo>
                  <a:lnTo>
                    <a:pt x="59" y="407"/>
                  </a:lnTo>
                  <a:lnTo>
                    <a:pt x="49" y="408"/>
                  </a:lnTo>
                  <a:lnTo>
                    <a:pt x="40" y="407"/>
                  </a:lnTo>
                  <a:lnTo>
                    <a:pt x="31" y="404"/>
                  </a:lnTo>
                  <a:lnTo>
                    <a:pt x="22" y="400"/>
                  </a:lnTo>
                  <a:lnTo>
                    <a:pt x="15" y="394"/>
                  </a:lnTo>
                  <a:lnTo>
                    <a:pt x="8" y="386"/>
                  </a:lnTo>
                  <a:lnTo>
                    <a:pt x="4" y="377"/>
                  </a:lnTo>
                  <a:lnTo>
                    <a:pt x="1" y="368"/>
                  </a:lnTo>
                  <a:lnTo>
                    <a:pt x="0" y="359"/>
                  </a:lnTo>
                  <a:lnTo>
                    <a:pt x="1" y="349"/>
                  </a:lnTo>
                  <a:lnTo>
                    <a:pt x="4" y="340"/>
                  </a:lnTo>
                  <a:lnTo>
                    <a:pt x="8" y="332"/>
                  </a:lnTo>
                  <a:lnTo>
                    <a:pt x="15" y="324"/>
                  </a:lnTo>
                  <a:lnTo>
                    <a:pt x="135" y="204"/>
                  </a:lnTo>
                  <a:lnTo>
                    <a:pt x="135" y="11"/>
                  </a:lnTo>
                  <a:lnTo>
                    <a:pt x="135" y="6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18" name="Freeform 10"/>
            <p:cNvSpPr>
              <a:spLocks/>
            </p:cNvSpPr>
            <p:nvPr/>
          </p:nvSpPr>
          <p:spPr bwMode="auto">
            <a:xfrm>
              <a:off x="684213" y="2325688"/>
              <a:ext cx="1455738" cy="1160463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452" y="35"/>
                </a:cxn>
                <a:cxn ang="0">
                  <a:pos x="538" y="73"/>
                </a:cxn>
                <a:cxn ang="0">
                  <a:pos x="685" y="216"/>
                </a:cxn>
                <a:cxn ang="0">
                  <a:pos x="872" y="158"/>
                </a:cxn>
                <a:cxn ang="0">
                  <a:pos x="898" y="167"/>
                </a:cxn>
                <a:cxn ang="0">
                  <a:pos x="915" y="191"/>
                </a:cxn>
                <a:cxn ang="0">
                  <a:pos x="915" y="219"/>
                </a:cxn>
                <a:cxn ang="0">
                  <a:pos x="901" y="243"/>
                </a:cxn>
                <a:cxn ang="0">
                  <a:pos x="688" y="318"/>
                </a:cxn>
                <a:cxn ang="0">
                  <a:pos x="680" y="320"/>
                </a:cxn>
                <a:cxn ang="0">
                  <a:pos x="677" y="321"/>
                </a:cxn>
                <a:cxn ang="0">
                  <a:pos x="669" y="321"/>
                </a:cxn>
                <a:cxn ang="0">
                  <a:pos x="663" y="320"/>
                </a:cxn>
                <a:cxn ang="0">
                  <a:pos x="661" y="319"/>
                </a:cxn>
                <a:cxn ang="0">
                  <a:pos x="657" y="318"/>
                </a:cxn>
                <a:cxn ang="0">
                  <a:pos x="644" y="312"/>
                </a:cxn>
                <a:cxn ang="0">
                  <a:pos x="641" y="309"/>
                </a:cxn>
                <a:cxn ang="0">
                  <a:pos x="639" y="308"/>
                </a:cxn>
                <a:cxn ang="0">
                  <a:pos x="637" y="306"/>
                </a:cxn>
                <a:cxn ang="0">
                  <a:pos x="568" y="452"/>
                </a:cxn>
                <a:cxn ang="0">
                  <a:pos x="570" y="453"/>
                </a:cxn>
                <a:cxn ang="0">
                  <a:pos x="571" y="454"/>
                </a:cxn>
                <a:cxn ang="0">
                  <a:pos x="572" y="455"/>
                </a:cxn>
                <a:cxn ang="0">
                  <a:pos x="573" y="455"/>
                </a:cxn>
                <a:cxn ang="0">
                  <a:pos x="585" y="469"/>
                </a:cxn>
                <a:cxn ang="0">
                  <a:pos x="586" y="470"/>
                </a:cxn>
                <a:cxn ang="0">
                  <a:pos x="589" y="478"/>
                </a:cxn>
                <a:cxn ang="0">
                  <a:pos x="592" y="487"/>
                </a:cxn>
                <a:cxn ang="0">
                  <a:pos x="592" y="490"/>
                </a:cxn>
                <a:cxn ang="0">
                  <a:pos x="589" y="702"/>
                </a:cxn>
                <a:cxn ang="0">
                  <a:pos x="571" y="723"/>
                </a:cxn>
                <a:cxn ang="0">
                  <a:pos x="543" y="731"/>
                </a:cxn>
                <a:cxn ang="0">
                  <a:pos x="516" y="723"/>
                </a:cxn>
                <a:cxn ang="0">
                  <a:pos x="498" y="702"/>
                </a:cxn>
                <a:cxn ang="0">
                  <a:pos x="495" y="522"/>
                </a:cxn>
                <a:cxn ang="0">
                  <a:pos x="195" y="362"/>
                </a:cxn>
                <a:cxn ang="0">
                  <a:pos x="180" y="343"/>
                </a:cxn>
                <a:cxn ang="0">
                  <a:pos x="178" y="319"/>
                </a:cxn>
                <a:cxn ang="0">
                  <a:pos x="172" y="98"/>
                </a:cxn>
                <a:cxn ang="0">
                  <a:pos x="82" y="271"/>
                </a:cxn>
                <a:cxn ang="0">
                  <a:pos x="58" y="283"/>
                </a:cxn>
                <a:cxn ang="0">
                  <a:pos x="34" y="281"/>
                </a:cxn>
                <a:cxn ang="0">
                  <a:pos x="12" y="266"/>
                </a:cxn>
                <a:cxn ang="0">
                  <a:pos x="0" y="241"/>
                </a:cxn>
                <a:cxn ang="0">
                  <a:pos x="5" y="213"/>
                </a:cxn>
                <a:cxn ang="0">
                  <a:pos x="98" y="27"/>
                </a:cxn>
                <a:cxn ang="0">
                  <a:pos x="99" y="25"/>
                </a:cxn>
                <a:cxn ang="0">
                  <a:pos x="100" y="23"/>
                </a:cxn>
                <a:cxn ang="0">
                  <a:pos x="102" y="21"/>
                </a:cxn>
                <a:cxn ang="0">
                  <a:pos x="103" y="20"/>
                </a:cxn>
                <a:cxn ang="0">
                  <a:pos x="105" y="17"/>
                </a:cxn>
                <a:cxn ang="0">
                  <a:pos x="106" y="16"/>
                </a:cxn>
                <a:cxn ang="0">
                  <a:pos x="112" y="10"/>
                </a:cxn>
                <a:cxn ang="0">
                  <a:pos x="114" y="8"/>
                </a:cxn>
                <a:cxn ang="0">
                  <a:pos x="116" y="7"/>
                </a:cxn>
                <a:cxn ang="0">
                  <a:pos x="119" y="5"/>
                </a:cxn>
                <a:cxn ang="0">
                  <a:pos x="120" y="5"/>
                </a:cxn>
                <a:cxn ang="0">
                  <a:pos x="121" y="4"/>
                </a:cxn>
                <a:cxn ang="0">
                  <a:pos x="124" y="3"/>
                </a:cxn>
                <a:cxn ang="0">
                  <a:pos x="127" y="2"/>
                </a:cxn>
                <a:cxn ang="0">
                  <a:pos x="131" y="1"/>
                </a:cxn>
                <a:cxn ang="0">
                  <a:pos x="135" y="0"/>
                </a:cxn>
              </a:cxnLst>
              <a:rect l="0" t="0" r="r" b="b"/>
              <a:pathLst>
                <a:path w="917" h="731">
                  <a:moveTo>
                    <a:pt x="137" y="0"/>
                  </a:moveTo>
                  <a:lnTo>
                    <a:pt x="361" y="0"/>
                  </a:lnTo>
                  <a:lnTo>
                    <a:pt x="368" y="0"/>
                  </a:lnTo>
                  <a:lnTo>
                    <a:pt x="374" y="1"/>
                  </a:lnTo>
                  <a:lnTo>
                    <a:pt x="381" y="3"/>
                  </a:lnTo>
                  <a:lnTo>
                    <a:pt x="452" y="35"/>
                  </a:lnTo>
                  <a:lnTo>
                    <a:pt x="441" y="158"/>
                  </a:lnTo>
                  <a:lnTo>
                    <a:pt x="534" y="71"/>
                  </a:lnTo>
                  <a:lnTo>
                    <a:pt x="538" y="73"/>
                  </a:lnTo>
                  <a:lnTo>
                    <a:pt x="546" y="77"/>
                  </a:lnTo>
                  <a:lnTo>
                    <a:pt x="552" y="83"/>
                  </a:lnTo>
                  <a:lnTo>
                    <a:pt x="685" y="216"/>
                  </a:lnTo>
                  <a:lnTo>
                    <a:pt x="853" y="160"/>
                  </a:lnTo>
                  <a:lnTo>
                    <a:pt x="863" y="158"/>
                  </a:lnTo>
                  <a:lnTo>
                    <a:pt x="872" y="158"/>
                  </a:lnTo>
                  <a:lnTo>
                    <a:pt x="882" y="159"/>
                  </a:lnTo>
                  <a:lnTo>
                    <a:pt x="890" y="162"/>
                  </a:lnTo>
                  <a:lnTo>
                    <a:pt x="898" y="167"/>
                  </a:lnTo>
                  <a:lnTo>
                    <a:pt x="905" y="174"/>
                  </a:lnTo>
                  <a:lnTo>
                    <a:pt x="911" y="182"/>
                  </a:lnTo>
                  <a:lnTo>
                    <a:pt x="915" y="191"/>
                  </a:lnTo>
                  <a:lnTo>
                    <a:pt x="917" y="200"/>
                  </a:lnTo>
                  <a:lnTo>
                    <a:pt x="917" y="210"/>
                  </a:lnTo>
                  <a:lnTo>
                    <a:pt x="915" y="219"/>
                  </a:lnTo>
                  <a:lnTo>
                    <a:pt x="912" y="228"/>
                  </a:lnTo>
                  <a:lnTo>
                    <a:pt x="907" y="236"/>
                  </a:lnTo>
                  <a:lnTo>
                    <a:pt x="901" y="243"/>
                  </a:lnTo>
                  <a:lnTo>
                    <a:pt x="893" y="249"/>
                  </a:lnTo>
                  <a:lnTo>
                    <a:pt x="885" y="253"/>
                  </a:lnTo>
                  <a:lnTo>
                    <a:pt x="688" y="318"/>
                  </a:lnTo>
                  <a:lnTo>
                    <a:pt x="687" y="318"/>
                  </a:lnTo>
                  <a:lnTo>
                    <a:pt x="684" y="319"/>
                  </a:lnTo>
                  <a:lnTo>
                    <a:pt x="680" y="320"/>
                  </a:lnTo>
                  <a:lnTo>
                    <a:pt x="680" y="320"/>
                  </a:lnTo>
                  <a:lnTo>
                    <a:pt x="680" y="321"/>
                  </a:lnTo>
                  <a:lnTo>
                    <a:pt x="677" y="321"/>
                  </a:lnTo>
                  <a:lnTo>
                    <a:pt x="676" y="321"/>
                  </a:lnTo>
                  <a:lnTo>
                    <a:pt x="669" y="321"/>
                  </a:lnTo>
                  <a:lnTo>
                    <a:pt x="669" y="321"/>
                  </a:lnTo>
                  <a:lnTo>
                    <a:pt x="665" y="321"/>
                  </a:lnTo>
                  <a:lnTo>
                    <a:pt x="664" y="320"/>
                  </a:lnTo>
                  <a:lnTo>
                    <a:pt x="663" y="320"/>
                  </a:lnTo>
                  <a:lnTo>
                    <a:pt x="662" y="320"/>
                  </a:lnTo>
                  <a:lnTo>
                    <a:pt x="661" y="320"/>
                  </a:lnTo>
                  <a:lnTo>
                    <a:pt x="661" y="319"/>
                  </a:lnTo>
                  <a:lnTo>
                    <a:pt x="661" y="319"/>
                  </a:lnTo>
                  <a:lnTo>
                    <a:pt x="657" y="319"/>
                  </a:lnTo>
                  <a:lnTo>
                    <a:pt x="657" y="318"/>
                  </a:lnTo>
                  <a:lnTo>
                    <a:pt x="650" y="316"/>
                  </a:lnTo>
                  <a:lnTo>
                    <a:pt x="644" y="312"/>
                  </a:lnTo>
                  <a:lnTo>
                    <a:pt x="644" y="312"/>
                  </a:lnTo>
                  <a:lnTo>
                    <a:pt x="643" y="312"/>
                  </a:lnTo>
                  <a:lnTo>
                    <a:pt x="642" y="311"/>
                  </a:lnTo>
                  <a:lnTo>
                    <a:pt x="641" y="309"/>
                  </a:lnTo>
                  <a:lnTo>
                    <a:pt x="640" y="309"/>
                  </a:lnTo>
                  <a:lnTo>
                    <a:pt x="640" y="309"/>
                  </a:lnTo>
                  <a:lnTo>
                    <a:pt x="639" y="308"/>
                  </a:lnTo>
                  <a:lnTo>
                    <a:pt x="639" y="307"/>
                  </a:lnTo>
                  <a:lnTo>
                    <a:pt x="637" y="307"/>
                  </a:lnTo>
                  <a:lnTo>
                    <a:pt x="637" y="306"/>
                  </a:lnTo>
                  <a:lnTo>
                    <a:pt x="510" y="178"/>
                  </a:lnTo>
                  <a:lnTo>
                    <a:pt x="418" y="359"/>
                  </a:lnTo>
                  <a:lnTo>
                    <a:pt x="568" y="452"/>
                  </a:lnTo>
                  <a:lnTo>
                    <a:pt x="569" y="453"/>
                  </a:lnTo>
                  <a:lnTo>
                    <a:pt x="569" y="453"/>
                  </a:lnTo>
                  <a:lnTo>
                    <a:pt x="570" y="453"/>
                  </a:lnTo>
                  <a:lnTo>
                    <a:pt x="570" y="453"/>
                  </a:lnTo>
                  <a:lnTo>
                    <a:pt x="570" y="453"/>
                  </a:lnTo>
                  <a:lnTo>
                    <a:pt x="571" y="454"/>
                  </a:lnTo>
                  <a:lnTo>
                    <a:pt x="571" y="454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3" y="455"/>
                  </a:lnTo>
                  <a:lnTo>
                    <a:pt x="575" y="457"/>
                  </a:lnTo>
                  <a:lnTo>
                    <a:pt x="581" y="463"/>
                  </a:lnTo>
                  <a:lnTo>
                    <a:pt x="585" y="469"/>
                  </a:lnTo>
                  <a:lnTo>
                    <a:pt x="585" y="470"/>
                  </a:lnTo>
                  <a:lnTo>
                    <a:pt x="586" y="470"/>
                  </a:lnTo>
                  <a:lnTo>
                    <a:pt x="586" y="470"/>
                  </a:lnTo>
                  <a:lnTo>
                    <a:pt x="586" y="471"/>
                  </a:lnTo>
                  <a:lnTo>
                    <a:pt x="586" y="471"/>
                  </a:lnTo>
                  <a:lnTo>
                    <a:pt x="589" y="478"/>
                  </a:lnTo>
                  <a:lnTo>
                    <a:pt x="591" y="484"/>
                  </a:lnTo>
                  <a:lnTo>
                    <a:pt x="592" y="485"/>
                  </a:lnTo>
                  <a:lnTo>
                    <a:pt x="592" y="487"/>
                  </a:lnTo>
                  <a:lnTo>
                    <a:pt x="592" y="488"/>
                  </a:lnTo>
                  <a:lnTo>
                    <a:pt x="592" y="489"/>
                  </a:lnTo>
                  <a:lnTo>
                    <a:pt x="592" y="490"/>
                  </a:lnTo>
                  <a:lnTo>
                    <a:pt x="592" y="682"/>
                  </a:lnTo>
                  <a:lnTo>
                    <a:pt x="591" y="692"/>
                  </a:lnTo>
                  <a:lnTo>
                    <a:pt x="589" y="702"/>
                  </a:lnTo>
                  <a:lnTo>
                    <a:pt x="584" y="710"/>
                  </a:lnTo>
                  <a:lnTo>
                    <a:pt x="578" y="717"/>
                  </a:lnTo>
                  <a:lnTo>
                    <a:pt x="571" y="723"/>
                  </a:lnTo>
                  <a:lnTo>
                    <a:pt x="563" y="728"/>
                  </a:lnTo>
                  <a:lnTo>
                    <a:pt x="553" y="730"/>
                  </a:lnTo>
                  <a:lnTo>
                    <a:pt x="543" y="731"/>
                  </a:lnTo>
                  <a:lnTo>
                    <a:pt x="534" y="730"/>
                  </a:lnTo>
                  <a:lnTo>
                    <a:pt x="524" y="728"/>
                  </a:lnTo>
                  <a:lnTo>
                    <a:pt x="516" y="723"/>
                  </a:lnTo>
                  <a:lnTo>
                    <a:pt x="509" y="717"/>
                  </a:lnTo>
                  <a:lnTo>
                    <a:pt x="503" y="710"/>
                  </a:lnTo>
                  <a:lnTo>
                    <a:pt x="498" y="702"/>
                  </a:lnTo>
                  <a:lnTo>
                    <a:pt x="496" y="692"/>
                  </a:lnTo>
                  <a:lnTo>
                    <a:pt x="495" y="682"/>
                  </a:lnTo>
                  <a:lnTo>
                    <a:pt x="495" y="522"/>
                  </a:lnTo>
                  <a:lnTo>
                    <a:pt x="203" y="366"/>
                  </a:lnTo>
                  <a:lnTo>
                    <a:pt x="202" y="366"/>
                  </a:lnTo>
                  <a:lnTo>
                    <a:pt x="195" y="362"/>
                  </a:lnTo>
                  <a:lnTo>
                    <a:pt x="189" y="356"/>
                  </a:lnTo>
                  <a:lnTo>
                    <a:pt x="184" y="350"/>
                  </a:lnTo>
                  <a:lnTo>
                    <a:pt x="180" y="343"/>
                  </a:lnTo>
                  <a:lnTo>
                    <a:pt x="178" y="335"/>
                  </a:lnTo>
                  <a:lnTo>
                    <a:pt x="178" y="327"/>
                  </a:lnTo>
                  <a:lnTo>
                    <a:pt x="178" y="319"/>
                  </a:lnTo>
                  <a:lnTo>
                    <a:pt x="181" y="311"/>
                  </a:lnTo>
                  <a:lnTo>
                    <a:pt x="289" y="98"/>
                  </a:lnTo>
                  <a:lnTo>
                    <a:pt x="172" y="98"/>
                  </a:lnTo>
                  <a:lnTo>
                    <a:pt x="93" y="256"/>
                  </a:lnTo>
                  <a:lnTo>
                    <a:pt x="88" y="264"/>
                  </a:lnTo>
                  <a:lnTo>
                    <a:pt x="82" y="271"/>
                  </a:lnTo>
                  <a:lnTo>
                    <a:pt x="75" y="276"/>
                  </a:lnTo>
                  <a:lnTo>
                    <a:pt x="67" y="280"/>
                  </a:lnTo>
                  <a:lnTo>
                    <a:pt x="58" y="283"/>
                  </a:lnTo>
                  <a:lnTo>
                    <a:pt x="49" y="283"/>
                  </a:lnTo>
                  <a:lnTo>
                    <a:pt x="42" y="283"/>
                  </a:lnTo>
                  <a:lnTo>
                    <a:pt x="34" y="281"/>
                  </a:lnTo>
                  <a:lnTo>
                    <a:pt x="27" y="278"/>
                  </a:lnTo>
                  <a:lnTo>
                    <a:pt x="19" y="273"/>
                  </a:lnTo>
                  <a:lnTo>
                    <a:pt x="12" y="266"/>
                  </a:lnTo>
                  <a:lnTo>
                    <a:pt x="6" y="258"/>
                  </a:lnTo>
                  <a:lnTo>
                    <a:pt x="3" y="250"/>
                  </a:lnTo>
                  <a:lnTo>
                    <a:pt x="0" y="241"/>
                  </a:lnTo>
                  <a:lnTo>
                    <a:pt x="0" y="231"/>
                  </a:lnTo>
                  <a:lnTo>
                    <a:pt x="2" y="222"/>
                  </a:lnTo>
                  <a:lnTo>
                    <a:pt x="5" y="213"/>
                  </a:lnTo>
                  <a:lnTo>
                    <a:pt x="98" y="28"/>
                  </a:lnTo>
                  <a:lnTo>
                    <a:pt x="98" y="27"/>
                  </a:lnTo>
                  <a:lnTo>
                    <a:pt x="98" y="27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9" y="25"/>
                  </a:lnTo>
                  <a:lnTo>
                    <a:pt x="100" y="25"/>
                  </a:lnTo>
                  <a:lnTo>
                    <a:pt x="100" y="24"/>
                  </a:lnTo>
                  <a:lnTo>
                    <a:pt x="100" y="23"/>
                  </a:lnTo>
                  <a:lnTo>
                    <a:pt x="101" y="22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19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11" y="11"/>
                  </a:lnTo>
                  <a:lnTo>
                    <a:pt x="112" y="10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4" y="8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9" name="Group 35"/>
          <p:cNvGrpSpPr/>
          <p:nvPr/>
        </p:nvGrpSpPr>
        <p:grpSpPr>
          <a:xfrm>
            <a:off x="4166602" y="2349510"/>
            <a:ext cx="765290" cy="681356"/>
            <a:chOff x="381000" y="2038350"/>
            <a:chExt cx="1968501" cy="1752601"/>
          </a:xfrm>
          <a:solidFill>
            <a:schemeClr val="bg1"/>
          </a:solidFill>
        </p:grpSpPr>
        <p:sp>
          <p:nvSpPr>
            <p:cNvPr id="120" name="Freeform 6"/>
            <p:cNvSpPr>
              <a:spLocks/>
            </p:cNvSpPr>
            <p:nvPr/>
          </p:nvSpPr>
          <p:spPr bwMode="auto">
            <a:xfrm>
              <a:off x="1366838" y="2038350"/>
              <a:ext cx="341313" cy="34131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23" y="1"/>
                </a:cxn>
                <a:cxn ang="0">
                  <a:pos x="138" y="5"/>
                </a:cxn>
                <a:cxn ang="0">
                  <a:pos x="153" y="10"/>
                </a:cxn>
                <a:cxn ang="0">
                  <a:pos x="166" y="17"/>
                </a:cxn>
                <a:cxn ang="0">
                  <a:pos x="178" y="26"/>
                </a:cxn>
                <a:cxn ang="0">
                  <a:pos x="188" y="37"/>
                </a:cxn>
                <a:cxn ang="0">
                  <a:pos x="197" y="49"/>
                </a:cxn>
                <a:cxn ang="0">
                  <a:pos x="204" y="62"/>
                </a:cxn>
                <a:cxn ang="0">
                  <a:pos x="210" y="76"/>
                </a:cxn>
                <a:cxn ang="0">
                  <a:pos x="213" y="92"/>
                </a:cxn>
                <a:cxn ang="0">
                  <a:pos x="215" y="108"/>
                </a:cxn>
                <a:cxn ang="0">
                  <a:pos x="213" y="124"/>
                </a:cxn>
                <a:cxn ang="0">
                  <a:pos x="210" y="139"/>
                </a:cxn>
                <a:cxn ang="0">
                  <a:pos x="204" y="153"/>
                </a:cxn>
                <a:cxn ang="0">
                  <a:pos x="197" y="166"/>
                </a:cxn>
                <a:cxn ang="0">
                  <a:pos x="188" y="178"/>
                </a:cxn>
                <a:cxn ang="0">
                  <a:pos x="178" y="189"/>
                </a:cxn>
                <a:cxn ang="0">
                  <a:pos x="166" y="198"/>
                </a:cxn>
                <a:cxn ang="0">
                  <a:pos x="153" y="205"/>
                </a:cxn>
                <a:cxn ang="0">
                  <a:pos x="138" y="211"/>
                </a:cxn>
                <a:cxn ang="0">
                  <a:pos x="123" y="214"/>
                </a:cxn>
                <a:cxn ang="0">
                  <a:pos x="107" y="215"/>
                </a:cxn>
                <a:cxn ang="0">
                  <a:pos x="91" y="214"/>
                </a:cxn>
                <a:cxn ang="0">
                  <a:pos x="76" y="211"/>
                </a:cxn>
                <a:cxn ang="0">
                  <a:pos x="62" y="205"/>
                </a:cxn>
                <a:cxn ang="0">
                  <a:pos x="48" y="198"/>
                </a:cxn>
                <a:cxn ang="0">
                  <a:pos x="36" y="189"/>
                </a:cxn>
                <a:cxn ang="0">
                  <a:pos x="26" y="178"/>
                </a:cxn>
                <a:cxn ang="0">
                  <a:pos x="17" y="166"/>
                </a:cxn>
                <a:cxn ang="0">
                  <a:pos x="10" y="153"/>
                </a:cxn>
                <a:cxn ang="0">
                  <a:pos x="4" y="139"/>
                </a:cxn>
                <a:cxn ang="0">
                  <a:pos x="1" y="124"/>
                </a:cxn>
                <a:cxn ang="0">
                  <a:pos x="0" y="108"/>
                </a:cxn>
                <a:cxn ang="0">
                  <a:pos x="1" y="92"/>
                </a:cxn>
                <a:cxn ang="0">
                  <a:pos x="4" y="76"/>
                </a:cxn>
                <a:cxn ang="0">
                  <a:pos x="10" y="62"/>
                </a:cxn>
                <a:cxn ang="0">
                  <a:pos x="17" y="49"/>
                </a:cxn>
                <a:cxn ang="0">
                  <a:pos x="26" y="37"/>
                </a:cxn>
                <a:cxn ang="0">
                  <a:pos x="36" y="26"/>
                </a:cxn>
                <a:cxn ang="0">
                  <a:pos x="48" y="17"/>
                </a:cxn>
                <a:cxn ang="0">
                  <a:pos x="62" y="10"/>
                </a:cxn>
                <a:cxn ang="0">
                  <a:pos x="76" y="5"/>
                </a:cxn>
                <a:cxn ang="0">
                  <a:pos x="91" y="1"/>
                </a:cxn>
                <a:cxn ang="0">
                  <a:pos x="107" y="0"/>
                </a:cxn>
              </a:cxnLst>
              <a:rect l="0" t="0" r="r" b="b"/>
              <a:pathLst>
                <a:path w="215" h="215">
                  <a:moveTo>
                    <a:pt x="107" y="0"/>
                  </a:moveTo>
                  <a:lnTo>
                    <a:pt x="123" y="1"/>
                  </a:lnTo>
                  <a:lnTo>
                    <a:pt x="138" y="5"/>
                  </a:lnTo>
                  <a:lnTo>
                    <a:pt x="153" y="10"/>
                  </a:lnTo>
                  <a:lnTo>
                    <a:pt x="166" y="17"/>
                  </a:lnTo>
                  <a:lnTo>
                    <a:pt x="178" y="26"/>
                  </a:lnTo>
                  <a:lnTo>
                    <a:pt x="188" y="37"/>
                  </a:lnTo>
                  <a:lnTo>
                    <a:pt x="197" y="49"/>
                  </a:lnTo>
                  <a:lnTo>
                    <a:pt x="204" y="62"/>
                  </a:lnTo>
                  <a:lnTo>
                    <a:pt x="210" y="76"/>
                  </a:lnTo>
                  <a:lnTo>
                    <a:pt x="213" y="92"/>
                  </a:lnTo>
                  <a:lnTo>
                    <a:pt x="215" y="108"/>
                  </a:lnTo>
                  <a:lnTo>
                    <a:pt x="213" y="124"/>
                  </a:lnTo>
                  <a:lnTo>
                    <a:pt x="210" y="139"/>
                  </a:lnTo>
                  <a:lnTo>
                    <a:pt x="204" y="153"/>
                  </a:lnTo>
                  <a:lnTo>
                    <a:pt x="197" y="166"/>
                  </a:lnTo>
                  <a:lnTo>
                    <a:pt x="188" y="178"/>
                  </a:lnTo>
                  <a:lnTo>
                    <a:pt x="178" y="189"/>
                  </a:lnTo>
                  <a:lnTo>
                    <a:pt x="166" y="198"/>
                  </a:lnTo>
                  <a:lnTo>
                    <a:pt x="153" y="205"/>
                  </a:lnTo>
                  <a:lnTo>
                    <a:pt x="138" y="211"/>
                  </a:lnTo>
                  <a:lnTo>
                    <a:pt x="123" y="214"/>
                  </a:lnTo>
                  <a:lnTo>
                    <a:pt x="107" y="215"/>
                  </a:lnTo>
                  <a:lnTo>
                    <a:pt x="91" y="214"/>
                  </a:lnTo>
                  <a:lnTo>
                    <a:pt x="76" y="211"/>
                  </a:lnTo>
                  <a:lnTo>
                    <a:pt x="62" y="205"/>
                  </a:lnTo>
                  <a:lnTo>
                    <a:pt x="48" y="198"/>
                  </a:lnTo>
                  <a:lnTo>
                    <a:pt x="36" y="189"/>
                  </a:lnTo>
                  <a:lnTo>
                    <a:pt x="26" y="178"/>
                  </a:lnTo>
                  <a:lnTo>
                    <a:pt x="17" y="166"/>
                  </a:lnTo>
                  <a:lnTo>
                    <a:pt x="10" y="153"/>
                  </a:lnTo>
                  <a:lnTo>
                    <a:pt x="4" y="139"/>
                  </a:lnTo>
                  <a:lnTo>
                    <a:pt x="1" y="124"/>
                  </a:lnTo>
                  <a:lnTo>
                    <a:pt x="0" y="108"/>
                  </a:lnTo>
                  <a:lnTo>
                    <a:pt x="1" y="92"/>
                  </a:lnTo>
                  <a:lnTo>
                    <a:pt x="4" y="76"/>
                  </a:lnTo>
                  <a:lnTo>
                    <a:pt x="10" y="62"/>
                  </a:lnTo>
                  <a:lnTo>
                    <a:pt x="17" y="49"/>
                  </a:lnTo>
                  <a:lnTo>
                    <a:pt x="26" y="37"/>
                  </a:lnTo>
                  <a:lnTo>
                    <a:pt x="36" y="26"/>
                  </a:lnTo>
                  <a:lnTo>
                    <a:pt x="48" y="17"/>
                  </a:lnTo>
                  <a:lnTo>
                    <a:pt x="62" y="10"/>
                  </a:lnTo>
                  <a:lnTo>
                    <a:pt x="76" y="5"/>
                  </a:lnTo>
                  <a:lnTo>
                    <a:pt x="91" y="1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21" name="Freeform 7"/>
            <p:cNvSpPr>
              <a:spLocks/>
            </p:cNvSpPr>
            <p:nvPr/>
          </p:nvSpPr>
          <p:spPr bwMode="auto">
            <a:xfrm>
              <a:off x="1395413" y="3195638"/>
              <a:ext cx="954088" cy="595313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568" y="0"/>
                </a:cxn>
                <a:cxn ang="0">
                  <a:pos x="575" y="1"/>
                </a:cxn>
                <a:cxn ang="0">
                  <a:pos x="582" y="3"/>
                </a:cxn>
                <a:cxn ang="0">
                  <a:pos x="588" y="7"/>
                </a:cxn>
                <a:cxn ang="0">
                  <a:pos x="593" y="12"/>
                </a:cxn>
                <a:cxn ang="0">
                  <a:pos x="597" y="18"/>
                </a:cxn>
                <a:cxn ang="0">
                  <a:pos x="600" y="25"/>
                </a:cxn>
                <a:cxn ang="0">
                  <a:pos x="601" y="32"/>
                </a:cxn>
                <a:cxn ang="0">
                  <a:pos x="601" y="343"/>
                </a:cxn>
                <a:cxn ang="0">
                  <a:pos x="600" y="350"/>
                </a:cxn>
                <a:cxn ang="0">
                  <a:pos x="597" y="357"/>
                </a:cxn>
                <a:cxn ang="0">
                  <a:pos x="593" y="363"/>
                </a:cxn>
                <a:cxn ang="0">
                  <a:pos x="588" y="368"/>
                </a:cxn>
                <a:cxn ang="0">
                  <a:pos x="582" y="372"/>
                </a:cxn>
                <a:cxn ang="0">
                  <a:pos x="575" y="374"/>
                </a:cxn>
                <a:cxn ang="0">
                  <a:pos x="568" y="375"/>
                </a:cxn>
                <a:cxn ang="0">
                  <a:pos x="33" y="375"/>
                </a:cxn>
                <a:cxn ang="0">
                  <a:pos x="26" y="374"/>
                </a:cxn>
                <a:cxn ang="0">
                  <a:pos x="19" y="372"/>
                </a:cxn>
                <a:cxn ang="0">
                  <a:pos x="13" y="368"/>
                </a:cxn>
                <a:cxn ang="0">
                  <a:pos x="7" y="363"/>
                </a:cxn>
                <a:cxn ang="0">
                  <a:pos x="4" y="357"/>
                </a:cxn>
                <a:cxn ang="0">
                  <a:pos x="1" y="350"/>
                </a:cxn>
                <a:cxn ang="0">
                  <a:pos x="0" y="343"/>
                </a:cxn>
                <a:cxn ang="0">
                  <a:pos x="0" y="267"/>
                </a:cxn>
                <a:cxn ang="0">
                  <a:pos x="1" y="260"/>
                </a:cxn>
                <a:cxn ang="0">
                  <a:pos x="4" y="253"/>
                </a:cxn>
                <a:cxn ang="0">
                  <a:pos x="7" y="247"/>
                </a:cxn>
                <a:cxn ang="0">
                  <a:pos x="13" y="242"/>
                </a:cxn>
                <a:cxn ang="0">
                  <a:pos x="19" y="238"/>
                </a:cxn>
                <a:cxn ang="0">
                  <a:pos x="26" y="236"/>
                </a:cxn>
                <a:cxn ang="0">
                  <a:pos x="33" y="235"/>
                </a:cxn>
                <a:cxn ang="0">
                  <a:pos x="194" y="235"/>
                </a:cxn>
                <a:cxn ang="0">
                  <a:pos x="194" y="150"/>
                </a:cxn>
                <a:cxn ang="0">
                  <a:pos x="195" y="143"/>
                </a:cxn>
                <a:cxn ang="0">
                  <a:pos x="198" y="136"/>
                </a:cxn>
                <a:cxn ang="0">
                  <a:pos x="202" y="130"/>
                </a:cxn>
                <a:cxn ang="0">
                  <a:pos x="207" y="125"/>
                </a:cxn>
                <a:cxn ang="0">
                  <a:pos x="213" y="121"/>
                </a:cxn>
                <a:cxn ang="0">
                  <a:pos x="220" y="118"/>
                </a:cxn>
                <a:cxn ang="0">
                  <a:pos x="227" y="117"/>
                </a:cxn>
                <a:cxn ang="0">
                  <a:pos x="398" y="117"/>
                </a:cxn>
                <a:cxn ang="0">
                  <a:pos x="398" y="32"/>
                </a:cxn>
                <a:cxn ang="0">
                  <a:pos x="399" y="25"/>
                </a:cxn>
                <a:cxn ang="0">
                  <a:pos x="401" y="18"/>
                </a:cxn>
                <a:cxn ang="0">
                  <a:pos x="405" y="12"/>
                </a:cxn>
                <a:cxn ang="0">
                  <a:pos x="410" y="7"/>
                </a:cxn>
                <a:cxn ang="0">
                  <a:pos x="416" y="3"/>
                </a:cxn>
                <a:cxn ang="0">
                  <a:pos x="423" y="1"/>
                </a:cxn>
                <a:cxn ang="0">
                  <a:pos x="431" y="0"/>
                </a:cxn>
              </a:cxnLst>
              <a:rect l="0" t="0" r="r" b="b"/>
              <a:pathLst>
                <a:path w="601" h="375">
                  <a:moveTo>
                    <a:pt x="431" y="0"/>
                  </a:moveTo>
                  <a:lnTo>
                    <a:pt x="568" y="0"/>
                  </a:lnTo>
                  <a:lnTo>
                    <a:pt x="575" y="1"/>
                  </a:lnTo>
                  <a:lnTo>
                    <a:pt x="582" y="3"/>
                  </a:lnTo>
                  <a:lnTo>
                    <a:pt x="588" y="7"/>
                  </a:lnTo>
                  <a:lnTo>
                    <a:pt x="593" y="12"/>
                  </a:lnTo>
                  <a:lnTo>
                    <a:pt x="597" y="18"/>
                  </a:lnTo>
                  <a:lnTo>
                    <a:pt x="600" y="25"/>
                  </a:lnTo>
                  <a:lnTo>
                    <a:pt x="601" y="32"/>
                  </a:lnTo>
                  <a:lnTo>
                    <a:pt x="601" y="343"/>
                  </a:lnTo>
                  <a:lnTo>
                    <a:pt x="600" y="350"/>
                  </a:lnTo>
                  <a:lnTo>
                    <a:pt x="597" y="357"/>
                  </a:lnTo>
                  <a:lnTo>
                    <a:pt x="593" y="363"/>
                  </a:lnTo>
                  <a:lnTo>
                    <a:pt x="588" y="368"/>
                  </a:lnTo>
                  <a:lnTo>
                    <a:pt x="582" y="372"/>
                  </a:lnTo>
                  <a:lnTo>
                    <a:pt x="575" y="374"/>
                  </a:lnTo>
                  <a:lnTo>
                    <a:pt x="568" y="375"/>
                  </a:lnTo>
                  <a:lnTo>
                    <a:pt x="33" y="375"/>
                  </a:lnTo>
                  <a:lnTo>
                    <a:pt x="26" y="374"/>
                  </a:lnTo>
                  <a:lnTo>
                    <a:pt x="19" y="372"/>
                  </a:lnTo>
                  <a:lnTo>
                    <a:pt x="13" y="368"/>
                  </a:lnTo>
                  <a:lnTo>
                    <a:pt x="7" y="363"/>
                  </a:lnTo>
                  <a:lnTo>
                    <a:pt x="4" y="357"/>
                  </a:lnTo>
                  <a:lnTo>
                    <a:pt x="1" y="350"/>
                  </a:lnTo>
                  <a:lnTo>
                    <a:pt x="0" y="343"/>
                  </a:lnTo>
                  <a:lnTo>
                    <a:pt x="0" y="267"/>
                  </a:lnTo>
                  <a:lnTo>
                    <a:pt x="1" y="260"/>
                  </a:lnTo>
                  <a:lnTo>
                    <a:pt x="4" y="253"/>
                  </a:lnTo>
                  <a:lnTo>
                    <a:pt x="7" y="247"/>
                  </a:lnTo>
                  <a:lnTo>
                    <a:pt x="13" y="242"/>
                  </a:lnTo>
                  <a:lnTo>
                    <a:pt x="19" y="238"/>
                  </a:lnTo>
                  <a:lnTo>
                    <a:pt x="26" y="236"/>
                  </a:lnTo>
                  <a:lnTo>
                    <a:pt x="33" y="235"/>
                  </a:lnTo>
                  <a:lnTo>
                    <a:pt x="194" y="235"/>
                  </a:lnTo>
                  <a:lnTo>
                    <a:pt x="194" y="150"/>
                  </a:lnTo>
                  <a:lnTo>
                    <a:pt x="195" y="143"/>
                  </a:lnTo>
                  <a:lnTo>
                    <a:pt x="198" y="136"/>
                  </a:lnTo>
                  <a:lnTo>
                    <a:pt x="202" y="130"/>
                  </a:lnTo>
                  <a:lnTo>
                    <a:pt x="207" y="125"/>
                  </a:lnTo>
                  <a:lnTo>
                    <a:pt x="213" y="121"/>
                  </a:lnTo>
                  <a:lnTo>
                    <a:pt x="220" y="118"/>
                  </a:lnTo>
                  <a:lnTo>
                    <a:pt x="227" y="117"/>
                  </a:lnTo>
                  <a:lnTo>
                    <a:pt x="398" y="117"/>
                  </a:lnTo>
                  <a:lnTo>
                    <a:pt x="398" y="32"/>
                  </a:lnTo>
                  <a:lnTo>
                    <a:pt x="399" y="25"/>
                  </a:lnTo>
                  <a:lnTo>
                    <a:pt x="401" y="18"/>
                  </a:lnTo>
                  <a:lnTo>
                    <a:pt x="405" y="12"/>
                  </a:lnTo>
                  <a:lnTo>
                    <a:pt x="410" y="7"/>
                  </a:lnTo>
                  <a:lnTo>
                    <a:pt x="416" y="3"/>
                  </a:lnTo>
                  <a:lnTo>
                    <a:pt x="423" y="1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22" name="Freeform 8"/>
            <p:cNvSpPr>
              <a:spLocks/>
            </p:cNvSpPr>
            <p:nvPr/>
          </p:nvSpPr>
          <p:spPr bwMode="auto">
            <a:xfrm>
              <a:off x="381000" y="2717800"/>
              <a:ext cx="506413" cy="45402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5" y="1"/>
                </a:cxn>
                <a:cxn ang="0">
                  <a:pos x="112" y="4"/>
                </a:cxn>
                <a:cxn ang="0">
                  <a:pos x="302" y="106"/>
                </a:cxn>
                <a:cxn ang="0">
                  <a:pos x="308" y="111"/>
                </a:cxn>
                <a:cxn ang="0">
                  <a:pos x="313" y="116"/>
                </a:cxn>
                <a:cxn ang="0">
                  <a:pos x="317" y="122"/>
                </a:cxn>
                <a:cxn ang="0">
                  <a:pos x="319" y="129"/>
                </a:cxn>
                <a:cxn ang="0">
                  <a:pos x="319" y="136"/>
                </a:cxn>
                <a:cxn ang="0">
                  <a:pos x="318" y="143"/>
                </a:cxn>
                <a:cxn ang="0">
                  <a:pos x="315" y="150"/>
                </a:cxn>
                <a:cxn ang="0">
                  <a:pos x="251" y="269"/>
                </a:cxn>
                <a:cxn ang="0">
                  <a:pos x="247" y="275"/>
                </a:cxn>
                <a:cxn ang="0">
                  <a:pos x="241" y="280"/>
                </a:cxn>
                <a:cxn ang="0">
                  <a:pos x="235" y="284"/>
                </a:cxn>
                <a:cxn ang="0">
                  <a:pos x="228" y="286"/>
                </a:cxn>
                <a:cxn ang="0">
                  <a:pos x="221" y="286"/>
                </a:cxn>
                <a:cxn ang="0">
                  <a:pos x="214" y="285"/>
                </a:cxn>
                <a:cxn ang="0">
                  <a:pos x="207" y="282"/>
                </a:cxn>
                <a:cxn ang="0">
                  <a:pos x="17" y="180"/>
                </a:cxn>
                <a:cxn ang="0">
                  <a:pos x="11" y="176"/>
                </a:cxn>
                <a:cxn ang="0">
                  <a:pos x="6" y="170"/>
                </a:cxn>
                <a:cxn ang="0">
                  <a:pos x="3" y="164"/>
                </a:cxn>
                <a:cxn ang="0">
                  <a:pos x="1" y="157"/>
                </a:cxn>
                <a:cxn ang="0">
                  <a:pos x="0" y="150"/>
                </a:cxn>
                <a:cxn ang="0">
                  <a:pos x="1" y="143"/>
                </a:cxn>
                <a:cxn ang="0">
                  <a:pos x="4" y="136"/>
                </a:cxn>
                <a:cxn ang="0">
                  <a:pos x="68" y="17"/>
                </a:cxn>
                <a:cxn ang="0">
                  <a:pos x="72" y="11"/>
                </a:cxn>
                <a:cxn ang="0">
                  <a:pos x="78" y="6"/>
                </a:cxn>
                <a:cxn ang="0">
                  <a:pos x="84" y="2"/>
                </a:cxn>
                <a:cxn ang="0">
                  <a:pos x="91" y="0"/>
                </a:cxn>
                <a:cxn ang="0">
                  <a:pos x="98" y="0"/>
                </a:cxn>
              </a:cxnLst>
              <a:rect l="0" t="0" r="r" b="b"/>
              <a:pathLst>
                <a:path w="319" h="286">
                  <a:moveTo>
                    <a:pt x="98" y="0"/>
                  </a:moveTo>
                  <a:lnTo>
                    <a:pt x="105" y="1"/>
                  </a:lnTo>
                  <a:lnTo>
                    <a:pt x="112" y="4"/>
                  </a:lnTo>
                  <a:lnTo>
                    <a:pt x="302" y="106"/>
                  </a:lnTo>
                  <a:lnTo>
                    <a:pt x="308" y="111"/>
                  </a:lnTo>
                  <a:lnTo>
                    <a:pt x="313" y="116"/>
                  </a:lnTo>
                  <a:lnTo>
                    <a:pt x="317" y="122"/>
                  </a:lnTo>
                  <a:lnTo>
                    <a:pt x="319" y="129"/>
                  </a:lnTo>
                  <a:lnTo>
                    <a:pt x="319" y="136"/>
                  </a:lnTo>
                  <a:lnTo>
                    <a:pt x="318" y="143"/>
                  </a:lnTo>
                  <a:lnTo>
                    <a:pt x="315" y="150"/>
                  </a:lnTo>
                  <a:lnTo>
                    <a:pt x="251" y="269"/>
                  </a:lnTo>
                  <a:lnTo>
                    <a:pt x="247" y="275"/>
                  </a:lnTo>
                  <a:lnTo>
                    <a:pt x="241" y="280"/>
                  </a:lnTo>
                  <a:lnTo>
                    <a:pt x="235" y="284"/>
                  </a:lnTo>
                  <a:lnTo>
                    <a:pt x="228" y="286"/>
                  </a:lnTo>
                  <a:lnTo>
                    <a:pt x="221" y="286"/>
                  </a:lnTo>
                  <a:lnTo>
                    <a:pt x="214" y="285"/>
                  </a:lnTo>
                  <a:lnTo>
                    <a:pt x="207" y="282"/>
                  </a:lnTo>
                  <a:lnTo>
                    <a:pt x="17" y="180"/>
                  </a:lnTo>
                  <a:lnTo>
                    <a:pt x="11" y="176"/>
                  </a:lnTo>
                  <a:lnTo>
                    <a:pt x="6" y="170"/>
                  </a:lnTo>
                  <a:lnTo>
                    <a:pt x="3" y="164"/>
                  </a:lnTo>
                  <a:lnTo>
                    <a:pt x="1" y="157"/>
                  </a:lnTo>
                  <a:lnTo>
                    <a:pt x="0" y="150"/>
                  </a:lnTo>
                  <a:lnTo>
                    <a:pt x="1" y="143"/>
                  </a:lnTo>
                  <a:lnTo>
                    <a:pt x="4" y="136"/>
                  </a:lnTo>
                  <a:lnTo>
                    <a:pt x="68" y="17"/>
                  </a:lnTo>
                  <a:lnTo>
                    <a:pt x="72" y="11"/>
                  </a:lnTo>
                  <a:lnTo>
                    <a:pt x="78" y="6"/>
                  </a:lnTo>
                  <a:lnTo>
                    <a:pt x="84" y="2"/>
                  </a:lnTo>
                  <a:lnTo>
                    <a:pt x="91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23" name="Freeform 9"/>
            <p:cNvSpPr>
              <a:spLocks/>
            </p:cNvSpPr>
            <p:nvPr/>
          </p:nvSpPr>
          <p:spPr bwMode="auto">
            <a:xfrm>
              <a:off x="779463" y="2965450"/>
              <a:ext cx="368300" cy="647700"/>
            </a:xfrm>
            <a:custGeom>
              <a:avLst/>
              <a:gdLst/>
              <a:ahLst/>
              <a:cxnLst>
                <a:cxn ang="0">
                  <a:pos x="232" y="43"/>
                </a:cxn>
                <a:cxn ang="0">
                  <a:pos x="232" y="230"/>
                </a:cxn>
                <a:cxn ang="0">
                  <a:pos x="232" y="232"/>
                </a:cxn>
                <a:cxn ang="0">
                  <a:pos x="231" y="233"/>
                </a:cxn>
                <a:cxn ang="0">
                  <a:pos x="231" y="236"/>
                </a:cxn>
                <a:cxn ang="0">
                  <a:pos x="230" y="238"/>
                </a:cxn>
                <a:cxn ang="0">
                  <a:pos x="230" y="238"/>
                </a:cxn>
                <a:cxn ang="0">
                  <a:pos x="230" y="240"/>
                </a:cxn>
                <a:cxn ang="0">
                  <a:pos x="229" y="241"/>
                </a:cxn>
                <a:cxn ang="0">
                  <a:pos x="229" y="243"/>
                </a:cxn>
                <a:cxn ang="0">
                  <a:pos x="229" y="243"/>
                </a:cxn>
                <a:cxn ang="0">
                  <a:pos x="228" y="244"/>
                </a:cxn>
                <a:cxn ang="0">
                  <a:pos x="228" y="245"/>
                </a:cxn>
                <a:cxn ang="0">
                  <a:pos x="227" y="246"/>
                </a:cxn>
                <a:cxn ang="0">
                  <a:pos x="226" y="247"/>
                </a:cxn>
                <a:cxn ang="0">
                  <a:pos x="226" y="249"/>
                </a:cxn>
                <a:cxn ang="0">
                  <a:pos x="225" y="250"/>
                </a:cxn>
                <a:cxn ang="0">
                  <a:pos x="224" y="251"/>
                </a:cxn>
                <a:cxn ang="0">
                  <a:pos x="224" y="252"/>
                </a:cxn>
                <a:cxn ang="0">
                  <a:pos x="223" y="253"/>
                </a:cxn>
                <a:cxn ang="0">
                  <a:pos x="223" y="254"/>
                </a:cxn>
                <a:cxn ang="0">
                  <a:pos x="222" y="254"/>
                </a:cxn>
                <a:cxn ang="0">
                  <a:pos x="221" y="255"/>
                </a:cxn>
                <a:cxn ang="0">
                  <a:pos x="220" y="257"/>
                </a:cxn>
                <a:cxn ang="0">
                  <a:pos x="220" y="257"/>
                </a:cxn>
                <a:cxn ang="0">
                  <a:pos x="218" y="258"/>
                </a:cxn>
                <a:cxn ang="0">
                  <a:pos x="83" y="394"/>
                </a:cxn>
                <a:cxn ang="0">
                  <a:pos x="67" y="404"/>
                </a:cxn>
                <a:cxn ang="0">
                  <a:pos x="49" y="408"/>
                </a:cxn>
                <a:cxn ang="0">
                  <a:pos x="31" y="404"/>
                </a:cxn>
                <a:cxn ang="0">
                  <a:pos x="15" y="394"/>
                </a:cxn>
                <a:cxn ang="0">
                  <a:pos x="4" y="377"/>
                </a:cxn>
                <a:cxn ang="0">
                  <a:pos x="0" y="359"/>
                </a:cxn>
                <a:cxn ang="0">
                  <a:pos x="4" y="340"/>
                </a:cxn>
                <a:cxn ang="0">
                  <a:pos x="15" y="324"/>
                </a:cxn>
                <a:cxn ang="0">
                  <a:pos x="135" y="11"/>
                </a:cxn>
                <a:cxn ang="0">
                  <a:pos x="136" y="0"/>
                </a:cxn>
              </a:cxnLst>
              <a:rect l="0" t="0" r="r" b="b"/>
              <a:pathLst>
                <a:path w="232" h="408">
                  <a:moveTo>
                    <a:pt x="136" y="0"/>
                  </a:moveTo>
                  <a:lnTo>
                    <a:pt x="232" y="43"/>
                  </a:lnTo>
                  <a:lnTo>
                    <a:pt x="232" y="229"/>
                  </a:lnTo>
                  <a:lnTo>
                    <a:pt x="232" y="230"/>
                  </a:lnTo>
                  <a:lnTo>
                    <a:pt x="232" y="231"/>
                  </a:lnTo>
                  <a:lnTo>
                    <a:pt x="232" y="232"/>
                  </a:lnTo>
                  <a:lnTo>
                    <a:pt x="232" y="233"/>
                  </a:lnTo>
                  <a:lnTo>
                    <a:pt x="231" y="233"/>
                  </a:lnTo>
                  <a:lnTo>
                    <a:pt x="231" y="236"/>
                  </a:lnTo>
                  <a:lnTo>
                    <a:pt x="231" y="236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40"/>
                  </a:lnTo>
                  <a:lnTo>
                    <a:pt x="230" y="240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29" y="243"/>
                  </a:lnTo>
                  <a:lnTo>
                    <a:pt x="229" y="243"/>
                  </a:lnTo>
                  <a:lnTo>
                    <a:pt x="229" y="243"/>
                  </a:lnTo>
                  <a:lnTo>
                    <a:pt x="228" y="244"/>
                  </a:lnTo>
                  <a:lnTo>
                    <a:pt x="228" y="244"/>
                  </a:lnTo>
                  <a:lnTo>
                    <a:pt x="228" y="244"/>
                  </a:lnTo>
                  <a:lnTo>
                    <a:pt x="228" y="245"/>
                  </a:lnTo>
                  <a:lnTo>
                    <a:pt x="227" y="245"/>
                  </a:lnTo>
                  <a:lnTo>
                    <a:pt x="227" y="246"/>
                  </a:lnTo>
                  <a:lnTo>
                    <a:pt x="227" y="247"/>
                  </a:lnTo>
                  <a:lnTo>
                    <a:pt x="226" y="247"/>
                  </a:lnTo>
                  <a:lnTo>
                    <a:pt x="226" y="248"/>
                  </a:lnTo>
                  <a:lnTo>
                    <a:pt x="226" y="249"/>
                  </a:lnTo>
                  <a:lnTo>
                    <a:pt x="226" y="249"/>
                  </a:lnTo>
                  <a:lnTo>
                    <a:pt x="225" y="250"/>
                  </a:lnTo>
                  <a:lnTo>
                    <a:pt x="225" y="250"/>
                  </a:lnTo>
                  <a:lnTo>
                    <a:pt x="224" y="251"/>
                  </a:lnTo>
                  <a:lnTo>
                    <a:pt x="224" y="252"/>
                  </a:lnTo>
                  <a:lnTo>
                    <a:pt x="224" y="252"/>
                  </a:lnTo>
                  <a:lnTo>
                    <a:pt x="223" y="252"/>
                  </a:lnTo>
                  <a:lnTo>
                    <a:pt x="223" y="253"/>
                  </a:lnTo>
                  <a:lnTo>
                    <a:pt x="223" y="253"/>
                  </a:lnTo>
                  <a:lnTo>
                    <a:pt x="223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1" y="255"/>
                  </a:lnTo>
                  <a:lnTo>
                    <a:pt x="221" y="255"/>
                  </a:lnTo>
                  <a:lnTo>
                    <a:pt x="220" y="256"/>
                  </a:lnTo>
                  <a:lnTo>
                    <a:pt x="220" y="257"/>
                  </a:lnTo>
                  <a:lnTo>
                    <a:pt x="220" y="257"/>
                  </a:lnTo>
                  <a:lnTo>
                    <a:pt x="220" y="257"/>
                  </a:lnTo>
                  <a:lnTo>
                    <a:pt x="219" y="258"/>
                  </a:lnTo>
                  <a:lnTo>
                    <a:pt x="218" y="258"/>
                  </a:lnTo>
                  <a:lnTo>
                    <a:pt x="218" y="259"/>
                  </a:lnTo>
                  <a:lnTo>
                    <a:pt x="83" y="394"/>
                  </a:lnTo>
                  <a:lnTo>
                    <a:pt x="76" y="400"/>
                  </a:lnTo>
                  <a:lnTo>
                    <a:pt x="67" y="404"/>
                  </a:lnTo>
                  <a:lnTo>
                    <a:pt x="59" y="407"/>
                  </a:lnTo>
                  <a:lnTo>
                    <a:pt x="49" y="408"/>
                  </a:lnTo>
                  <a:lnTo>
                    <a:pt x="40" y="407"/>
                  </a:lnTo>
                  <a:lnTo>
                    <a:pt x="31" y="404"/>
                  </a:lnTo>
                  <a:lnTo>
                    <a:pt x="22" y="400"/>
                  </a:lnTo>
                  <a:lnTo>
                    <a:pt x="15" y="394"/>
                  </a:lnTo>
                  <a:lnTo>
                    <a:pt x="8" y="386"/>
                  </a:lnTo>
                  <a:lnTo>
                    <a:pt x="4" y="377"/>
                  </a:lnTo>
                  <a:lnTo>
                    <a:pt x="1" y="368"/>
                  </a:lnTo>
                  <a:lnTo>
                    <a:pt x="0" y="359"/>
                  </a:lnTo>
                  <a:lnTo>
                    <a:pt x="1" y="349"/>
                  </a:lnTo>
                  <a:lnTo>
                    <a:pt x="4" y="340"/>
                  </a:lnTo>
                  <a:lnTo>
                    <a:pt x="8" y="332"/>
                  </a:lnTo>
                  <a:lnTo>
                    <a:pt x="15" y="324"/>
                  </a:lnTo>
                  <a:lnTo>
                    <a:pt x="135" y="204"/>
                  </a:lnTo>
                  <a:lnTo>
                    <a:pt x="135" y="11"/>
                  </a:lnTo>
                  <a:lnTo>
                    <a:pt x="135" y="6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24" name="Freeform 10"/>
            <p:cNvSpPr>
              <a:spLocks/>
            </p:cNvSpPr>
            <p:nvPr/>
          </p:nvSpPr>
          <p:spPr bwMode="auto">
            <a:xfrm>
              <a:off x="684213" y="2325688"/>
              <a:ext cx="1455738" cy="1160463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452" y="35"/>
                </a:cxn>
                <a:cxn ang="0">
                  <a:pos x="538" y="73"/>
                </a:cxn>
                <a:cxn ang="0">
                  <a:pos x="685" y="216"/>
                </a:cxn>
                <a:cxn ang="0">
                  <a:pos x="872" y="158"/>
                </a:cxn>
                <a:cxn ang="0">
                  <a:pos x="898" y="167"/>
                </a:cxn>
                <a:cxn ang="0">
                  <a:pos x="915" y="191"/>
                </a:cxn>
                <a:cxn ang="0">
                  <a:pos x="915" y="219"/>
                </a:cxn>
                <a:cxn ang="0">
                  <a:pos x="901" y="243"/>
                </a:cxn>
                <a:cxn ang="0">
                  <a:pos x="688" y="318"/>
                </a:cxn>
                <a:cxn ang="0">
                  <a:pos x="680" y="320"/>
                </a:cxn>
                <a:cxn ang="0">
                  <a:pos x="677" y="321"/>
                </a:cxn>
                <a:cxn ang="0">
                  <a:pos x="669" y="321"/>
                </a:cxn>
                <a:cxn ang="0">
                  <a:pos x="663" y="320"/>
                </a:cxn>
                <a:cxn ang="0">
                  <a:pos x="661" y="319"/>
                </a:cxn>
                <a:cxn ang="0">
                  <a:pos x="657" y="318"/>
                </a:cxn>
                <a:cxn ang="0">
                  <a:pos x="644" y="312"/>
                </a:cxn>
                <a:cxn ang="0">
                  <a:pos x="641" y="309"/>
                </a:cxn>
                <a:cxn ang="0">
                  <a:pos x="639" y="308"/>
                </a:cxn>
                <a:cxn ang="0">
                  <a:pos x="637" y="306"/>
                </a:cxn>
                <a:cxn ang="0">
                  <a:pos x="568" y="452"/>
                </a:cxn>
                <a:cxn ang="0">
                  <a:pos x="570" y="453"/>
                </a:cxn>
                <a:cxn ang="0">
                  <a:pos x="571" y="454"/>
                </a:cxn>
                <a:cxn ang="0">
                  <a:pos x="572" y="455"/>
                </a:cxn>
                <a:cxn ang="0">
                  <a:pos x="573" y="455"/>
                </a:cxn>
                <a:cxn ang="0">
                  <a:pos x="585" y="469"/>
                </a:cxn>
                <a:cxn ang="0">
                  <a:pos x="586" y="470"/>
                </a:cxn>
                <a:cxn ang="0">
                  <a:pos x="589" y="478"/>
                </a:cxn>
                <a:cxn ang="0">
                  <a:pos x="592" y="487"/>
                </a:cxn>
                <a:cxn ang="0">
                  <a:pos x="592" y="490"/>
                </a:cxn>
                <a:cxn ang="0">
                  <a:pos x="589" y="702"/>
                </a:cxn>
                <a:cxn ang="0">
                  <a:pos x="571" y="723"/>
                </a:cxn>
                <a:cxn ang="0">
                  <a:pos x="543" y="731"/>
                </a:cxn>
                <a:cxn ang="0">
                  <a:pos x="516" y="723"/>
                </a:cxn>
                <a:cxn ang="0">
                  <a:pos x="498" y="702"/>
                </a:cxn>
                <a:cxn ang="0">
                  <a:pos x="495" y="522"/>
                </a:cxn>
                <a:cxn ang="0">
                  <a:pos x="195" y="362"/>
                </a:cxn>
                <a:cxn ang="0">
                  <a:pos x="180" y="343"/>
                </a:cxn>
                <a:cxn ang="0">
                  <a:pos x="178" y="319"/>
                </a:cxn>
                <a:cxn ang="0">
                  <a:pos x="172" y="98"/>
                </a:cxn>
                <a:cxn ang="0">
                  <a:pos x="82" y="271"/>
                </a:cxn>
                <a:cxn ang="0">
                  <a:pos x="58" y="283"/>
                </a:cxn>
                <a:cxn ang="0">
                  <a:pos x="34" y="281"/>
                </a:cxn>
                <a:cxn ang="0">
                  <a:pos x="12" y="266"/>
                </a:cxn>
                <a:cxn ang="0">
                  <a:pos x="0" y="241"/>
                </a:cxn>
                <a:cxn ang="0">
                  <a:pos x="5" y="213"/>
                </a:cxn>
                <a:cxn ang="0">
                  <a:pos x="98" y="27"/>
                </a:cxn>
                <a:cxn ang="0">
                  <a:pos x="99" y="25"/>
                </a:cxn>
                <a:cxn ang="0">
                  <a:pos x="100" y="23"/>
                </a:cxn>
                <a:cxn ang="0">
                  <a:pos x="102" y="21"/>
                </a:cxn>
                <a:cxn ang="0">
                  <a:pos x="103" y="20"/>
                </a:cxn>
                <a:cxn ang="0">
                  <a:pos x="105" y="17"/>
                </a:cxn>
                <a:cxn ang="0">
                  <a:pos x="106" y="16"/>
                </a:cxn>
                <a:cxn ang="0">
                  <a:pos x="112" y="10"/>
                </a:cxn>
                <a:cxn ang="0">
                  <a:pos x="114" y="8"/>
                </a:cxn>
                <a:cxn ang="0">
                  <a:pos x="116" y="7"/>
                </a:cxn>
                <a:cxn ang="0">
                  <a:pos x="119" y="5"/>
                </a:cxn>
                <a:cxn ang="0">
                  <a:pos x="120" y="5"/>
                </a:cxn>
                <a:cxn ang="0">
                  <a:pos x="121" y="4"/>
                </a:cxn>
                <a:cxn ang="0">
                  <a:pos x="124" y="3"/>
                </a:cxn>
                <a:cxn ang="0">
                  <a:pos x="127" y="2"/>
                </a:cxn>
                <a:cxn ang="0">
                  <a:pos x="131" y="1"/>
                </a:cxn>
                <a:cxn ang="0">
                  <a:pos x="135" y="0"/>
                </a:cxn>
              </a:cxnLst>
              <a:rect l="0" t="0" r="r" b="b"/>
              <a:pathLst>
                <a:path w="917" h="731">
                  <a:moveTo>
                    <a:pt x="137" y="0"/>
                  </a:moveTo>
                  <a:lnTo>
                    <a:pt x="361" y="0"/>
                  </a:lnTo>
                  <a:lnTo>
                    <a:pt x="368" y="0"/>
                  </a:lnTo>
                  <a:lnTo>
                    <a:pt x="374" y="1"/>
                  </a:lnTo>
                  <a:lnTo>
                    <a:pt x="381" y="3"/>
                  </a:lnTo>
                  <a:lnTo>
                    <a:pt x="452" y="35"/>
                  </a:lnTo>
                  <a:lnTo>
                    <a:pt x="441" y="158"/>
                  </a:lnTo>
                  <a:lnTo>
                    <a:pt x="534" y="71"/>
                  </a:lnTo>
                  <a:lnTo>
                    <a:pt x="538" y="73"/>
                  </a:lnTo>
                  <a:lnTo>
                    <a:pt x="546" y="77"/>
                  </a:lnTo>
                  <a:lnTo>
                    <a:pt x="552" y="83"/>
                  </a:lnTo>
                  <a:lnTo>
                    <a:pt x="685" y="216"/>
                  </a:lnTo>
                  <a:lnTo>
                    <a:pt x="853" y="160"/>
                  </a:lnTo>
                  <a:lnTo>
                    <a:pt x="863" y="158"/>
                  </a:lnTo>
                  <a:lnTo>
                    <a:pt x="872" y="158"/>
                  </a:lnTo>
                  <a:lnTo>
                    <a:pt x="882" y="159"/>
                  </a:lnTo>
                  <a:lnTo>
                    <a:pt x="890" y="162"/>
                  </a:lnTo>
                  <a:lnTo>
                    <a:pt x="898" y="167"/>
                  </a:lnTo>
                  <a:lnTo>
                    <a:pt x="905" y="174"/>
                  </a:lnTo>
                  <a:lnTo>
                    <a:pt x="911" y="182"/>
                  </a:lnTo>
                  <a:lnTo>
                    <a:pt x="915" y="191"/>
                  </a:lnTo>
                  <a:lnTo>
                    <a:pt x="917" y="200"/>
                  </a:lnTo>
                  <a:lnTo>
                    <a:pt x="917" y="210"/>
                  </a:lnTo>
                  <a:lnTo>
                    <a:pt x="915" y="219"/>
                  </a:lnTo>
                  <a:lnTo>
                    <a:pt x="912" y="228"/>
                  </a:lnTo>
                  <a:lnTo>
                    <a:pt x="907" y="236"/>
                  </a:lnTo>
                  <a:lnTo>
                    <a:pt x="901" y="243"/>
                  </a:lnTo>
                  <a:lnTo>
                    <a:pt x="893" y="249"/>
                  </a:lnTo>
                  <a:lnTo>
                    <a:pt x="885" y="253"/>
                  </a:lnTo>
                  <a:lnTo>
                    <a:pt x="688" y="318"/>
                  </a:lnTo>
                  <a:lnTo>
                    <a:pt x="687" y="318"/>
                  </a:lnTo>
                  <a:lnTo>
                    <a:pt x="684" y="319"/>
                  </a:lnTo>
                  <a:lnTo>
                    <a:pt x="680" y="320"/>
                  </a:lnTo>
                  <a:lnTo>
                    <a:pt x="680" y="320"/>
                  </a:lnTo>
                  <a:lnTo>
                    <a:pt x="680" y="321"/>
                  </a:lnTo>
                  <a:lnTo>
                    <a:pt x="677" y="321"/>
                  </a:lnTo>
                  <a:lnTo>
                    <a:pt x="676" y="321"/>
                  </a:lnTo>
                  <a:lnTo>
                    <a:pt x="669" y="321"/>
                  </a:lnTo>
                  <a:lnTo>
                    <a:pt x="669" y="321"/>
                  </a:lnTo>
                  <a:lnTo>
                    <a:pt x="665" y="321"/>
                  </a:lnTo>
                  <a:lnTo>
                    <a:pt x="664" y="320"/>
                  </a:lnTo>
                  <a:lnTo>
                    <a:pt x="663" y="320"/>
                  </a:lnTo>
                  <a:lnTo>
                    <a:pt x="662" y="320"/>
                  </a:lnTo>
                  <a:lnTo>
                    <a:pt x="661" y="320"/>
                  </a:lnTo>
                  <a:lnTo>
                    <a:pt x="661" y="319"/>
                  </a:lnTo>
                  <a:lnTo>
                    <a:pt x="661" y="319"/>
                  </a:lnTo>
                  <a:lnTo>
                    <a:pt x="657" y="319"/>
                  </a:lnTo>
                  <a:lnTo>
                    <a:pt x="657" y="318"/>
                  </a:lnTo>
                  <a:lnTo>
                    <a:pt x="650" y="316"/>
                  </a:lnTo>
                  <a:lnTo>
                    <a:pt x="644" y="312"/>
                  </a:lnTo>
                  <a:lnTo>
                    <a:pt x="644" y="312"/>
                  </a:lnTo>
                  <a:lnTo>
                    <a:pt x="643" y="312"/>
                  </a:lnTo>
                  <a:lnTo>
                    <a:pt x="642" y="311"/>
                  </a:lnTo>
                  <a:lnTo>
                    <a:pt x="641" y="309"/>
                  </a:lnTo>
                  <a:lnTo>
                    <a:pt x="640" y="309"/>
                  </a:lnTo>
                  <a:lnTo>
                    <a:pt x="640" y="309"/>
                  </a:lnTo>
                  <a:lnTo>
                    <a:pt x="639" y="308"/>
                  </a:lnTo>
                  <a:lnTo>
                    <a:pt x="639" y="307"/>
                  </a:lnTo>
                  <a:lnTo>
                    <a:pt x="637" y="307"/>
                  </a:lnTo>
                  <a:lnTo>
                    <a:pt x="637" y="306"/>
                  </a:lnTo>
                  <a:lnTo>
                    <a:pt x="510" y="178"/>
                  </a:lnTo>
                  <a:lnTo>
                    <a:pt x="418" y="359"/>
                  </a:lnTo>
                  <a:lnTo>
                    <a:pt x="568" y="452"/>
                  </a:lnTo>
                  <a:lnTo>
                    <a:pt x="569" y="453"/>
                  </a:lnTo>
                  <a:lnTo>
                    <a:pt x="569" y="453"/>
                  </a:lnTo>
                  <a:lnTo>
                    <a:pt x="570" y="453"/>
                  </a:lnTo>
                  <a:lnTo>
                    <a:pt x="570" y="453"/>
                  </a:lnTo>
                  <a:lnTo>
                    <a:pt x="570" y="453"/>
                  </a:lnTo>
                  <a:lnTo>
                    <a:pt x="571" y="454"/>
                  </a:lnTo>
                  <a:lnTo>
                    <a:pt x="571" y="454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3" y="455"/>
                  </a:lnTo>
                  <a:lnTo>
                    <a:pt x="575" y="457"/>
                  </a:lnTo>
                  <a:lnTo>
                    <a:pt x="581" y="463"/>
                  </a:lnTo>
                  <a:lnTo>
                    <a:pt x="585" y="469"/>
                  </a:lnTo>
                  <a:lnTo>
                    <a:pt x="585" y="470"/>
                  </a:lnTo>
                  <a:lnTo>
                    <a:pt x="586" y="470"/>
                  </a:lnTo>
                  <a:lnTo>
                    <a:pt x="586" y="470"/>
                  </a:lnTo>
                  <a:lnTo>
                    <a:pt x="586" y="471"/>
                  </a:lnTo>
                  <a:lnTo>
                    <a:pt x="586" y="471"/>
                  </a:lnTo>
                  <a:lnTo>
                    <a:pt x="589" y="478"/>
                  </a:lnTo>
                  <a:lnTo>
                    <a:pt x="591" y="484"/>
                  </a:lnTo>
                  <a:lnTo>
                    <a:pt x="592" y="485"/>
                  </a:lnTo>
                  <a:lnTo>
                    <a:pt x="592" y="487"/>
                  </a:lnTo>
                  <a:lnTo>
                    <a:pt x="592" y="488"/>
                  </a:lnTo>
                  <a:lnTo>
                    <a:pt x="592" y="489"/>
                  </a:lnTo>
                  <a:lnTo>
                    <a:pt x="592" y="490"/>
                  </a:lnTo>
                  <a:lnTo>
                    <a:pt x="592" y="682"/>
                  </a:lnTo>
                  <a:lnTo>
                    <a:pt x="591" y="692"/>
                  </a:lnTo>
                  <a:lnTo>
                    <a:pt x="589" y="702"/>
                  </a:lnTo>
                  <a:lnTo>
                    <a:pt x="584" y="710"/>
                  </a:lnTo>
                  <a:lnTo>
                    <a:pt x="578" y="717"/>
                  </a:lnTo>
                  <a:lnTo>
                    <a:pt x="571" y="723"/>
                  </a:lnTo>
                  <a:lnTo>
                    <a:pt x="563" y="728"/>
                  </a:lnTo>
                  <a:lnTo>
                    <a:pt x="553" y="730"/>
                  </a:lnTo>
                  <a:lnTo>
                    <a:pt x="543" y="731"/>
                  </a:lnTo>
                  <a:lnTo>
                    <a:pt x="534" y="730"/>
                  </a:lnTo>
                  <a:lnTo>
                    <a:pt x="524" y="728"/>
                  </a:lnTo>
                  <a:lnTo>
                    <a:pt x="516" y="723"/>
                  </a:lnTo>
                  <a:lnTo>
                    <a:pt x="509" y="717"/>
                  </a:lnTo>
                  <a:lnTo>
                    <a:pt x="503" y="710"/>
                  </a:lnTo>
                  <a:lnTo>
                    <a:pt x="498" y="702"/>
                  </a:lnTo>
                  <a:lnTo>
                    <a:pt x="496" y="692"/>
                  </a:lnTo>
                  <a:lnTo>
                    <a:pt x="495" y="682"/>
                  </a:lnTo>
                  <a:lnTo>
                    <a:pt x="495" y="522"/>
                  </a:lnTo>
                  <a:lnTo>
                    <a:pt x="203" y="366"/>
                  </a:lnTo>
                  <a:lnTo>
                    <a:pt x="202" y="366"/>
                  </a:lnTo>
                  <a:lnTo>
                    <a:pt x="195" y="362"/>
                  </a:lnTo>
                  <a:lnTo>
                    <a:pt x="189" y="356"/>
                  </a:lnTo>
                  <a:lnTo>
                    <a:pt x="184" y="350"/>
                  </a:lnTo>
                  <a:lnTo>
                    <a:pt x="180" y="343"/>
                  </a:lnTo>
                  <a:lnTo>
                    <a:pt x="178" y="335"/>
                  </a:lnTo>
                  <a:lnTo>
                    <a:pt x="178" y="327"/>
                  </a:lnTo>
                  <a:lnTo>
                    <a:pt x="178" y="319"/>
                  </a:lnTo>
                  <a:lnTo>
                    <a:pt x="181" y="311"/>
                  </a:lnTo>
                  <a:lnTo>
                    <a:pt x="289" y="98"/>
                  </a:lnTo>
                  <a:lnTo>
                    <a:pt x="172" y="98"/>
                  </a:lnTo>
                  <a:lnTo>
                    <a:pt x="93" y="256"/>
                  </a:lnTo>
                  <a:lnTo>
                    <a:pt x="88" y="264"/>
                  </a:lnTo>
                  <a:lnTo>
                    <a:pt x="82" y="271"/>
                  </a:lnTo>
                  <a:lnTo>
                    <a:pt x="75" y="276"/>
                  </a:lnTo>
                  <a:lnTo>
                    <a:pt x="67" y="280"/>
                  </a:lnTo>
                  <a:lnTo>
                    <a:pt x="58" y="283"/>
                  </a:lnTo>
                  <a:lnTo>
                    <a:pt x="49" y="283"/>
                  </a:lnTo>
                  <a:lnTo>
                    <a:pt x="42" y="283"/>
                  </a:lnTo>
                  <a:lnTo>
                    <a:pt x="34" y="281"/>
                  </a:lnTo>
                  <a:lnTo>
                    <a:pt x="27" y="278"/>
                  </a:lnTo>
                  <a:lnTo>
                    <a:pt x="19" y="273"/>
                  </a:lnTo>
                  <a:lnTo>
                    <a:pt x="12" y="266"/>
                  </a:lnTo>
                  <a:lnTo>
                    <a:pt x="6" y="258"/>
                  </a:lnTo>
                  <a:lnTo>
                    <a:pt x="3" y="250"/>
                  </a:lnTo>
                  <a:lnTo>
                    <a:pt x="0" y="241"/>
                  </a:lnTo>
                  <a:lnTo>
                    <a:pt x="0" y="231"/>
                  </a:lnTo>
                  <a:lnTo>
                    <a:pt x="2" y="222"/>
                  </a:lnTo>
                  <a:lnTo>
                    <a:pt x="5" y="213"/>
                  </a:lnTo>
                  <a:lnTo>
                    <a:pt x="98" y="28"/>
                  </a:lnTo>
                  <a:lnTo>
                    <a:pt x="98" y="27"/>
                  </a:lnTo>
                  <a:lnTo>
                    <a:pt x="98" y="27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9" y="25"/>
                  </a:lnTo>
                  <a:lnTo>
                    <a:pt x="100" y="25"/>
                  </a:lnTo>
                  <a:lnTo>
                    <a:pt x="100" y="24"/>
                  </a:lnTo>
                  <a:lnTo>
                    <a:pt x="100" y="23"/>
                  </a:lnTo>
                  <a:lnTo>
                    <a:pt x="101" y="22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19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11" y="11"/>
                  </a:lnTo>
                  <a:lnTo>
                    <a:pt x="112" y="10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4" y="8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3" name="Group 35"/>
          <p:cNvGrpSpPr/>
          <p:nvPr/>
        </p:nvGrpSpPr>
        <p:grpSpPr>
          <a:xfrm>
            <a:off x="5880558" y="2330026"/>
            <a:ext cx="765290" cy="681356"/>
            <a:chOff x="381000" y="2038350"/>
            <a:chExt cx="1968501" cy="1752601"/>
          </a:xfrm>
          <a:solidFill>
            <a:schemeClr val="bg1"/>
          </a:solidFill>
        </p:grpSpPr>
        <p:sp>
          <p:nvSpPr>
            <p:cNvPr id="144" name="Freeform 6"/>
            <p:cNvSpPr>
              <a:spLocks/>
            </p:cNvSpPr>
            <p:nvPr/>
          </p:nvSpPr>
          <p:spPr bwMode="auto">
            <a:xfrm>
              <a:off x="1366838" y="2038350"/>
              <a:ext cx="341313" cy="34131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23" y="1"/>
                </a:cxn>
                <a:cxn ang="0">
                  <a:pos x="138" y="5"/>
                </a:cxn>
                <a:cxn ang="0">
                  <a:pos x="153" y="10"/>
                </a:cxn>
                <a:cxn ang="0">
                  <a:pos x="166" y="17"/>
                </a:cxn>
                <a:cxn ang="0">
                  <a:pos x="178" y="26"/>
                </a:cxn>
                <a:cxn ang="0">
                  <a:pos x="188" y="37"/>
                </a:cxn>
                <a:cxn ang="0">
                  <a:pos x="197" y="49"/>
                </a:cxn>
                <a:cxn ang="0">
                  <a:pos x="204" y="62"/>
                </a:cxn>
                <a:cxn ang="0">
                  <a:pos x="210" y="76"/>
                </a:cxn>
                <a:cxn ang="0">
                  <a:pos x="213" y="92"/>
                </a:cxn>
                <a:cxn ang="0">
                  <a:pos x="215" y="108"/>
                </a:cxn>
                <a:cxn ang="0">
                  <a:pos x="213" y="124"/>
                </a:cxn>
                <a:cxn ang="0">
                  <a:pos x="210" y="139"/>
                </a:cxn>
                <a:cxn ang="0">
                  <a:pos x="204" y="153"/>
                </a:cxn>
                <a:cxn ang="0">
                  <a:pos x="197" y="166"/>
                </a:cxn>
                <a:cxn ang="0">
                  <a:pos x="188" y="178"/>
                </a:cxn>
                <a:cxn ang="0">
                  <a:pos x="178" y="189"/>
                </a:cxn>
                <a:cxn ang="0">
                  <a:pos x="166" y="198"/>
                </a:cxn>
                <a:cxn ang="0">
                  <a:pos x="153" y="205"/>
                </a:cxn>
                <a:cxn ang="0">
                  <a:pos x="138" y="211"/>
                </a:cxn>
                <a:cxn ang="0">
                  <a:pos x="123" y="214"/>
                </a:cxn>
                <a:cxn ang="0">
                  <a:pos x="107" y="215"/>
                </a:cxn>
                <a:cxn ang="0">
                  <a:pos x="91" y="214"/>
                </a:cxn>
                <a:cxn ang="0">
                  <a:pos x="76" y="211"/>
                </a:cxn>
                <a:cxn ang="0">
                  <a:pos x="62" y="205"/>
                </a:cxn>
                <a:cxn ang="0">
                  <a:pos x="48" y="198"/>
                </a:cxn>
                <a:cxn ang="0">
                  <a:pos x="36" y="189"/>
                </a:cxn>
                <a:cxn ang="0">
                  <a:pos x="26" y="178"/>
                </a:cxn>
                <a:cxn ang="0">
                  <a:pos x="17" y="166"/>
                </a:cxn>
                <a:cxn ang="0">
                  <a:pos x="10" y="153"/>
                </a:cxn>
                <a:cxn ang="0">
                  <a:pos x="4" y="139"/>
                </a:cxn>
                <a:cxn ang="0">
                  <a:pos x="1" y="124"/>
                </a:cxn>
                <a:cxn ang="0">
                  <a:pos x="0" y="108"/>
                </a:cxn>
                <a:cxn ang="0">
                  <a:pos x="1" y="92"/>
                </a:cxn>
                <a:cxn ang="0">
                  <a:pos x="4" y="76"/>
                </a:cxn>
                <a:cxn ang="0">
                  <a:pos x="10" y="62"/>
                </a:cxn>
                <a:cxn ang="0">
                  <a:pos x="17" y="49"/>
                </a:cxn>
                <a:cxn ang="0">
                  <a:pos x="26" y="37"/>
                </a:cxn>
                <a:cxn ang="0">
                  <a:pos x="36" y="26"/>
                </a:cxn>
                <a:cxn ang="0">
                  <a:pos x="48" y="17"/>
                </a:cxn>
                <a:cxn ang="0">
                  <a:pos x="62" y="10"/>
                </a:cxn>
                <a:cxn ang="0">
                  <a:pos x="76" y="5"/>
                </a:cxn>
                <a:cxn ang="0">
                  <a:pos x="91" y="1"/>
                </a:cxn>
                <a:cxn ang="0">
                  <a:pos x="107" y="0"/>
                </a:cxn>
              </a:cxnLst>
              <a:rect l="0" t="0" r="r" b="b"/>
              <a:pathLst>
                <a:path w="215" h="215">
                  <a:moveTo>
                    <a:pt x="107" y="0"/>
                  </a:moveTo>
                  <a:lnTo>
                    <a:pt x="123" y="1"/>
                  </a:lnTo>
                  <a:lnTo>
                    <a:pt x="138" y="5"/>
                  </a:lnTo>
                  <a:lnTo>
                    <a:pt x="153" y="10"/>
                  </a:lnTo>
                  <a:lnTo>
                    <a:pt x="166" y="17"/>
                  </a:lnTo>
                  <a:lnTo>
                    <a:pt x="178" y="26"/>
                  </a:lnTo>
                  <a:lnTo>
                    <a:pt x="188" y="37"/>
                  </a:lnTo>
                  <a:lnTo>
                    <a:pt x="197" y="49"/>
                  </a:lnTo>
                  <a:lnTo>
                    <a:pt x="204" y="62"/>
                  </a:lnTo>
                  <a:lnTo>
                    <a:pt x="210" y="76"/>
                  </a:lnTo>
                  <a:lnTo>
                    <a:pt x="213" y="92"/>
                  </a:lnTo>
                  <a:lnTo>
                    <a:pt x="215" y="108"/>
                  </a:lnTo>
                  <a:lnTo>
                    <a:pt x="213" y="124"/>
                  </a:lnTo>
                  <a:lnTo>
                    <a:pt x="210" y="139"/>
                  </a:lnTo>
                  <a:lnTo>
                    <a:pt x="204" y="153"/>
                  </a:lnTo>
                  <a:lnTo>
                    <a:pt x="197" y="166"/>
                  </a:lnTo>
                  <a:lnTo>
                    <a:pt x="188" y="178"/>
                  </a:lnTo>
                  <a:lnTo>
                    <a:pt x="178" y="189"/>
                  </a:lnTo>
                  <a:lnTo>
                    <a:pt x="166" y="198"/>
                  </a:lnTo>
                  <a:lnTo>
                    <a:pt x="153" y="205"/>
                  </a:lnTo>
                  <a:lnTo>
                    <a:pt x="138" y="211"/>
                  </a:lnTo>
                  <a:lnTo>
                    <a:pt x="123" y="214"/>
                  </a:lnTo>
                  <a:lnTo>
                    <a:pt x="107" y="215"/>
                  </a:lnTo>
                  <a:lnTo>
                    <a:pt x="91" y="214"/>
                  </a:lnTo>
                  <a:lnTo>
                    <a:pt x="76" y="211"/>
                  </a:lnTo>
                  <a:lnTo>
                    <a:pt x="62" y="205"/>
                  </a:lnTo>
                  <a:lnTo>
                    <a:pt x="48" y="198"/>
                  </a:lnTo>
                  <a:lnTo>
                    <a:pt x="36" y="189"/>
                  </a:lnTo>
                  <a:lnTo>
                    <a:pt x="26" y="178"/>
                  </a:lnTo>
                  <a:lnTo>
                    <a:pt x="17" y="166"/>
                  </a:lnTo>
                  <a:lnTo>
                    <a:pt x="10" y="153"/>
                  </a:lnTo>
                  <a:lnTo>
                    <a:pt x="4" y="139"/>
                  </a:lnTo>
                  <a:lnTo>
                    <a:pt x="1" y="124"/>
                  </a:lnTo>
                  <a:lnTo>
                    <a:pt x="0" y="108"/>
                  </a:lnTo>
                  <a:lnTo>
                    <a:pt x="1" y="92"/>
                  </a:lnTo>
                  <a:lnTo>
                    <a:pt x="4" y="76"/>
                  </a:lnTo>
                  <a:lnTo>
                    <a:pt x="10" y="62"/>
                  </a:lnTo>
                  <a:lnTo>
                    <a:pt x="17" y="49"/>
                  </a:lnTo>
                  <a:lnTo>
                    <a:pt x="26" y="37"/>
                  </a:lnTo>
                  <a:lnTo>
                    <a:pt x="36" y="26"/>
                  </a:lnTo>
                  <a:lnTo>
                    <a:pt x="48" y="17"/>
                  </a:lnTo>
                  <a:lnTo>
                    <a:pt x="62" y="10"/>
                  </a:lnTo>
                  <a:lnTo>
                    <a:pt x="76" y="5"/>
                  </a:lnTo>
                  <a:lnTo>
                    <a:pt x="91" y="1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45" name="Freeform 7"/>
            <p:cNvSpPr>
              <a:spLocks/>
            </p:cNvSpPr>
            <p:nvPr/>
          </p:nvSpPr>
          <p:spPr bwMode="auto">
            <a:xfrm>
              <a:off x="1395413" y="3195638"/>
              <a:ext cx="954088" cy="595313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568" y="0"/>
                </a:cxn>
                <a:cxn ang="0">
                  <a:pos x="575" y="1"/>
                </a:cxn>
                <a:cxn ang="0">
                  <a:pos x="582" y="3"/>
                </a:cxn>
                <a:cxn ang="0">
                  <a:pos x="588" y="7"/>
                </a:cxn>
                <a:cxn ang="0">
                  <a:pos x="593" y="12"/>
                </a:cxn>
                <a:cxn ang="0">
                  <a:pos x="597" y="18"/>
                </a:cxn>
                <a:cxn ang="0">
                  <a:pos x="600" y="25"/>
                </a:cxn>
                <a:cxn ang="0">
                  <a:pos x="601" y="32"/>
                </a:cxn>
                <a:cxn ang="0">
                  <a:pos x="601" y="343"/>
                </a:cxn>
                <a:cxn ang="0">
                  <a:pos x="600" y="350"/>
                </a:cxn>
                <a:cxn ang="0">
                  <a:pos x="597" y="357"/>
                </a:cxn>
                <a:cxn ang="0">
                  <a:pos x="593" y="363"/>
                </a:cxn>
                <a:cxn ang="0">
                  <a:pos x="588" y="368"/>
                </a:cxn>
                <a:cxn ang="0">
                  <a:pos x="582" y="372"/>
                </a:cxn>
                <a:cxn ang="0">
                  <a:pos x="575" y="374"/>
                </a:cxn>
                <a:cxn ang="0">
                  <a:pos x="568" y="375"/>
                </a:cxn>
                <a:cxn ang="0">
                  <a:pos x="33" y="375"/>
                </a:cxn>
                <a:cxn ang="0">
                  <a:pos x="26" y="374"/>
                </a:cxn>
                <a:cxn ang="0">
                  <a:pos x="19" y="372"/>
                </a:cxn>
                <a:cxn ang="0">
                  <a:pos x="13" y="368"/>
                </a:cxn>
                <a:cxn ang="0">
                  <a:pos x="7" y="363"/>
                </a:cxn>
                <a:cxn ang="0">
                  <a:pos x="4" y="357"/>
                </a:cxn>
                <a:cxn ang="0">
                  <a:pos x="1" y="350"/>
                </a:cxn>
                <a:cxn ang="0">
                  <a:pos x="0" y="343"/>
                </a:cxn>
                <a:cxn ang="0">
                  <a:pos x="0" y="267"/>
                </a:cxn>
                <a:cxn ang="0">
                  <a:pos x="1" y="260"/>
                </a:cxn>
                <a:cxn ang="0">
                  <a:pos x="4" y="253"/>
                </a:cxn>
                <a:cxn ang="0">
                  <a:pos x="7" y="247"/>
                </a:cxn>
                <a:cxn ang="0">
                  <a:pos x="13" y="242"/>
                </a:cxn>
                <a:cxn ang="0">
                  <a:pos x="19" y="238"/>
                </a:cxn>
                <a:cxn ang="0">
                  <a:pos x="26" y="236"/>
                </a:cxn>
                <a:cxn ang="0">
                  <a:pos x="33" y="235"/>
                </a:cxn>
                <a:cxn ang="0">
                  <a:pos x="194" y="235"/>
                </a:cxn>
                <a:cxn ang="0">
                  <a:pos x="194" y="150"/>
                </a:cxn>
                <a:cxn ang="0">
                  <a:pos x="195" y="143"/>
                </a:cxn>
                <a:cxn ang="0">
                  <a:pos x="198" y="136"/>
                </a:cxn>
                <a:cxn ang="0">
                  <a:pos x="202" y="130"/>
                </a:cxn>
                <a:cxn ang="0">
                  <a:pos x="207" y="125"/>
                </a:cxn>
                <a:cxn ang="0">
                  <a:pos x="213" y="121"/>
                </a:cxn>
                <a:cxn ang="0">
                  <a:pos x="220" y="118"/>
                </a:cxn>
                <a:cxn ang="0">
                  <a:pos x="227" y="117"/>
                </a:cxn>
                <a:cxn ang="0">
                  <a:pos x="398" y="117"/>
                </a:cxn>
                <a:cxn ang="0">
                  <a:pos x="398" y="32"/>
                </a:cxn>
                <a:cxn ang="0">
                  <a:pos x="399" y="25"/>
                </a:cxn>
                <a:cxn ang="0">
                  <a:pos x="401" y="18"/>
                </a:cxn>
                <a:cxn ang="0">
                  <a:pos x="405" y="12"/>
                </a:cxn>
                <a:cxn ang="0">
                  <a:pos x="410" y="7"/>
                </a:cxn>
                <a:cxn ang="0">
                  <a:pos x="416" y="3"/>
                </a:cxn>
                <a:cxn ang="0">
                  <a:pos x="423" y="1"/>
                </a:cxn>
                <a:cxn ang="0">
                  <a:pos x="431" y="0"/>
                </a:cxn>
              </a:cxnLst>
              <a:rect l="0" t="0" r="r" b="b"/>
              <a:pathLst>
                <a:path w="601" h="375">
                  <a:moveTo>
                    <a:pt x="431" y="0"/>
                  </a:moveTo>
                  <a:lnTo>
                    <a:pt x="568" y="0"/>
                  </a:lnTo>
                  <a:lnTo>
                    <a:pt x="575" y="1"/>
                  </a:lnTo>
                  <a:lnTo>
                    <a:pt x="582" y="3"/>
                  </a:lnTo>
                  <a:lnTo>
                    <a:pt x="588" y="7"/>
                  </a:lnTo>
                  <a:lnTo>
                    <a:pt x="593" y="12"/>
                  </a:lnTo>
                  <a:lnTo>
                    <a:pt x="597" y="18"/>
                  </a:lnTo>
                  <a:lnTo>
                    <a:pt x="600" y="25"/>
                  </a:lnTo>
                  <a:lnTo>
                    <a:pt x="601" y="32"/>
                  </a:lnTo>
                  <a:lnTo>
                    <a:pt x="601" y="343"/>
                  </a:lnTo>
                  <a:lnTo>
                    <a:pt x="600" y="350"/>
                  </a:lnTo>
                  <a:lnTo>
                    <a:pt x="597" y="357"/>
                  </a:lnTo>
                  <a:lnTo>
                    <a:pt x="593" y="363"/>
                  </a:lnTo>
                  <a:lnTo>
                    <a:pt x="588" y="368"/>
                  </a:lnTo>
                  <a:lnTo>
                    <a:pt x="582" y="372"/>
                  </a:lnTo>
                  <a:lnTo>
                    <a:pt x="575" y="374"/>
                  </a:lnTo>
                  <a:lnTo>
                    <a:pt x="568" y="375"/>
                  </a:lnTo>
                  <a:lnTo>
                    <a:pt x="33" y="375"/>
                  </a:lnTo>
                  <a:lnTo>
                    <a:pt x="26" y="374"/>
                  </a:lnTo>
                  <a:lnTo>
                    <a:pt x="19" y="372"/>
                  </a:lnTo>
                  <a:lnTo>
                    <a:pt x="13" y="368"/>
                  </a:lnTo>
                  <a:lnTo>
                    <a:pt x="7" y="363"/>
                  </a:lnTo>
                  <a:lnTo>
                    <a:pt x="4" y="357"/>
                  </a:lnTo>
                  <a:lnTo>
                    <a:pt x="1" y="350"/>
                  </a:lnTo>
                  <a:lnTo>
                    <a:pt x="0" y="343"/>
                  </a:lnTo>
                  <a:lnTo>
                    <a:pt x="0" y="267"/>
                  </a:lnTo>
                  <a:lnTo>
                    <a:pt x="1" y="260"/>
                  </a:lnTo>
                  <a:lnTo>
                    <a:pt x="4" y="253"/>
                  </a:lnTo>
                  <a:lnTo>
                    <a:pt x="7" y="247"/>
                  </a:lnTo>
                  <a:lnTo>
                    <a:pt x="13" y="242"/>
                  </a:lnTo>
                  <a:lnTo>
                    <a:pt x="19" y="238"/>
                  </a:lnTo>
                  <a:lnTo>
                    <a:pt x="26" y="236"/>
                  </a:lnTo>
                  <a:lnTo>
                    <a:pt x="33" y="235"/>
                  </a:lnTo>
                  <a:lnTo>
                    <a:pt x="194" y="235"/>
                  </a:lnTo>
                  <a:lnTo>
                    <a:pt x="194" y="150"/>
                  </a:lnTo>
                  <a:lnTo>
                    <a:pt x="195" y="143"/>
                  </a:lnTo>
                  <a:lnTo>
                    <a:pt x="198" y="136"/>
                  </a:lnTo>
                  <a:lnTo>
                    <a:pt x="202" y="130"/>
                  </a:lnTo>
                  <a:lnTo>
                    <a:pt x="207" y="125"/>
                  </a:lnTo>
                  <a:lnTo>
                    <a:pt x="213" y="121"/>
                  </a:lnTo>
                  <a:lnTo>
                    <a:pt x="220" y="118"/>
                  </a:lnTo>
                  <a:lnTo>
                    <a:pt x="227" y="117"/>
                  </a:lnTo>
                  <a:lnTo>
                    <a:pt x="398" y="117"/>
                  </a:lnTo>
                  <a:lnTo>
                    <a:pt x="398" y="32"/>
                  </a:lnTo>
                  <a:lnTo>
                    <a:pt x="399" y="25"/>
                  </a:lnTo>
                  <a:lnTo>
                    <a:pt x="401" y="18"/>
                  </a:lnTo>
                  <a:lnTo>
                    <a:pt x="405" y="12"/>
                  </a:lnTo>
                  <a:lnTo>
                    <a:pt x="410" y="7"/>
                  </a:lnTo>
                  <a:lnTo>
                    <a:pt x="416" y="3"/>
                  </a:lnTo>
                  <a:lnTo>
                    <a:pt x="423" y="1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46" name="Freeform 8"/>
            <p:cNvSpPr>
              <a:spLocks/>
            </p:cNvSpPr>
            <p:nvPr/>
          </p:nvSpPr>
          <p:spPr bwMode="auto">
            <a:xfrm>
              <a:off x="381000" y="2717800"/>
              <a:ext cx="506413" cy="45402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5" y="1"/>
                </a:cxn>
                <a:cxn ang="0">
                  <a:pos x="112" y="4"/>
                </a:cxn>
                <a:cxn ang="0">
                  <a:pos x="302" y="106"/>
                </a:cxn>
                <a:cxn ang="0">
                  <a:pos x="308" y="111"/>
                </a:cxn>
                <a:cxn ang="0">
                  <a:pos x="313" y="116"/>
                </a:cxn>
                <a:cxn ang="0">
                  <a:pos x="317" y="122"/>
                </a:cxn>
                <a:cxn ang="0">
                  <a:pos x="319" y="129"/>
                </a:cxn>
                <a:cxn ang="0">
                  <a:pos x="319" y="136"/>
                </a:cxn>
                <a:cxn ang="0">
                  <a:pos x="318" y="143"/>
                </a:cxn>
                <a:cxn ang="0">
                  <a:pos x="315" y="150"/>
                </a:cxn>
                <a:cxn ang="0">
                  <a:pos x="251" y="269"/>
                </a:cxn>
                <a:cxn ang="0">
                  <a:pos x="247" y="275"/>
                </a:cxn>
                <a:cxn ang="0">
                  <a:pos x="241" y="280"/>
                </a:cxn>
                <a:cxn ang="0">
                  <a:pos x="235" y="284"/>
                </a:cxn>
                <a:cxn ang="0">
                  <a:pos x="228" y="286"/>
                </a:cxn>
                <a:cxn ang="0">
                  <a:pos x="221" y="286"/>
                </a:cxn>
                <a:cxn ang="0">
                  <a:pos x="214" y="285"/>
                </a:cxn>
                <a:cxn ang="0">
                  <a:pos x="207" y="282"/>
                </a:cxn>
                <a:cxn ang="0">
                  <a:pos x="17" y="180"/>
                </a:cxn>
                <a:cxn ang="0">
                  <a:pos x="11" y="176"/>
                </a:cxn>
                <a:cxn ang="0">
                  <a:pos x="6" y="170"/>
                </a:cxn>
                <a:cxn ang="0">
                  <a:pos x="3" y="164"/>
                </a:cxn>
                <a:cxn ang="0">
                  <a:pos x="1" y="157"/>
                </a:cxn>
                <a:cxn ang="0">
                  <a:pos x="0" y="150"/>
                </a:cxn>
                <a:cxn ang="0">
                  <a:pos x="1" y="143"/>
                </a:cxn>
                <a:cxn ang="0">
                  <a:pos x="4" y="136"/>
                </a:cxn>
                <a:cxn ang="0">
                  <a:pos x="68" y="17"/>
                </a:cxn>
                <a:cxn ang="0">
                  <a:pos x="72" y="11"/>
                </a:cxn>
                <a:cxn ang="0">
                  <a:pos x="78" y="6"/>
                </a:cxn>
                <a:cxn ang="0">
                  <a:pos x="84" y="2"/>
                </a:cxn>
                <a:cxn ang="0">
                  <a:pos x="91" y="0"/>
                </a:cxn>
                <a:cxn ang="0">
                  <a:pos x="98" y="0"/>
                </a:cxn>
              </a:cxnLst>
              <a:rect l="0" t="0" r="r" b="b"/>
              <a:pathLst>
                <a:path w="319" h="286">
                  <a:moveTo>
                    <a:pt x="98" y="0"/>
                  </a:moveTo>
                  <a:lnTo>
                    <a:pt x="105" y="1"/>
                  </a:lnTo>
                  <a:lnTo>
                    <a:pt x="112" y="4"/>
                  </a:lnTo>
                  <a:lnTo>
                    <a:pt x="302" y="106"/>
                  </a:lnTo>
                  <a:lnTo>
                    <a:pt x="308" y="111"/>
                  </a:lnTo>
                  <a:lnTo>
                    <a:pt x="313" y="116"/>
                  </a:lnTo>
                  <a:lnTo>
                    <a:pt x="317" y="122"/>
                  </a:lnTo>
                  <a:lnTo>
                    <a:pt x="319" y="129"/>
                  </a:lnTo>
                  <a:lnTo>
                    <a:pt x="319" y="136"/>
                  </a:lnTo>
                  <a:lnTo>
                    <a:pt x="318" y="143"/>
                  </a:lnTo>
                  <a:lnTo>
                    <a:pt x="315" y="150"/>
                  </a:lnTo>
                  <a:lnTo>
                    <a:pt x="251" y="269"/>
                  </a:lnTo>
                  <a:lnTo>
                    <a:pt x="247" y="275"/>
                  </a:lnTo>
                  <a:lnTo>
                    <a:pt x="241" y="280"/>
                  </a:lnTo>
                  <a:lnTo>
                    <a:pt x="235" y="284"/>
                  </a:lnTo>
                  <a:lnTo>
                    <a:pt x="228" y="286"/>
                  </a:lnTo>
                  <a:lnTo>
                    <a:pt x="221" y="286"/>
                  </a:lnTo>
                  <a:lnTo>
                    <a:pt x="214" y="285"/>
                  </a:lnTo>
                  <a:lnTo>
                    <a:pt x="207" y="282"/>
                  </a:lnTo>
                  <a:lnTo>
                    <a:pt x="17" y="180"/>
                  </a:lnTo>
                  <a:lnTo>
                    <a:pt x="11" y="176"/>
                  </a:lnTo>
                  <a:lnTo>
                    <a:pt x="6" y="170"/>
                  </a:lnTo>
                  <a:lnTo>
                    <a:pt x="3" y="164"/>
                  </a:lnTo>
                  <a:lnTo>
                    <a:pt x="1" y="157"/>
                  </a:lnTo>
                  <a:lnTo>
                    <a:pt x="0" y="150"/>
                  </a:lnTo>
                  <a:lnTo>
                    <a:pt x="1" y="143"/>
                  </a:lnTo>
                  <a:lnTo>
                    <a:pt x="4" y="136"/>
                  </a:lnTo>
                  <a:lnTo>
                    <a:pt x="68" y="17"/>
                  </a:lnTo>
                  <a:lnTo>
                    <a:pt x="72" y="11"/>
                  </a:lnTo>
                  <a:lnTo>
                    <a:pt x="78" y="6"/>
                  </a:lnTo>
                  <a:lnTo>
                    <a:pt x="84" y="2"/>
                  </a:lnTo>
                  <a:lnTo>
                    <a:pt x="91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47" name="Freeform 9"/>
            <p:cNvSpPr>
              <a:spLocks/>
            </p:cNvSpPr>
            <p:nvPr/>
          </p:nvSpPr>
          <p:spPr bwMode="auto">
            <a:xfrm>
              <a:off x="779463" y="2965450"/>
              <a:ext cx="368300" cy="647700"/>
            </a:xfrm>
            <a:custGeom>
              <a:avLst/>
              <a:gdLst/>
              <a:ahLst/>
              <a:cxnLst>
                <a:cxn ang="0">
                  <a:pos x="232" y="43"/>
                </a:cxn>
                <a:cxn ang="0">
                  <a:pos x="232" y="230"/>
                </a:cxn>
                <a:cxn ang="0">
                  <a:pos x="232" y="232"/>
                </a:cxn>
                <a:cxn ang="0">
                  <a:pos x="231" y="233"/>
                </a:cxn>
                <a:cxn ang="0">
                  <a:pos x="231" y="236"/>
                </a:cxn>
                <a:cxn ang="0">
                  <a:pos x="230" y="238"/>
                </a:cxn>
                <a:cxn ang="0">
                  <a:pos x="230" y="238"/>
                </a:cxn>
                <a:cxn ang="0">
                  <a:pos x="230" y="240"/>
                </a:cxn>
                <a:cxn ang="0">
                  <a:pos x="229" y="241"/>
                </a:cxn>
                <a:cxn ang="0">
                  <a:pos x="229" y="243"/>
                </a:cxn>
                <a:cxn ang="0">
                  <a:pos x="229" y="243"/>
                </a:cxn>
                <a:cxn ang="0">
                  <a:pos x="228" y="244"/>
                </a:cxn>
                <a:cxn ang="0">
                  <a:pos x="228" y="245"/>
                </a:cxn>
                <a:cxn ang="0">
                  <a:pos x="227" y="246"/>
                </a:cxn>
                <a:cxn ang="0">
                  <a:pos x="226" y="247"/>
                </a:cxn>
                <a:cxn ang="0">
                  <a:pos x="226" y="249"/>
                </a:cxn>
                <a:cxn ang="0">
                  <a:pos x="225" y="250"/>
                </a:cxn>
                <a:cxn ang="0">
                  <a:pos x="224" y="251"/>
                </a:cxn>
                <a:cxn ang="0">
                  <a:pos x="224" y="252"/>
                </a:cxn>
                <a:cxn ang="0">
                  <a:pos x="223" y="253"/>
                </a:cxn>
                <a:cxn ang="0">
                  <a:pos x="223" y="254"/>
                </a:cxn>
                <a:cxn ang="0">
                  <a:pos x="222" y="254"/>
                </a:cxn>
                <a:cxn ang="0">
                  <a:pos x="221" y="255"/>
                </a:cxn>
                <a:cxn ang="0">
                  <a:pos x="220" y="257"/>
                </a:cxn>
                <a:cxn ang="0">
                  <a:pos x="220" y="257"/>
                </a:cxn>
                <a:cxn ang="0">
                  <a:pos x="218" y="258"/>
                </a:cxn>
                <a:cxn ang="0">
                  <a:pos x="83" y="394"/>
                </a:cxn>
                <a:cxn ang="0">
                  <a:pos x="67" y="404"/>
                </a:cxn>
                <a:cxn ang="0">
                  <a:pos x="49" y="408"/>
                </a:cxn>
                <a:cxn ang="0">
                  <a:pos x="31" y="404"/>
                </a:cxn>
                <a:cxn ang="0">
                  <a:pos x="15" y="394"/>
                </a:cxn>
                <a:cxn ang="0">
                  <a:pos x="4" y="377"/>
                </a:cxn>
                <a:cxn ang="0">
                  <a:pos x="0" y="359"/>
                </a:cxn>
                <a:cxn ang="0">
                  <a:pos x="4" y="340"/>
                </a:cxn>
                <a:cxn ang="0">
                  <a:pos x="15" y="324"/>
                </a:cxn>
                <a:cxn ang="0">
                  <a:pos x="135" y="11"/>
                </a:cxn>
                <a:cxn ang="0">
                  <a:pos x="136" y="0"/>
                </a:cxn>
              </a:cxnLst>
              <a:rect l="0" t="0" r="r" b="b"/>
              <a:pathLst>
                <a:path w="232" h="408">
                  <a:moveTo>
                    <a:pt x="136" y="0"/>
                  </a:moveTo>
                  <a:lnTo>
                    <a:pt x="232" y="43"/>
                  </a:lnTo>
                  <a:lnTo>
                    <a:pt x="232" y="229"/>
                  </a:lnTo>
                  <a:lnTo>
                    <a:pt x="232" y="230"/>
                  </a:lnTo>
                  <a:lnTo>
                    <a:pt x="232" y="231"/>
                  </a:lnTo>
                  <a:lnTo>
                    <a:pt x="232" y="232"/>
                  </a:lnTo>
                  <a:lnTo>
                    <a:pt x="232" y="233"/>
                  </a:lnTo>
                  <a:lnTo>
                    <a:pt x="231" y="233"/>
                  </a:lnTo>
                  <a:lnTo>
                    <a:pt x="231" y="236"/>
                  </a:lnTo>
                  <a:lnTo>
                    <a:pt x="231" y="236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40"/>
                  </a:lnTo>
                  <a:lnTo>
                    <a:pt x="230" y="240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29" y="243"/>
                  </a:lnTo>
                  <a:lnTo>
                    <a:pt x="229" y="243"/>
                  </a:lnTo>
                  <a:lnTo>
                    <a:pt x="229" y="243"/>
                  </a:lnTo>
                  <a:lnTo>
                    <a:pt x="228" y="244"/>
                  </a:lnTo>
                  <a:lnTo>
                    <a:pt x="228" y="244"/>
                  </a:lnTo>
                  <a:lnTo>
                    <a:pt x="228" y="244"/>
                  </a:lnTo>
                  <a:lnTo>
                    <a:pt x="228" y="245"/>
                  </a:lnTo>
                  <a:lnTo>
                    <a:pt x="227" y="245"/>
                  </a:lnTo>
                  <a:lnTo>
                    <a:pt x="227" y="246"/>
                  </a:lnTo>
                  <a:lnTo>
                    <a:pt x="227" y="247"/>
                  </a:lnTo>
                  <a:lnTo>
                    <a:pt x="226" y="247"/>
                  </a:lnTo>
                  <a:lnTo>
                    <a:pt x="226" y="248"/>
                  </a:lnTo>
                  <a:lnTo>
                    <a:pt x="226" y="249"/>
                  </a:lnTo>
                  <a:lnTo>
                    <a:pt x="226" y="249"/>
                  </a:lnTo>
                  <a:lnTo>
                    <a:pt x="225" y="250"/>
                  </a:lnTo>
                  <a:lnTo>
                    <a:pt x="225" y="250"/>
                  </a:lnTo>
                  <a:lnTo>
                    <a:pt x="224" y="251"/>
                  </a:lnTo>
                  <a:lnTo>
                    <a:pt x="224" y="252"/>
                  </a:lnTo>
                  <a:lnTo>
                    <a:pt x="224" y="252"/>
                  </a:lnTo>
                  <a:lnTo>
                    <a:pt x="223" y="252"/>
                  </a:lnTo>
                  <a:lnTo>
                    <a:pt x="223" y="253"/>
                  </a:lnTo>
                  <a:lnTo>
                    <a:pt x="223" y="253"/>
                  </a:lnTo>
                  <a:lnTo>
                    <a:pt x="223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1" y="255"/>
                  </a:lnTo>
                  <a:lnTo>
                    <a:pt x="221" y="255"/>
                  </a:lnTo>
                  <a:lnTo>
                    <a:pt x="220" y="256"/>
                  </a:lnTo>
                  <a:lnTo>
                    <a:pt x="220" y="257"/>
                  </a:lnTo>
                  <a:lnTo>
                    <a:pt x="220" y="257"/>
                  </a:lnTo>
                  <a:lnTo>
                    <a:pt x="220" y="257"/>
                  </a:lnTo>
                  <a:lnTo>
                    <a:pt x="219" y="258"/>
                  </a:lnTo>
                  <a:lnTo>
                    <a:pt x="218" y="258"/>
                  </a:lnTo>
                  <a:lnTo>
                    <a:pt x="218" y="259"/>
                  </a:lnTo>
                  <a:lnTo>
                    <a:pt x="83" y="394"/>
                  </a:lnTo>
                  <a:lnTo>
                    <a:pt x="76" y="400"/>
                  </a:lnTo>
                  <a:lnTo>
                    <a:pt x="67" y="404"/>
                  </a:lnTo>
                  <a:lnTo>
                    <a:pt x="59" y="407"/>
                  </a:lnTo>
                  <a:lnTo>
                    <a:pt x="49" y="408"/>
                  </a:lnTo>
                  <a:lnTo>
                    <a:pt x="40" y="407"/>
                  </a:lnTo>
                  <a:lnTo>
                    <a:pt x="31" y="404"/>
                  </a:lnTo>
                  <a:lnTo>
                    <a:pt x="22" y="400"/>
                  </a:lnTo>
                  <a:lnTo>
                    <a:pt x="15" y="394"/>
                  </a:lnTo>
                  <a:lnTo>
                    <a:pt x="8" y="386"/>
                  </a:lnTo>
                  <a:lnTo>
                    <a:pt x="4" y="377"/>
                  </a:lnTo>
                  <a:lnTo>
                    <a:pt x="1" y="368"/>
                  </a:lnTo>
                  <a:lnTo>
                    <a:pt x="0" y="359"/>
                  </a:lnTo>
                  <a:lnTo>
                    <a:pt x="1" y="349"/>
                  </a:lnTo>
                  <a:lnTo>
                    <a:pt x="4" y="340"/>
                  </a:lnTo>
                  <a:lnTo>
                    <a:pt x="8" y="332"/>
                  </a:lnTo>
                  <a:lnTo>
                    <a:pt x="15" y="324"/>
                  </a:lnTo>
                  <a:lnTo>
                    <a:pt x="135" y="204"/>
                  </a:lnTo>
                  <a:lnTo>
                    <a:pt x="135" y="11"/>
                  </a:lnTo>
                  <a:lnTo>
                    <a:pt x="135" y="6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684213" y="2325688"/>
              <a:ext cx="1455738" cy="1160463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452" y="35"/>
                </a:cxn>
                <a:cxn ang="0">
                  <a:pos x="538" y="73"/>
                </a:cxn>
                <a:cxn ang="0">
                  <a:pos x="685" y="216"/>
                </a:cxn>
                <a:cxn ang="0">
                  <a:pos x="872" y="158"/>
                </a:cxn>
                <a:cxn ang="0">
                  <a:pos x="898" y="167"/>
                </a:cxn>
                <a:cxn ang="0">
                  <a:pos x="915" y="191"/>
                </a:cxn>
                <a:cxn ang="0">
                  <a:pos x="915" y="219"/>
                </a:cxn>
                <a:cxn ang="0">
                  <a:pos x="901" y="243"/>
                </a:cxn>
                <a:cxn ang="0">
                  <a:pos x="688" y="318"/>
                </a:cxn>
                <a:cxn ang="0">
                  <a:pos x="680" y="320"/>
                </a:cxn>
                <a:cxn ang="0">
                  <a:pos x="677" y="321"/>
                </a:cxn>
                <a:cxn ang="0">
                  <a:pos x="669" y="321"/>
                </a:cxn>
                <a:cxn ang="0">
                  <a:pos x="663" y="320"/>
                </a:cxn>
                <a:cxn ang="0">
                  <a:pos x="661" y="319"/>
                </a:cxn>
                <a:cxn ang="0">
                  <a:pos x="657" y="318"/>
                </a:cxn>
                <a:cxn ang="0">
                  <a:pos x="644" y="312"/>
                </a:cxn>
                <a:cxn ang="0">
                  <a:pos x="641" y="309"/>
                </a:cxn>
                <a:cxn ang="0">
                  <a:pos x="639" y="308"/>
                </a:cxn>
                <a:cxn ang="0">
                  <a:pos x="637" y="306"/>
                </a:cxn>
                <a:cxn ang="0">
                  <a:pos x="568" y="452"/>
                </a:cxn>
                <a:cxn ang="0">
                  <a:pos x="570" y="453"/>
                </a:cxn>
                <a:cxn ang="0">
                  <a:pos x="571" y="454"/>
                </a:cxn>
                <a:cxn ang="0">
                  <a:pos x="572" y="455"/>
                </a:cxn>
                <a:cxn ang="0">
                  <a:pos x="573" y="455"/>
                </a:cxn>
                <a:cxn ang="0">
                  <a:pos x="585" y="469"/>
                </a:cxn>
                <a:cxn ang="0">
                  <a:pos x="586" y="470"/>
                </a:cxn>
                <a:cxn ang="0">
                  <a:pos x="589" y="478"/>
                </a:cxn>
                <a:cxn ang="0">
                  <a:pos x="592" y="487"/>
                </a:cxn>
                <a:cxn ang="0">
                  <a:pos x="592" y="490"/>
                </a:cxn>
                <a:cxn ang="0">
                  <a:pos x="589" y="702"/>
                </a:cxn>
                <a:cxn ang="0">
                  <a:pos x="571" y="723"/>
                </a:cxn>
                <a:cxn ang="0">
                  <a:pos x="543" y="731"/>
                </a:cxn>
                <a:cxn ang="0">
                  <a:pos x="516" y="723"/>
                </a:cxn>
                <a:cxn ang="0">
                  <a:pos x="498" y="702"/>
                </a:cxn>
                <a:cxn ang="0">
                  <a:pos x="495" y="522"/>
                </a:cxn>
                <a:cxn ang="0">
                  <a:pos x="195" y="362"/>
                </a:cxn>
                <a:cxn ang="0">
                  <a:pos x="180" y="343"/>
                </a:cxn>
                <a:cxn ang="0">
                  <a:pos x="178" y="319"/>
                </a:cxn>
                <a:cxn ang="0">
                  <a:pos x="172" y="98"/>
                </a:cxn>
                <a:cxn ang="0">
                  <a:pos x="82" y="271"/>
                </a:cxn>
                <a:cxn ang="0">
                  <a:pos x="58" y="283"/>
                </a:cxn>
                <a:cxn ang="0">
                  <a:pos x="34" y="281"/>
                </a:cxn>
                <a:cxn ang="0">
                  <a:pos x="12" y="266"/>
                </a:cxn>
                <a:cxn ang="0">
                  <a:pos x="0" y="241"/>
                </a:cxn>
                <a:cxn ang="0">
                  <a:pos x="5" y="213"/>
                </a:cxn>
                <a:cxn ang="0">
                  <a:pos x="98" y="27"/>
                </a:cxn>
                <a:cxn ang="0">
                  <a:pos x="99" y="25"/>
                </a:cxn>
                <a:cxn ang="0">
                  <a:pos x="100" y="23"/>
                </a:cxn>
                <a:cxn ang="0">
                  <a:pos x="102" y="21"/>
                </a:cxn>
                <a:cxn ang="0">
                  <a:pos x="103" y="20"/>
                </a:cxn>
                <a:cxn ang="0">
                  <a:pos x="105" y="17"/>
                </a:cxn>
                <a:cxn ang="0">
                  <a:pos x="106" y="16"/>
                </a:cxn>
                <a:cxn ang="0">
                  <a:pos x="112" y="10"/>
                </a:cxn>
                <a:cxn ang="0">
                  <a:pos x="114" y="8"/>
                </a:cxn>
                <a:cxn ang="0">
                  <a:pos x="116" y="7"/>
                </a:cxn>
                <a:cxn ang="0">
                  <a:pos x="119" y="5"/>
                </a:cxn>
                <a:cxn ang="0">
                  <a:pos x="120" y="5"/>
                </a:cxn>
                <a:cxn ang="0">
                  <a:pos x="121" y="4"/>
                </a:cxn>
                <a:cxn ang="0">
                  <a:pos x="124" y="3"/>
                </a:cxn>
                <a:cxn ang="0">
                  <a:pos x="127" y="2"/>
                </a:cxn>
                <a:cxn ang="0">
                  <a:pos x="131" y="1"/>
                </a:cxn>
                <a:cxn ang="0">
                  <a:pos x="135" y="0"/>
                </a:cxn>
              </a:cxnLst>
              <a:rect l="0" t="0" r="r" b="b"/>
              <a:pathLst>
                <a:path w="917" h="731">
                  <a:moveTo>
                    <a:pt x="137" y="0"/>
                  </a:moveTo>
                  <a:lnTo>
                    <a:pt x="361" y="0"/>
                  </a:lnTo>
                  <a:lnTo>
                    <a:pt x="368" y="0"/>
                  </a:lnTo>
                  <a:lnTo>
                    <a:pt x="374" y="1"/>
                  </a:lnTo>
                  <a:lnTo>
                    <a:pt x="381" y="3"/>
                  </a:lnTo>
                  <a:lnTo>
                    <a:pt x="452" y="35"/>
                  </a:lnTo>
                  <a:lnTo>
                    <a:pt x="441" y="158"/>
                  </a:lnTo>
                  <a:lnTo>
                    <a:pt x="534" y="71"/>
                  </a:lnTo>
                  <a:lnTo>
                    <a:pt x="538" y="73"/>
                  </a:lnTo>
                  <a:lnTo>
                    <a:pt x="546" y="77"/>
                  </a:lnTo>
                  <a:lnTo>
                    <a:pt x="552" y="83"/>
                  </a:lnTo>
                  <a:lnTo>
                    <a:pt x="685" y="216"/>
                  </a:lnTo>
                  <a:lnTo>
                    <a:pt x="853" y="160"/>
                  </a:lnTo>
                  <a:lnTo>
                    <a:pt x="863" y="158"/>
                  </a:lnTo>
                  <a:lnTo>
                    <a:pt x="872" y="158"/>
                  </a:lnTo>
                  <a:lnTo>
                    <a:pt x="882" y="159"/>
                  </a:lnTo>
                  <a:lnTo>
                    <a:pt x="890" y="162"/>
                  </a:lnTo>
                  <a:lnTo>
                    <a:pt x="898" y="167"/>
                  </a:lnTo>
                  <a:lnTo>
                    <a:pt x="905" y="174"/>
                  </a:lnTo>
                  <a:lnTo>
                    <a:pt x="911" y="182"/>
                  </a:lnTo>
                  <a:lnTo>
                    <a:pt x="915" y="191"/>
                  </a:lnTo>
                  <a:lnTo>
                    <a:pt x="917" y="200"/>
                  </a:lnTo>
                  <a:lnTo>
                    <a:pt x="917" y="210"/>
                  </a:lnTo>
                  <a:lnTo>
                    <a:pt x="915" y="219"/>
                  </a:lnTo>
                  <a:lnTo>
                    <a:pt x="912" y="228"/>
                  </a:lnTo>
                  <a:lnTo>
                    <a:pt x="907" y="236"/>
                  </a:lnTo>
                  <a:lnTo>
                    <a:pt x="901" y="243"/>
                  </a:lnTo>
                  <a:lnTo>
                    <a:pt x="893" y="249"/>
                  </a:lnTo>
                  <a:lnTo>
                    <a:pt x="885" y="253"/>
                  </a:lnTo>
                  <a:lnTo>
                    <a:pt x="688" y="318"/>
                  </a:lnTo>
                  <a:lnTo>
                    <a:pt x="687" y="318"/>
                  </a:lnTo>
                  <a:lnTo>
                    <a:pt x="684" y="319"/>
                  </a:lnTo>
                  <a:lnTo>
                    <a:pt x="680" y="320"/>
                  </a:lnTo>
                  <a:lnTo>
                    <a:pt x="680" y="320"/>
                  </a:lnTo>
                  <a:lnTo>
                    <a:pt x="680" y="321"/>
                  </a:lnTo>
                  <a:lnTo>
                    <a:pt x="677" y="321"/>
                  </a:lnTo>
                  <a:lnTo>
                    <a:pt x="676" y="321"/>
                  </a:lnTo>
                  <a:lnTo>
                    <a:pt x="669" y="321"/>
                  </a:lnTo>
                  <a:lnTo>
                    <a:pt x="669" y="321"/>
                  </a:lnTo>
                  <a:lnTo>
                    <a:pt x="665" y="321"/>
                  </a:lnTo>
                  <a:lnTo>
                    <a:pt x="664" y="320"/>
                  </a:lnTo>
                  <a:lnTo>
                    <a:pt x="663" y="320"/>
                  </a:lnTo>
                  <a:lnTo>
                    <a:pt x="662" y="320"/>
                  </a:lnTo>
                  <a:lnTo>
                    <a:pt x="661" y="320"/>
                  </a:lnTo>
                  <a:lnTo>
                    <a:pt x="661" y="319"/>
                  </a:lnTo>
                  <a:lnTo>
                    <a:pt x="661" y="319"/>
                  </a:lnTo>
                  <a:lnTo>
                    <a:pt x="657" y="319"/>
                  </a:lnTo>
                  <a:lnTo>
                    <a:pt x="657" y="318"/>
                  </a:lnTo>
                  <a:lnTo>
                    <a:pt x="650" y="316"/>
                  </a:lnTo>
                  <a:lnTo>
                    <a:pt x="644" y="312"/>
                  </a:lnTo>
                  <a:lnTo>
                    <a:pt x="644" y="312"/>
                  </a:lnTo>
                  <a:lnTo>
                    <a:pt x="643" y="312"/>
                  </a:lnTo>
                  <a:lnTo>
                    <a:pt x="642" y="311"/>
                  </a:lnTo>
                  <a:lnTo>
                    <a:pt x="641" y="309"/>
                  </a:lnTo>
                  <a:lnTo>
                    <a:pt x="640" y="309"/>
                  </a:lnTo>
                  <a:lnTo>
                    <a:pt x="640" y="309"/>
                  </a:lnTo>
                  <a:lnTo>
                    <a:pt x="639" y="308"/>
                  </a:lnTo>
                  <a:lnTo>
                    <a:pt x="639" y="307"/>
                  </a:lnTo>
                  <a:lnTo>
                    <a:pt x="637" y="307"/>
                  </a:lnTo>
                  <a:lnTo>
                    <a:pt x="637" y="306"/>
                  </a:lnTo>
                  <a:lnTo>
                    <a:pt x="510" y="178"/>
                  </a:lnTo>
                  <a:lnTo>
                    <a:pt x="418" y="359"/>
                  </a:lnTo>
                  <a:lnTo>
                    <a:pt x="568" y="452"/>
                  </a:lnTo>
                  <a:lnTo>
                    <a:pt x="569" y="453"/>
                  </a:lnTo>
                  <a:lnTo>
                    <a:pt x="569" y="453"/>
                  </a:lnTo>
                  <a:lnTo>
                    <a:pt x="570" y="453"/>
                  </a:lnTo>
                  <a:lnTo>
                    <a:pt x="570" y="453"/>
                  </a:lnTo>
                  <a:lnTo>
                    <a:pt x="570" y="453"/>
                  </a:lnTo>
                  <a:lnTo>
                    <a:pt x="571" y="454"/>
                  </a:lnTo>
                  <a:lnTo>
                    <a:pt x="571" y="454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3" y="455"/>
                  </a:lnTo>
                  <a:lnTo>
                    <a:pt x="575" y="457"/>
                  </a:lnTo>
                  <a:lnTo>
                    <a:pt x="581" y="463"/>
                  </a:lnTo>
                  <a:lnTo>
                    <a:pt x="585" y="469"/>
                  </a:lnTo>
                  <a:lnTo>
                    <a:pt x="585" y="470"/>
                  </a:lnTo>
                  <a:lnTo>
                    <a:pt x="586" y="470"/>
                  </a:lnTo>
                  <a:lnTo>
                    <a:pt x="586" y="470"/>
                  </a:lnTo>
                  <a:lnTo>
                    <a:pt x="586" y="471"/>
                  </a:lnTo>
                  <a:lnTo>
                    <a:pt x="586" y="471"/>
                  </a:lnTo>
                  <a:lnTo>
                    <a:pt x="589" y="478"/>
                  </a:lnTo>
                  <a:lnTo>
                    <a:pt x="591" y="484"/>
                  </a:lnTo>
                  <a:lnTo>
                    <a:pt x="592" y="485"/>
                  </a:lnTo>
                  <a:lnTo>
                    <a:pt x="592" y="487"/>
                  </a:lnTo>
                  <a:lnTo>
                    <a:pt x="592" y="488"/>
                  </a:lnTo>
                  <a:lnTo>
                    <a:pt x="592" y="489"/>
                  </a:lnTo>
                  <a:lnTo>
                    <a:pt x="592" y="490"/>
                  </a:lnTo>
                  <a:lnTo>
                    <a:pt x="592" y="682"/>
                  </a:lnTo>
                  <a:lnTo>
                    <a:pt x="591" y="692"/>
                  </a:lnTo>
                  <a:lnTo>
                    <a:pt x="589" y="702"/>
                  </a:lnTo>
                  <a:lnTo>
                    <a:pt x="584" y="710"/>
                  </a:lnTo>
                  <a:lnTo>
                    <a:pt x="578" y="717"/>
                  </a:lnTo>
                  <a:lnTo>
                    <a:pt x="571" y="723"/>
                  </a:lnTo>
                  <a:lnTo>
                    <a:pt x="563" y="728"/>
                  </a:lnTo>
                  <a:lnTo>
                    <a:pt x="553" y="730"/>
                  </a:lnTo>
                  <a:lnTo>
                    <a:pt x="543" y="731"/>
                  </a:lnTo>
                  <a:lnTo>
                    <a:pt x="534" y="730"/>
                  </a:lnTo>
                  <a:lnTo>
                    <a:pt x="524" y="728"/>
                  </a:lnTo>
                  <a:lnTo>
                    <a:pt x="516" y="723"/>
                  </a:lnTo>
                  <a:lnTo>
                    <a:pt x="509" y="717"/>
                  </a:lnTo>
                  <a:lnTo>
                    <a:pt x="503" y="710"/>
                  </a:lnTo>
                  <a:lnTo>
                    <a:pt x="498" y="702"/>
                  </a:lnTo>
                  <a:lnTo>
                    <a:pt x="496" y="692"/>
                  </a:lnTo>
                  <a:lnTo>
                    <a:pt x="495" y="682"/>
                  </a:lnTo>
                  <a:lnTo>
                    <a:pt x="495" y="522"/>
                  </a:lnTo>
                  <a:lnTo>
                    <a:pt x="203" y="366"/>
                  </a:lnTo>
                  <a:lnTo>
                    <a:pt x="202" y="366"/>
                  </a:lnTo>
                  <a:lnTo>
                    <a:pt x="195" y="362"/>
                  </a:lnTo>
                  <a:lnTo>
                    <a:pt x="189" y="356"/>
                  </a:lnTo>
                  <a:lnTo>
                    <a:pt x="184" y="350"/>
                  </a:lnTo>
                  <a:lnTo>
                    <a:pt x="180" y="343"/>
                  </a:lnTo>
                  <a:lnTo>
                    <a:pt x="178" y="335"/>
                  </a:lnTo>
                  <a:lnTo>
                    <a:pt x="178" y="327"/>
                  </a:lnTo>
                  <a:lnTo>
                    <a:pt x="178" y="319"/>
                  </a:lnTo>
                  <a:lnTo>
                    <a:pt x="181" y="311"/>
                  </a:lnTo>
                  <a:lnTo>
                    <a:pt x="289" y="98"/>
                  </a:lnTo>
                  <a:lnTo>
                    <a:pt x="172" y="98"/>
                  </a:lnTo>
                  <a:lnTo>
                    <a:pt x="93" y="256"/>
                  </a:lnTo>
                  <a:lnTo>
                    <a:pt x="88" y="264"/>
                  </a:lnTo>
                  <a:lnTo>
                    <a:pt x="82" y="271"/>
                  </a:lnTo>
                  <a:lnTo>
                    <a:pt x="75" y="276"/>
                  </a:lnTo>
                  <a:lnTo>
                    <a:pt x="67" y="280"/>
                  </a:lnTo>
                  <a:lnTo>
                    <a:pt x="58" y="283"/>
                  </a:lnTo>
                  <a:lnTo>
                    <a:pt x="49" y="283"/>
                  </a:lnTo>
                  <a:lnTo>
                    <a:pt x="42" y="283"/>
                  </a:lnTo>
                  <a:lnTo>
                    <a:pt x="34" y="281"/>
                  </a:lnTo>
                  <a:lnTo>
                    <a:pt x="27" y="278"/>
                  </a:lnTo>
                  <a:lnTo>
                    <a:pt x="19" y="273"/>
                  </a:lnTo>
                  <a:lnTo>
                    <a:pt x="12" y="266"/>
                  </a:lnTo>
                  <a:lnTo>
                    <a:pt x="6" y="258"/>
                  </a:lnTo>
                  <a:lnTo>
                    <a:pt x="3" y="250"/>
                  </a:lnTo>
                  <a:lnTo>
                    <a:pt x="0" y="241"/>
                  </a:lnTo>
                  <a:lnTo>
                    <a:pt x="0" y="231"/>
                  </a:lnTo>
                  <a:lnTo>
                    <a:pt x="2" y="222"/>
                  </a:lnTo>
                  <a:lnTo>
                    <a:pt x="5" y="213"/>
                  </a:lnTo>
                  <a:lnTo>
                    <a:pt x="98" y="28"/>
                  </a:lnTo>
                  <a:lnTo>
                    <a:pt x="98" y="27"/>
                  </a:lnTo>
                  <a:lnTo>
                    <a:pt x="98" y="27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9" y="25"/>
                  </a:lnTo>
                  <a:lnTo>
                    <a:pt x="100" y="25"/>
                  </a:lnTo>
                  <a:lnTo>
                    <a:pt x="100" y="24"/>
                  </a:lnTo>
                  <a:lnTo>
                    <a:pt x="100" y="23"/>
                  </a:lnTo>
                  <a:lnTo>
                    <a:pt x="101" y="22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19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11" y="11"/>
                  </a:lnTo>
                  <a:lnTo>
                    <a:pt x="112" y="10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4" y="8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0" name="Group 35"/>
          <p:cNvGrpSpPr/>
          <p:nvPr/>
        </p:nvGrpSpPr>
        <p:grpSpPr>
          <a:xfrm>
            <a:off x="7585346" y="2329760"/>
            <a:ext cx="765290" cy="681356"/>
            <a:chOff x="381000" y="2038350"/>
            <a:chExt cx="1968501" cy="1752601"/>
          </a:xfrm>
          <a:solidFill>
            <a:schemeClr val="bg1"/>
          </a:solidFill>
        </p:grpSpPr>
        <p:sp>
          <p:nvSpPr>
            <p:cNvPr id="151" name="Freeform 6"/>
            <p:cNvSpPr>
              <a:spLocks/>
            </p:cNvSpPr>
            <p:nvPr/>
          </p:nvSpPr>
          <p:spPr bwMode="auto">
            <a:xfrm>
              <a:off x="1366838" y="2038350"/>
              <a:ext cx="341313" cy="341313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23" y="1"/>
                </a:cxn>
                <a:cxn ang="0">
                  <a:pos x="138" y="5"/>
                </a:cxn>
                <a:cxn ang="0">
                  <a:pos x="153" y="10"/>
                </a:cxn>
                <a:cxn ang="0">
                  <a:pos x="166" y="17"/>
                </a:cxn>
                <a:cxn ang="0">
                  <a:pos x="178" y="26"/>
                </a:cxn>
                <a:cxn ang="0">
                  <a:pos x="188" y="37"/>
                </a:cxn>
                <a:cxn ang="0">
                  <a:pos x="197" y="49"/>
                </a:cxn>
                <a:cxn ang="0">
                  <a:pos x="204" y="62"/>
                </a:cxn>
                <a:cxn ang="0">
                  <a:pos x="210" y="76"/>
                </a:cxn>
                <a:cxn ang="0">
                  <a:pos x="213" y="92"/>
                </a:cxn>
                <a:cxn ang="0">
                  <a:pos x="215" y="108"/>
                </a:cxn>
                <a:cxn ang="0">
                  <a:pos x="213" y="124"/>
                </a:cxn>
                <a:cxn ang="0">
                  <a:pos x="210" y="139"/>
                </a:cxn>
                <a:cxn ang="0">
                  <a:pos x="204" y="153"/>
                </a:cxn>
                <a:cxn ang="0">
                  <a:pos x="197" y="166"/>
                </a:cxn>
                <a:cxn ang="0">
                  <a:pos x="188" y="178"/>
                </a:cxn>
                <a:cxn ang="0">
                  <a:pos x="178" y="189"/>
                </a:cxn>
                <a:cxn ang="0">
                  <a:pos x="166" y="198"/>
                </a:cxn>
                <a:cxn ang="0">
                  <a:pos x="153" y="205"/>
                </a:cxn>
                <a:cxn ang="0">
                  <a:pos x="138" y="211"/>
                </a:cxn>
                <a:cxn ang="0">
                  <a:pos x="123" y="214"/>
                </a:cxn>
                <a:cxn ang="0">
                  <a:pos x="107" y="215"/>
                </a:cxn>
                <a:cxn ang="0">
                  <a:pos x="91" y="214"/>
                </a:cxn>
                <a:cxn ang="0">
                  <a:pos x="76" y="211"/>
                </a:cxn>
                <a:cxn ang="0">
                  <a:pos x="62" y="205"/>
                </a:cxn>
                <a:cxn ang="0">
                  <a:pos x="48" y="198"/>
                </a:cxn>
                <a:cxn ang="0">
                  <a:pos x="36" y="189"/>
                </a:cxn>
                <a:cxn ang="0">
                  <a:pos x="26" y="178"/>
                </a:cxn>
                <a:cxn ang="0">
                  <a:pos x="17" y="166"/>
                </a:cxn>
                <a:cxn ang="0">
                  <a:pos x="10" y="153"/>
                </a:cxn>
                <a:cxn ang="0">
                  <a:pos x="4" y="139"/>
                </a:cxn>
                <a:cxn ang="0">
                  <a:pos x="1" y="124"/>
                </a:cxn>
                <a:cxn ang="0">
                  <a:pos x="0" y="108"/>
                </a:cxn>
                <a:cxn ang="0">
                  <a:pos x="1" y="92"/>
                </a:cxn>
                <a:cxn ang="0">
                  <a:pos x="4" y="76"/>
                </a:cxn>
                <a:cxn ang="0">
                  <a:pos x="10" y="62"/>
                </a:cxn>
                <a:cxn ang="0">
                  <a:pos x="17" y="49"/>
                </a:cxn>
                <a:cxn ang="0">
                  <a:pos x="26" y="37"/>
                </a:cxn>
                <a:cxn ang="0">
                  <a:pos x="36" y="26"/>
                </a:cxn>
                <a:cxn ang="0">
                  <a:pos x="48" y="17"/>
                </a:cxn>
                <a:cxn ang="0">
                  <a:pos x="62" y="10"/>
                </a:cxn>
                <a:cxn ang="0">
                  <a:pos x="76" y="5"/>
                </a:cxn>
                <a:cxn ang="0">
                  <a:pos x="91" y="1"/>
                </a:cxn>
                <a:cxn ang="0">
                  <a:pos x="107" y="0"/>
                </a:cxn>
              </a:cxnLst>
              <a:rect l="0" t="0" r="r" b="b"/>
              <a:pathLst>
                <a:path w="215" h="215">
                  <a:moveTo>
                    <a:pt x="107" y="0"/>
                  </a:moveTo>
                  <a:lnTo>
                    <a:pt x="123" y="1"/>
                  </a:lnTo>
                  <a:lnTo>
                    <a:pt x="138" y="5"/>
                  </a:lnTo>
                  <a:lnTo>
                    <a:pt x="153" y="10"/>
                  </a:lnTo>
                  <a:lnTo>
                    <a:pt x="166" y="17"/>
                  </a:lnTo>
                  <a:lnTo>
                    <a:pt x="178" y="26"/>
                  </a:lnTo>
                  <a:lnTo>
                    <a:pt x="188" y="37"/>
                  </a:lnTo>
                  <a:lnTo>
                    <a:pt x="197" y="49"/>
                  </a:lnTo>
                  <a:lnTo>
                    <a:pt x="204" y="62"/>
                  </a:lnTo>
                  <a:lnTo>
                    <a:pt x="210" y="76"/>
                  </a:lnTo>
                  <a:lnTo>
                    <a:pt x="213" y="92"/>
                  </a:lnTo>
                  <a:lnTo>
                    <a:pt x="215" y="108"/>
                  </a:lnTo>
                  <a:lnTo>
                    <a:pt x="213" y="124"/>
                  </a:lnTo>
                  <a:lnTo>
                    <a:pt x="210" y="139"/>
                  </a:lnTo>
                  <a:lnTo>
                    <a:pt x="204" y="153"/>
                  </a:lnTo>
                  <a:lnTo>
                    <a:pt x="197" y="166"/>
                  </a:lnTo>
                  <a:lnTo>
                    <a:pt x="188" y="178"/>
                  </a:lnTo>
                  <a:lnTo>
                    <a:pt x="178" y="189"/>
                  </a:lnTo>
                  <a:lnTo>
                    <a:pt x="166" y="198"/>
                  </a:lnTo>
                  <a:lnTo>
                    <a:pt x="153" y="205"/>
                  </a:lnTo>
                  <a:lnTo>
                    <a:pt x="138" y="211"/>
                  </a:lnTo>
                  <a:lnTo>
                    <a:pt x="123" y="214"/>
                  </a:lnTo>
                  <a:lnTo>
                    <a:pt x="107" y="215"/>
                  </a:lnTo>
                  <a:lnTo>
                    <a:pt x="91" y="214"/>
                  </a:lnTo>
                  <a:lnTo>
                    <a:pt x="76" y="211"/>
                  </a:lnTo>
                  <a:lnTo>
                    <a:pt x="62" y="205"/>
                  </a:lnTo>
                  <a:lnTo>
                    <a:pt x="48" y="198"/>
                  </a:lnTo>
                  <a:lnTo>
                    <a:pt x="36" y="189"/>
                  </a:lnTo>
                  <a:lnTo>
                    <a:pt x="26" y="178"/>
                  </a:lnTo>
                  <a:lnTo>
                    <a:pt x="17" y="166"/>
                  </a:lnTo>
                  <a:lnTo>
                    <a:pt x="10" y="153"/>
                  </a:lnTo>
                  <a:lnTo>
                    <a:pt x="4" y="139"/>
                  </a:lnTo>
                  <a:lnTo>
                    <a:pt x="1" y="124"/>
                  </a:lnTo>
                  <a:lnTo>
                    <a:pt x="0" y="108"/>
                  </a:lnTo>
                  <a:lnTo>
                    <a:pt x="1" y="92"/>
                  </a:lnTo>
                  <a:lnTo>
                    <a:pt x="4" y="76"/>
                  </a:lnTo>
                  <a:lnTo>
                    <a:pt x="10" y="62"/>
                  </a:lnTo>
                  <a:lnTo>
                    <a:pt x="17" y="49"/>
                  </a:lnTo>
                  <a:lnTo>
                    <a:pt x="26" y="37"/>
                  </a:lnTo>
                  <a:lnTo>
                    <a:pt x="36" y="26"/>
                  </a:lnTo>
                  <a:lnTo>
                    <a:pt x="48" y="17"/>
                  </a:lnTo>
                  <a:lnTo>
                    <a:pt x="62" y="10"/>
                  </a:lnTo>
                  <a:lnTo>
                    <a:pt x="76" y="5"/>
                  </a:lnTo>
                  <a:lnTo>
                    <a:pt x="91" y="1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52" name="Freeform 7"/>
            <p:cNvSpPr>
              <a:spLocks/>
            </p:cNvSpPr>
            <p:nvPr/>
          </p:nvSpPr>
          <p:spPr bwMode="auto">
            <a:xfrm>
              <a:off x="1395413" y="3195638"/>
              <a:ext cx="954088" cy="595313"/>
            </a:xfrm>
            <a:custGeom>
              <a:avLst/>
              <a:gdLst/>
              <a:ahLst/>
              <a:cxnLst>
                <a:cxn ang="0">
                  <a:pos x="431" y="0"/>
                </a:cxn>
                <a:cxn ang="0">
                  <a:pos x="568" y="0"/>
                </a:cxn>
                <a:cxn ang="0">
                  <a:pos x="575" y="1"/>
                </a:cxn>
                <a:cxn ang="0">
                  <a:pos x="582" y="3"/>
                </a:cxn>
                <a:cxn ang="0">
                  <a:pos x="588" y="7"/>
                </a:cxn>
                <a:cxn ang="0">
                  <a:pos x="593" y="12"/>
                </a:cxn>
                <a:cxn ang="0">
                  <a:pos x="597" y="18"/>
                </a:cxn>
                <a:cxn ang="0">
                  <a:pos x="600" y="25"/>
                </a:cxn>
                <a:cxn ang="0">
                  <a:pos x="601" y="32"/>
                </a:cxn>
                <a:cxn ang="0">
                  <a:pos x="601" y="343"/>
                </a:cxn>
                <a:cxn ang="0">
                  <a:pos x="600" y="350"/>
                </a:cxn>
                <a:cxn ang="0">
                  <a:pos x="597" y="357"/>
                </a:cxn>
                <a:cxn ang="0">
                  <a:pos x="593" y="363"/>
                </a:cxn>
                <a:cxn ang="0">
                  <a:pos x="588" y="368"/>
                </a:cxn>
                <a:cxn ang="0">
                  <a:pos x="582" y="372"/>
                </a:cxn>
                <a:cxn ang="0">
                  <a:pos x="575" y="374"/>
                </a:cxn>
                <a:cxn ang="0">
                  <a:pos x="568" y="375"/>
                </a:cxn>
                <a:cxn ang="0">
                  <a:pos x="33" y="375"/>
                </a:cxn>
                <a:cxn ang="0">
                  <a:pos x="26" y="374"/>
                </a:cxn>
                <a:cxn ang="0">
                  <a:pos x="19" y="372"/>
                </a:cxn>
                <a:cxn ang="0">
                  <a:pos x="13" y="368"/>
                </a:cxn>
                <a:cxn ang="0">
                  <a:pos x="7" y="363"/>
                </a:cxn>
                <a:cxn ang="0">
                  <a:pos x="4" y="357"/>
                </a:cxn>
                <a:cxn ang="0">
                  <a:pos x="1" y="350"/>
                </a:cxn>
                <a:cxn ang="0">
                  <a:pos x="0" y="343"/>
                </a:cxn>
                <a:cxn ang="0">
                  <a:pos x="0" y="267"/>
                </a:cxn>
                <a:cxn ang="0">
                  <a:pos x="1" y="260"/>
                </a:cxn>
                <a:cxn ang="0">
                  <a:pos x="4" y="253"/>
                </a:cxn>
                <a:cxn ang="0">
                  <a:pos x="7" y="247"/>
                </a:cxn>
                <a:cxn ang="0">
                  <a:pos x="13" y="242"/>
                </a:cxn>
                <a:cxn ang="0">
                  <a:pos x="19" y="238"/>
                </a:cxn>
                <a:cxn ang="0">
                  <a:pos x="26" y="236"/>
                </a:cxn>
                <a:cxn ang="0">
                  <a:pos x="33" y="235"/>
                </a:cxn>
                <a:cxn ang="0">
                  <a:pos x="194" y="235"/>
                </a:cxn>
                <a:cxn ang="0">
                  <a:pos x="194" y="150"/>
                </a:cxn>
                <a:cxn ang="0">
                  <a:pos x="195" y="143"/>
                </a:cxn>
                <a:cxn ang="0">
                  <a:pos x="198" y="136"/>
                </a:cxn>
                <a:cxn ang="0">
                  <a:pos x="202" y="130"/>
                </a:cxn>
                <a:cxn ang="0">
                  <a:pos x="207" y="125"/>
                </a:cxn>
                <a:cxn ang="0">
                  <a:pos x="213" y="121"/>
                </a:cxn>
                <a:cxn ang="0">
                  <a:pos x="220" y="118"/>
                </a:cxn>
                <a:cxn ang="0">
                  <a:pos x="227" y="117"/>
                </a:cxn>
                <a:cxn ang="0">
                  <a:pos x="398" y="117"/>
                </a:cxn>
                <a:cxn ang="0">
                  <a:pos x="398" y="32"/>
                </a:cxn>
                <a:cxn ang="0">
                  <a:pos x="399" y="25"/>
                </a:cxn>
                <a:cxn ang="0">
                  <a:pos x="401" y="18"/>
                </a:cxn>
                <a:cxn ang="0">
                  <a:pos x="405" y="12"/>
                </a:cxn>
                <a:cxn ang="0">
                  <a:pos x="410" y="7"/>
                </a:cxn>
                <a:cxn ang="0">
                  <a:pos x="416" y="3"/>
                </a:cxn>
                <a:cxn ang="0">
                  <a:pos x="423" y="1"/>
                </a:cxn>
                <a:cxn ang="0">
                  <a:pos x="431" y="0"/>
                </a:cxn>
              </a:cxnLst>
              <a:rect l="0" t="0" r="r" b="b"/>
              <a:pathLst>
                <a:path w="601" h="375">
                  <a:moveTo>
                    <a:pt x="431" y="0"/>
                  </a:moveTo>
                  <a:lnTo>
                    <a:pt x="568" y="0"/>
                  </a:lnTo>
                  <a:lnTo>
                    <a:pt x="575" y="1"/>
                  </a:lnTo>
                  <a:lnTo>
                    <a:pt x="582" y="3"/>
                  </a:lnTo>
                  <a:lnTo>
                    <a:pt x="588" y="7"/>
                  </a:lnTo>
                  <a:lnTo>
                    <a:pt x="593" y="12"/>
                  </a:lnTo>
                  <a:lnTo>
                    <a:pt x="597" y="18"/>
                  </a:lnTo>
                  <a:lnTo>
                    <a:pt x="600" y="25"/>
                  </a:lnTo>
                  <a:lnTo>
                    <a:pt x="601" y="32"/>
                  </a:lnTo>
                  <a:lnTo>
                    <a:pt x="601" y="343"/>
                  </a:lnTo>
                  <a:lnTo>
                    <a:pt x="600" y="350"/>
                  </a:lnTo>
                  <a:lnTo>
                    <a:pt x="597" y="357"/>
                  </a:lnTo>
                  <a:lnTo>
                    <a:pt x="593" y="363"/>
                  </a:lnTo>
                  <a:lnTo>
                    <a:pt x="588" y="368"/>
                  </a:lnTo>
                  <a:lnTo>
                    <a:pt x="582" y="372"/>
                  </a:lnTo>
                  <a:lnTo>
                    <a:pt x="575" y="374"/>
                  </a:lnTo>
                  <a:lnTo>
                    <a:pt x="568" y="375"/>
                  </a:lnTo>
                  <a:lnTo>
                    <a:pt x="33" y="375"/>
                  </a:lnTo>
                  <a:lnTo>
                    <a:pt x="26" y="374"/>
                  </a:lnTo>
                  <a:lnTo>
                    <a:pt x="19" y="372"/>
                  </a:lnTo>
                  <a:lnTo>
                    <a:pt x="13" y="368"/>
                  </a:lnTo>
                  <a:lnTo>
                    <a:pt x="7" y="363"/>
                  </a:lnTo>
                  <a:lnTo>
                    <a:pt x="4" y="357"/>
                  </a:lnTo>
                  <a:lnTo>
                    <a:pt x="1" y="350"/>
                  </a:lnTo>
                  <a:lnTo>
                    <a:pt x="0" y="343"/>
                  </a:lnTo>
                  <a:lnTo>
                    <a:pt x="0" y="267"/>
                  </a:lnTo>
                  <a:lnTo>
                    <a:pt x="1" y="260"/>
                  </a:lnTo>
                  <a:lnTo>
                    <a:pt x="4" y="253"/>
                  </a:lnTo>
                  <a:lnTo>
                    <a:pt x="7" y="247"/>
                  </a:lnTo>
                  <a:lnTo>
                    <a:pt x="13" y="242"/>
                  </a:lnTo>
                  <a:lnTo>
                    <a:pt x="19" y="238"/>
                  </a:lnTo>
                  <a:lnTo>
                    <a:pt x="26" y="236"/>
                  </a:lnTo>
                  <a:lnTo>
                    <a:pt x="33" y="235"/>
                  </a:lnTo>
                  <a:lnTo>
                    <a:pt x="194" y="235"/>
                  </a:lnTo>
                  <a:lnTo>
                    <a:pt x="194" y="150"/>
                  </a:lnTo>
                  <a:lnTo>
                    <a:pt x="195" y="143"/>
                  </a:lnTo>
                  <a:lnTo>
                    <a:pt x="198" y="136"/>
                  </a:lnTo>
                  <a:lnTo>
                    <a:pt x="202" y="130"/>
                  </a:lnTo>
                  <a:lnTo>
                    <a:pt x="207" y="125"/>
                  </a:lnTo>
                  <a:lnTo>
                    <a:pt x="213" y="121"/>
                  </a:lnTo>
                  <a:lnTo>
                    <a:pt x="220" y="118"/>
                  </a:lnTo>
                  <a:lnTo>
                    <a:pt x="227" y="117"/>
                  </a:lnTo>
                  <a:lnTo>
                    <a:pt x="398" y="117"/>
                  </a:lnTo>
                  <a:lnTo>
                    <a:pt x="398" y="32"/>
                  </a:lnTo>
                  <a:lnTo>
                    <a:pt x="399" y="25"/>
                  </a:lnTo>
                  <a:lnTo>
                    <a:pt x="401" y="18"/>
                  </a:lnTo>
                  <a:lnTo>
                    <a:pt x="405" y="12"/>
                  </a:lnTo>
                  <a:lnTo>
                    <a:pt x="410" y="7"/>
                  </a:lnTo>
                  <a:lnTo>
                    <a:pt x="416" y="3"/>
                  </a:lnTo>
                  <a:lnTo>
                    <a:pt x="423" y="1"/>
                  </a:lnTo>
                  <a:lnTo>
                    <a:pt x="4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53" name="Freeform 8"/>
            <p:cNvSpPr>
              <a:spLocks/>
            </p:cNvSpPr>
            <p:nvPr/>
          </p:nvSpPr>
          <p:spPr bwMode="auto">
            <a:xfrm>
              <a:off x="381000" y="2717800"/>
              <a:ext cx="506413" cy="45402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105" y="1"/>
                </a:cxn>
                <a:cxn ang="0">
                  <a:pos x="112" y="4"/>
                </a:cxn>
                <a:cxn ang="0">
                  <a:pos x="302" y="106"/>
                </a:cxn>
                <a:cxn ang="0">
                  <a:pos x="308" y="111"/>
                </a:cxn>
                <a:cxn ang="0">
                  <a:pos x="313" y="116"/>
                </a:cxn>
                <a:cxn ang="0">
                  <a:pos x="317" y="122"/>
                </a:cxn>
                <a:cxn ang="0">
                  <a:pos x="319" y="129"/>
                </a:cxn>
                <a:cxn ang="0">
                  <a:pos x="319" y="136"/>
                </a:cxn>
                <a:cxn ang="0">
                  <a:pos x="318" y="143"/>
                </a:cxn>
                <a:cxn ang="0">
                  <a:pos x="315" y="150"/>
                </a:cxn>
                <a:cxn ang="0">
                  <a:pos x="251" y="269"/>
                </a:cxn>
                <a:cxn ang="0">
                  <a:pos x="247" y="275"/>
                </a:cxn>
                <a:cxn ang="0">
                  <a:pos x="241" y="280"/>
                </a:cxn>
                <a:cxn ang="0">
                  <a:pos x="235" y="284"/>
                </a:cxn>
                <a:cxn ang="0">
                  <a:pos x="228" y="286"/>
                </a:cxn>
                <a:cxn ang="0">
                  <a:pos x="221" y="286"/>
                </a:cxn>
                <a:cxn ang="0">
                  <a:pos x="214" y="285"/>
                </a:cxn>
                <a:cxn ang="0">
                  <a:pos x="207" y="282"/>
                </a:cxn>
                <a:cxn ang="0">
                  <a:pos x="17" y="180"/>
                </a:cxn>
                <a:cxn ang="0">
                  <a:pos x="11" y="176"/>
                </a:cxn>
                <a:cxn ang="0">
                  <a:pos x="6" y="170"/>
                </a:cxn>
                <a:cxn ang="0">
                  <a:pos x="3" y="164"/>
                </a:cxn>
                <a:cxn ang="0">
                  <a:pos x="1" y="157"/>
                </a:cxn>
                <a:cxn ang="0">
                  <a:pos x="0" y="150"/>
                </a:cxn>
                <a:cxn ang="0">
                  <a:pos x="1" y="143"/>
                </a:cxn>
                <a:cxn ang="0">
                  <a:pos x="4" y="136"/>
                </a:cxn>
                <a:cxn ang="0">
                  <a:pos x="68" y="17"/>
                </a:cxn>
                <a:cxn ang="0">
                  <a:pos x="72" y="11"/>
                </a:cxn>
                <a:cxn ang="0">
                  <a:pos x="78" y="6"/>
                </a:cxn>
                <a:cxn ang="0">
                  <a:pos x="84" y="2"/>
                </a:cxn>
                <a:cxn ang="0">
                  <a:pos x="91" y="0"/>
                </a:cxn>
                <a:cxn ang="0">
                  <a:pos x="98" y="0"/>
                </a:cxn>
              </a:cxnLst>
              <a:rect l="0" t="0" r="r" b="b"/>
              <a:pathLst>
                <a:path w="319" h="286">
                  <a:moveTo>
                    <a:pt x="98" y="0"/>
                  </a:moveTo>
                  <a:lnTo>
                    <a:pt x="105" y="1"/>
                  </a:lnTo>
                  <a:lnTo>
                    <a:pt x="112" y="4"/>
                  </a:lnTo>
                  <a:lnTo>
                    <a:pt x="302" y="106"/>
                  </a:lnTo>
                  <a:lnTo>
                    <a:pt x="308" y="111"/>
                  </a:lnTo>
                  <a:lnTo>
                    <a:pt x="313" y="116"/>
                  </a:lnTo>
                  <a:lnTo>
                    <a:pt x="317" y="122"/>
                  </a:lnTo>
                  <a:lnTo>
                    <a:pt x="319" y="129"/>
                  </a:lnTo>
                  <a:lnTo>
                    <a:pt x="319" y="136"/>
                  </a:lnTo>
                  <a:lnTo>
                    <a:pt x="318" y="143"/>
                  </a:lnTo>
                  <a:lnTo>
                    <a:pt x="315" y="150"/>
                  </a:lnTo>
                  <a:lnTo>
                    <a:pt x="251" y="269"/>
                  </a:lnTo>
                  <a:lnTo>
                    <a:pt x="247" y="275"/>
                  </a:lnTo>
                  <a:lnTo>
                    <a:pt x="241" y="280"/>
                  </a:lnTo>
                  <a:lnTo>
                    <a:pt x="235" y="284"/>
                  </a:lnTo>
                  <a:lnTo>
                    <a:pt x="228" y="286"/>
                  </a:lnTo>
                  <a:lnTo>
                    <a:pt x="221" y="286"/>
                  </a:lnTo>
                  <a:lnTo>
                    <a:pt x="214" y="285"/>
                  </a:lnTo>
                  <a:lnTo>
                    <a:pt x="207" y="282"/>
                  </a:lnTo>
                  <a:lnTo>
                    <a:pt x="17" y="180"/>
                  </a:lnTo>
                  <a:lnTo>
                    <a:pt x="11" y="176"/>
                  </a:lnTo>
                  <a:lnTo>
                    <a:pt x="6" y="170"/>
                  </a:lnTo>
                  <a:lnTo>
                    <a:pt x="3" y="164"/>
                  </a:lnTo>
                  <a:lnTo>
                    <a:pt x="1" y="157"/>
                  </a:lnTo>
                  <a:lnTo>
                    <a:pt x="0" y="150"/>
                  </a:lnTo>
                  <a:lnTo>
                    <a:pt x="1" y="143"/>
                  </a:lnTo>
                  <a:lnTo>
                    <a:pt x="4" y="136"/>
                  </a:lnTo>
                  <a:lnTo>
                    <a:pt x="68" y="17"/>
                  </a:lnTo>
                  <a:lnTo>
                    <a:pt x="72" y="11"/>
                  </a:lnTo>
                  <a:lnTo>
                    <a:pt x="78" y="6"/>
                  </a:lnTo>
                  <a:lnTo>
                    <a:pt x="84" y="2"/>
                  </a:lnTo>
                  <a:lnTo>
                    <a:pt x="91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54" name="Freeform 9"/>
            <p:cNvSpPr>
              <a:spLocks/>
            </p:cNvSpPr>
            <p:nvPr/>
          </p:nvSpPr>
          <p:spPr bwMode="auto">
            <a:xfrm>
              <a:off x="779463" y="2965450"/>
              <a:ext cx="368300" cy="647700"/>
            </a:xfrm>
            <a:custGeom>
              <a:avLst/>
              <a:gdLst/>
              <a:ahLst/>
              <a:cxnLst>
                <a:cxn ang="0">
                  <a:pos x="232" y="43"/>
                </a:cxn>
                <a:cxn ang="0">
                  <a:pos x="232" y="230"/>
                </a:cxn>
                <a:cxn ang="0">
                  <a:pos x="232" y="232"/>
                </a:cxn>
                <a:cxn ang="0">
                  <a:pos x="231" y="233"/>
                </a:cxn>
                <a:cxn ang="0">
                  <a:pos x="231" y="236"/>
                </a:cxn>
                <a:cxn ang="0">
                  <a:pos x="230" y="238"/>
                </a:cxn>
                <a:cxn ang="0">
                  <a:pos x="230" y="238"/>
                </a:cxn>
                <a:cxn ang="0">
                  <a:pos x="230" y="240"/>
                </a:cxn>
                <a:cxn ang="0">
                  <a:pos x="229" y="241"/>
                </a:cxn>
                <a:cxn ang="0">
                  <a:pos x="229" y="243"/>
                </a:cxn>
                <a:cxn ang="0">
                  <a:pos x="229" y="243"/>
                </a:cxn>
                <a:cxn ang="0">
                  <a:pos x="228" y="244"/>
                </a:cxn>
                <a:cxn ang="0">
                  <a:pos x="228" y="245"/>
                </a:cxn>
                <a:cxn ang="0">
                  <a:pos x="227" y="246"/>
                </a:cxn>
                <a:cxn ang="0">
                  <a:pos x="226" y="247"/>
                </a:cxn>
                <a:cxn ang="0">
                  <a:pos x="226" y="249"/>
                </a:cxn>
                <a:cxn ang="0">
                  <a:pos x="225" y="250"/>
                </a:cxn>
                <a:cxn ang="0">
                  <a:pos x="224" y="251"/>
                </a:cxn>
                <a:cxn ang="0">
                  <a:pos x="224" y="252"/>
                </a:cxn>
                <a:cxn ang="0">
                  <a:pos x="223" y="253"/>
                </a:cxn>
                <a:cxn ang="0">
                  <a:pos x="223" y="254"/>
                </a:cxn>
                <a:cxn ang="0">
                  <a:pos x="222" y="254"/>
                </a:cxn>
                <a:cxn ang="0">
                  <a:pos x="221" y="255"/>
                </a:cxn>
                <a:cxn ang="0">
                  <a:pos x="220" y="257"/>
                </a:cxn>
                <a:cxn ang="0">
                  <a:pos x="220" y="257"/>
                </a:cxn>
                <a:cxn ang="0">
                  <a:pos x="218" y="258"/>
                </a:cxn>
                <a:cxn ang="0">
                  <a:pos x="83" y="394"/>
                </a:cxn>
                <a:cxn ang="0">
                  <a:pos x="67" y="404"/>
                </a:cxn>
                <a:cxn ang="0">
                  <a:pos x="49" y="408"/>
                </a:cxn>
                <a:cxn ang="0">
                  <a:pos x="31" y="404"/>
                </a:cxn>
                <a:cxn ang="0">
                  <a:pos x="15" y="394"/>
                </a:cxn>
                <a:cxn ang="0">
                  <a:pos x="4" y="377"/>
                </a:cxn>
                <a:cxn ang="0">
                  <a:pos x="0" y="359"/>
                </a:cxn>
                <a:cxn ang="0">
                  <a:pos x="4" y="340"/>
                </a:cxn>
                <a:cxn ang="0">
                  <a:pos x="15" y="324"/>
                </a:cxn>
                <a:cxn ang="0">
                  <a:pos x="135" y="11"/>
                </a:cxn>
                <a:cxn ang="0">
                  <a:pos x="136" y="0"/>
                </a:cxn>
              </a:cxnLst>
              <a:rect l="0" t="0" r="r" b="b"/>
              <a:pathLst>
                <a:path w="232" h="408">
                  <a:moveTo>
                    <a:pt x="136" y="0"/>
                  </a:moveTo>
                  <a:lnTo>
                    <a:pt x="232" y="43"/>
                  </a:lnTo>
                  <a:lnTo>
                    <a:pt x="232" y="229"/>
                  </a:lnTo>
                  <a:lnTo>
                    <a:pt x="232" y="230"/>
                  </a:lnTo>
                  <a:lnTo>
                    <a:pt x="232" y="231"/>
                  </a:lnTo>
                  <a:lnTo>
                    <a:pt x="232" y="232"/>
                  </a:lnTo>
                  <a:lnTo>
                    <a:pt x="232" y="233"/>
                  </a:lnTo>
                  <a:lnTo>
                    <a:pt x="231" y="233"/>
                  </a:lnTo>
                  <a:lnTo>
                    <a:pt x="231" y="236"/>
                  </a:lnTo>
                  <a:lnTo>
                    <a:pt x="231" y="236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30" y="240"/>
                  </a:lnTo>
                  <a:lnTo>
                    <a:pt x="230" y="240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29" y="241"/>
                  </a:lnTo>
                  <a:lnTo>
                    <a:pt x="229" y="243"/>
                  </a:lnTo>
                  <a:lnTo>
                    <a:pt x="229" y="243"/>
                  </a:lnTo>
                  <a:lnTo>
                    <a:pt x="229" y="243"/>
                  </a:lnTo>
                  <a:lnTo>
                    <a:pt x="228" y="244"/>
                  </a:lnTo>
                  <a:lnTo>
                    <a:pt x="228" y="244"/>
                  </a:lnTo>
                  <a:lnTo>
                    <a:pt x="228" y="244"/>
                  </a:lnTo>
                  <a:lnTo>
                    <a:pt x="228" y="245"/>
                  </a:lnTo>
                  <a:lnTo>
                    <a:pt x="227" y="245"/>
                  </a:lnTo>
                  <a:lnTo>
                    <a:pt x="227" y="246"/>
                  </a:lnTo>
                  <a:lnTo>
                    <a:pt x="227" y="247"/>
                  </a:lnTo>
                  <a:lnTo>
                    <a:pt x="226" y="247"/>
                  </a:lnTo>
                  <a:lnTo>
                    <a:pt x="226" y="248"/>
                  </a:lnTo>
                  <a:lnTo>
                    <a:pt x="226" y="249"/>
                  </a:lnTo>
                  <a:lnTo>
                    <a:pt x="226" y="249"/>
                  </a:lnTo>
                  <a:lnTo>
                    <a:pt x="225" y="250"/>
                  </a:lnTo>
                  <a:lnTo>
                    <a:pt x="225" y="250"/>
                  </a:lnTo>
                  <a:lnTo>
                    <a:pt x="224" y="251"/>
                  </a:lnTo>
                  <a:lnTo>
                    <a:pt x="224" y="252"/>
                  </a:lnTo>
                  <a:lnTo>
                    <a:pt x="224" y="252"/>
                  </a:lnTo>
                  <a:lnTo>
                    <a:pt x="223" y="252"/>
                  </a:lnTo>
                  <a:lnTo>
                    <a:pt x="223" y="253"/>
                  </a:lnTo>
                  <a:lnTo>
                    <a:pt x="223" y="253"/>
                  </a:lnTo>
                  <a:lnTo>
                    <a:pt x="223" y="254"/>
                  </a:lnTo>
                  <a:lnTo>
                    <a:pt x="222" y="254"/>
                  </a:lnTo>
                  <a:lnTo>
                    <a:pt x="222" y="254"/>
                  </a:lnTo>
                  <a:lnTo>
                    <a:pt x="221" y="255"/>
                  </a:lnTo>
                  <a:lnTo>
                    <a:pt x="221" y="255"/>
                  </a:lnTo>
                  <a:lnTo>
                    <a:pt x="220" y="256"/>
                  </a:lnTo>
                  <a:lnTo>
                    <a:pt x="220" y="257"/>
                  </a:lnTo>
                  <a:lnTo>
                    <a:pt x="220" y="257"/>
                  </a:lnTo>
                  <a:lnTo>
                    <a:pt x="220" y="257"/>
                  </a:lnTo>
                  <a:lnTo>
                    <a:pt x="219" y="258"/>
                  </a:lnTo>
                  <a:lnTo>
                    <a:pt x="218" y="258"/>
                  </a:lnTo>
                  <a:lnTo>
                    <a:pt x="218" y="259"/>
                  </a:lnTo>
                  <a:lnTo>
                    <a:pt x="83" y="394"/>
                  </a:lnTo>
                  <a:lnTo>
                    <a:pt x="76" y="400"/>
                  </a:lnTo>
                  <a:lnTo>
                    <a:pt x="67" y="404"/>
                  </a:lnTo>
                  <a:lnTo>
                    <a:pt x="59" y="407"/>
                  </a:lnTo>
                  <a:lnTo>
                    <a:pt x="49" y="408"/>
                  </a:lnTo>
                  <a:lnTo>
                    <a:pt x="40" y="407"/>
                  </a:lnTo>
                  <a:lnTo>
                    <a:pt x="31" y="404"/>
                  </a:lnTo>
                  <a:lnTo>
                    <a:pt x="22" y="400"/>
                  </a:lnTo>
                  <a:lnTo>
                    <a:pt x="15" y="394"/>
                  </a:lnTo>
                  <a:lnTo>
                    <a:pt x="8" y="386"/>
                  </a:lnTo>
                  <a:lnTo>
                    <a:pt x="4" y="377"/>
                  </a:lnTo>
                  <a:lnTo>
                    <a:pt x="1" y="368"/>
                  </a:lnTo>
                  <a:lnTo>
                    <a:pt x="0" y="359"/>
                  </a:lnTo>
                  <a:lnTo>
                    <a:pt x="1" y="349"/>
                  </a:lnTo>
                  <a:lnTo>
                    <a:pt x="4" y="340"/>
                  </a:lnTo>
                  <a:lnTo>
                    <a:pt x="8" y="332"/>
                  </a:lnTo>
                  <a:lnTo>
                    <a:pt x="15" y="324"/>
                  </a:lnTo>
                  <a:lnTo>
                    <a:pt x="135" y="204"/>
                  </a:lnTo>
                  <a:lnTo>
                    <a:pt x="135" y="11"/>
                  </a:lnTo>
                  <a:lnTo>
                    <a:pt x="135" y="6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  <p:sp>
          <p:nvSpPr>
            <p:cNvPr id="155" name="Freeform 10"/>
            <p:cNvSpPr>
              <a:spLocks/>
            </p:cNvSpPr>
            <p:nvPr/>
          </p:nvSpPr>
          <p:spPr bwMode="auto">
            <a:xfrm>
              <a:off x="684213" y="2325688"/>
              <a:ext cx="1455738" cy="1160463"/>
            </a:xfrm>
            <a:custGeom>
              <a:avLst/>
              <a:gdLst/>
              <a:ahLst/>
              <a:cxnLst>
                <a:cxn ang="0">
                  <a:pos x="368" y="0"/>
                </a:cxn>
                <a:cxn ang="0">
                  <a:pos x="452" y="35"/>
                </a:cxn>
                <a:cxn ang="0">
                  <a:pos x="538" y="73"/>
                </a:cxn>
                <a:cxn ang="0">
                  <a:pos x="685" y="216"/>
                </a:cxn>
                <a:cxn ang="0">
                  <a:pos x="872" y="158"/>
                </a:cxn>
                <a:cxn ang="0">
                  <a:pos x="898" y="167"/>
                </a:cxn>
                <a:cxn ang="0">
                  <a:pos x="915" y="191"/>
                </a:cxn>
                <a:cxn ang="0">
                  <a:pos x="915" y="219"/>
                </a:cxn>
                <a:cxn ang="0">
                  <a:pos x="901" y="243"/>
                </a:cxn>
                <a:cxn ang="0">
                  <a:pos x="688" y="318"/>
                </a:cxn>
                <a:cxn ang="0">
                  <a:pos x="680" y="320"/>
                </a:cxn>
                <a:cxn ang="0">
                  <a:pos x="677" y="321"/>
                </a:cxn>
                <a:cxn ang="0">
                  <a:pos x="669" y="321"/>
                </a:cxn>
                <a:cxn ang="0">
                  <a:pos x="663" y="320"/>
                </a:cxn>
                <a:cxn ang="0">
                  <a:pos x="661" y="319"/>
                </a:cxn>
                <a:cxn ang="0">
                  <a:pos x="657" y="318"/>
                </a:cxn>
                <a:cxn ang="0">
                  <a:pos x="644" y="312"/>
                </a:cxn>
                <a:cxn ang="0">
                  <a:pos x="641" y="309"/>
                </a:cxn>
                <a:cxn ang="0">
                  <a:pos x="639" y="308"/>
                </a:cxn>
                <a:cxn ang="0">
                  <a:pos x="637" y="306"/>
                </a:cxn>
                <a:cxn ang="0">
                  <a:pos x="568" y="452"/>
                </a:cxn>
                <a:cxn ang="0">
                  <a:pos x="570" y="453"/>
                </a:cxn>
                <a:cxn ang="0">
                  <a:pos x="571" y="454"/>
                </a:cxn>
                <a:cxn ang="0">
                  <a:pos x="572" y="455"/>
                </a:cxn>
                <a:cxn ang="0">
                  <a:pos x="573" y="455"/>
                </a:cxn>
                <a:cxn ang="0">
                  <a:pos x="585" y="469"/>
                </a:cxn>
                <a:cxn ang="0">
                  <a:pos x="586" y="470"/>
                </a:cxn>
                <a:cxn ang="0">
                  <a:pos x="589" y="478"/>
                </a:cxn>
                <a:cxn ang="0">
                  <a:pos x="592" y="487"/>
                </a:cxn>
                <a:cxn ang="0">
                  <a:pos x="592" y="490"/>
                </a:cxn>
                <a:cxn ang="0">
                  <a:pos x="589" y="702"/>
                </a:cxn>
                <a:cxn ang="0">
                  <a:pos x="571" y="723"/>
                </a:cxn>
                <a:cxn ang="0">
                  <a:pos x="543" y="731"/>
                </a:cxn>
                <a:cxn ang="0">
                  <a:pos x="516" y="723"/>
                </a:cxn>
                <a:cxn ang="0">
                  <a:pos x="498" y="702"/>
                </a:cxn>
                <a:cxn ang="0">
                  <a:pos x="495" y="522"/>
                </a:cxn>
                <a:cxn ang="0">
                  <a:pos x="195" y="362"/>
                </a:cxn>
                <a:cxn ang="0">
                  <a:pos x="180" y="343"/>
                </a:cxn>
                <a:cxn ang="0">
                  <a:pos x="178" y="319"/>
                </a:cxn>
                <a:cxn ang="0">
                  <a:pos x="172" y="98"/>
                </a:cxn>
                <a:cxn ang="0">
                  <a:pos x="82" y="271"/>
                </a:cxn>
                <a:cxn ang="0">
                  <a:pos x="58" y="283"/>
                </a:cxn>
                <a:cxn ang="0">
                  <a:pos x="34" y="281"/>
                </a:cxn>
                <a:cxn ang="0">
                  <a:pos x="12" y="266"/>
                </a:cxn>
                <a:cxn ang="0">
                  <a:pos x="0" y="241"/>
                </a:cxn>
                <a:cxn ang="0">
                  <a:pos x="5" y="213"/>
                </a:cxn>
                <a:cxn ang="0">
                  <a:pos x="98" y="27"/>
                </a:cxn>
                <a:cxn ang="0">
                  <a:pos x="99" y="25"/>
                </a:cxn>
                <a:cxn ang="0">
                  <a:pos x="100" y="23"/>
                </a:cxn>
                <a:cxn ang="0">
                  <a:pos x="102" y="21"/>
                </a:cxn>
                <a:cxn ang="0">
                  <a:pos x="103" y="20"/>
                </a:cxn>
                <a:cxn ang="0">
                  <a:pos x="105" y="17"/>
                </a:cxn>
                <a:cxn ang="0">
                  <a:pos x="106" y="16"/>
                </a:cxn>
                <a:cxn ang="0">
                  <a:pos x="112" y="10"/>
                </a:cxn>
                <a:cxn ang="0">
                  <a:pos x="114" y="8"/>
                </a:cxn>
                <a:cxn ang="0">
                  <a:pos x="116" y="7"/>
                </a:cxn>
                <a:cxn ang="0">
                  <a:pos x="119" y="5"/>
                </a:cxn>
                <a:cxn ang="0">
                  <a:pos x="120" y="5"/>
                </a:cxn>
                <a:cxn ang="0">
                  <a:pos x="121" y="4"/>
                </a:cxn>
                <a:cxn ang="0">
                  <a:pos x="124" y="3"/>
                </a:cxn>
                <a:cxn ang="0">
                  <a:pos x="127" y="2"/>
                </a:cxn>
                <a:cxn ang="0">
                  <a:pos x="131" y="1"/>
                </a:cxn>
                <a:cxn ang="0">
                  <a:pos x="135" y="0"/>
                </a:cxn>
              </a:cxnLst>
              <a:rect l="0" t="0" r="r" b="b"/>
              <a:pathLst>
                <a:path w="917" h="731">
                  <a:moveTo>
                    <a:pt x="137" y="0"/>
                  </a:moveTo>
                  <a:lnTo>
                    <a:pt x="361" y="0"/>
                  </a:lnTo>
                  <a:lnTo>
                    <a:pt x="368" y="0"/>
                  </a:lnTo>
                  <a:lnTo>
                    <a:pt x="374" y="1"/>
                  </a:lnTo>
                  <a:lnTo>
                    <a:pt x="381" y="3"/>
                  </a:lnTo>
                  <a:lnTo>
                    <a:pt x="452" y="35"/>
                  </a:lnTo>
                  <a:lnTo>
                    <a:pt x="441" y="158"/>
                  </a:lnTo>
                  <a:lnTo>
                    <a:pt x="534" y="71"/>
                  </a:lnTo>
                  <a:lnTo>
                    <a:pt x="538" y="73"/>
                  </a:lnTo>
                  <a:lnTo>
                    <a:pt x="546" y="77"/>
                  </a:lnTo>
                  <a:lnTo>
                    <a:pt x="552" y="83"/>
                  </a:lnTo>
                  <a:lnTo>
                    <a:pt x="685" y="216"/>
                  </a:lnTo>
                  <a:lnTo>
                    <a:pt x="853" y="160"/>
                  </a:lnTo>
                  <a:lnTo>
                    <a:pt x="863" y="158"/>
                  </a:lnTo>
                  <a:lnTo>
                    <a:pt x="872" y="158"/>
                  </a:lnTo>
                  <a:lnTo>
                    <a:pt x="882" y="159"/>
                  </a:lnTo>
                  <a:lnTo>
                    <a:pt x="890" y="162"/>
                  </a:lnTo>
                  <a:lnTo>
                    <a:pt x="898" y="167"/>
                  </a:lnTo>
                  <a:lnTo>
                    <a:pt x="905" y="174"/>
                  </a:lnTo>
                  <a:lnTo>
                    <a:pt x="911" y="182"/>
                  </a:lnTo>
                  <a:lnTo>
                    <a:pt x="915" y="191"/>
                  </a:lnTo>
                  <a:lnTo>
                    <a:pt x="917" y="200"/>
                  </a:lnTo>
                  <a:lnTo>
                    <a:pt x="917" y="210"/>
                  </a:lnTo>
                  <a:lnTo>
                    <a:pt x="915" y="219"/>
                  </a:lnTo>
                  <a:lnTo>
                    <a:pt x="912" y="228"/>
                  </a:lnTo>
                  <a:lnTo>
                    <a:pt x="907" y="236"/>
                  </a:lnTo>
                  <a:lnTo>
                    <a:pt x="901" y="243"/>
                  </a:lnTo>
                  <a:lnTo>
                    <a:pt x="893" y="249"/>
                  </a:lnTo>
                  <a:lnTo>
                    <a:pt x="885" y="253"/>
                  </a:lnTo>
                  <a:lnTo>
                    <a:pt x="688" y="318"/>
                  </a:lnTo>
                  <a:lnTo>
                    <a:pt x="687" y="318"/>
                  </a:lnTo>
                  <a:lnTo>
                    <a:pt x="684" y="319"/>
                  </a:lnTo>
                  <a:lnTo>
                    <a:pt x="680" y="320"/>
                  </a:lnTo>
                  <a:lnTo>
                    <a:pt x="680" y="320"/>
                  </a:lnTo>
                  <a:lnTo>
                    <a:pt x="680" y="321"/>
                  </a:lnTo>
                  <a:lnTo>
                    <a:pt x="677" y="321"/>
                  </a:lnTo>
                  <a:lnTo>
                    <a:pt x="676" y="321"/>
                  </a:lnTo>
                  <a:lnTo>
                    <a:pt x="669" y="321"/>
                  </a:lnTo>
                  <a:lnTo>
                    <a:pt x="669" y="321"/>
                  </a:lnTo>
                  <a:lnTo>
                    <a:pt x="665" y="321"/>
                  </a:lnTo>
                  <a:lnTo>
                    <a:pt x="664" y="320"/>
                  </a:lnTo>
                  <a:lnTo>
                    <a:pt x="663" y="320"/>
                  </a:lnTo>
                  <a:lnTo>
                    <a:pt x="662" y="320"/>
                  </a:lnTo>
                  <a:lnTo>
                    <a:pt x="661" y="320"/>
                  </a:lnTo>
                  <a:lnTo>
                    <a:pt x="661" y="319"/>
                  </a:lnTo>
                  <a:lnTo>
                    <a:pt x="661" y="319"/>
                  </a:lnTo>
                  <a:lnTo>
                    <a:pt x="657" y="319"/>
                  </a:lnTo>
                  <a:lnTo>
                    <a:pt x="657" y="318"/>
                  </a:lnTo>
                  <a:lnTo>
                    <a:pt x="650" y="316"/>
                  </a:lnTo>
                  <a:lnTo>
                    <a:pt x="644" y="312"/>
                  </a:lnTo>
                  <a:lnTo>
                    <a:pt x="644" y="312"/>
                  </a:lnTo>
                  <a:lnTo>
                    <a:pt x="643" y="312"/>
                  </a:lnTo>
                  <a:lnTo>
                    <a:pt x="642" y="311"/>
                  </a:lnTo>
                  <a:lnTo>
                    <a:pt x="641" y="309"/>
                  </a:lnTo>
                  <a:lnTo>
                    <a:pt x="640" y="309"/>
                  </a:lnTo>
                  <a:lnTo>
                    <a:pt x="640" y="309"/>
                  </a:lnTo>
                  <a:lnTo>
                    <a:pt x="639" y="308"/>
                  </a:lnTo>
                  <a:lnTo>
                    <a:pt x="639" y="307"/>
                  </a:lnTo>
                  <a:lnTo>
                    <a:pt x="637" y="307"/>
                  </a:lnTo>
                  <a:lnTo>
                    <a:pt x="637" y="306"/>
                  </a:lnTo>
                  <a:lnTo>
                    <a:pt x="510" y="178"/>
                  </a:lnTo>
                  <a:lnTo>
                    <a:pt x="418" y="359"/>
                  </a:lnTo>
                  <a:lnTo>
                    <a:pt x="568" y="452"/>
                  </a:lnTo>
                  <a:lnTo>
                    <a:pt x="569" y="453"/>
                  </a:lnTo>
                  <a:lnTo>
                    <a:pt x="569" y="453"/>
                  </a:lnTo>
                  <a:lnTo>
                    <a:pt x="570" y="453"/>
                  </a:lnTo>
                  <a:lnTo>
                    <a:pt x="570" y="453"/>
                  </a:lnTo>
                  <a:lnTo>
                    <a:pt x="570" y="453"/>
                  </a:lnTo>
                  <a:lnTo>
                    <a:pt x="571" y="454"/>
                  </a:lnTo>
                  <a:lnTo>
                    <a:pt x="571" y="454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2" y="455"/>
                  </a:lnTo>
                  <a:lnTo>
                    <a:pt x="573" y="455"/>
                  </a:lnTo>
                  <a:lnTo>
                    <a:pt x="575" y="457"/>
                  </a:lnTo>
                  <a:lnTo>
                    <a:pt x="581" y="463"/>
                  </a:lnTo>
                  <a:lnTo>
                    <a:pt x="585" y="469"/>
                  </a:lnTo>
                  <a:lnTo>
                    <a:pt x="585" y="470"/>
                  </a:lnTo>
                  <a:lnTo>
                    <a:pt x="586" y="470"/>
                  </a:lnTo>
                  <a:lnTo>
                    <a:pt x="586" y="470"/>
                  </a:lnTo>
                  <a:lnTo>
                    <a:pt x="586" y="471"/>
                  </a:lnTo>
                  <a:lnTo>
                    <a:pt x="586" y="471"/>
                  </a:lnTo>
                  <a:lnTo>
                    <a:pt x="589" y="478"/>
                  </a:lnTo>
                  <a:lnTo>
                    <a:pt x="591" y="484"/>
                  </a:lnTo>
                  <a:lnTo>
                    <a:pt x="592" y="485"/>
                  </a:lnTo>
                  <a:lnTo>
                    <a:pt x="592" y="487"/>
                  </a:lnTo>
                  <a:lnTo>
                    <a:pt x="592" y="488"/>
                  </a:lnTo>
                  <a:lnTo>
                    <a:pt x="592" y="489"/>
                  </a:lnTo>
                  <a:lnTo>
                    <a:pt x="592" y="490"/>
                  </a:lnTo>
                  <a:lnTo>
                    <a:pt x="592" y="682"/>
                  </a:lnTo>
                  <a:lnTo>
                    <a:pt x="591" y="692"/>
                  </a:lnTo>
                  <a:lnTo>
                    <a:pt x="589" y="702"/>
                  </a:lnTo>
                  <a:lnTo>
                    <a:pt x="584" y="710"/>
                  </a:lnTo>
                  <a:lnTo>
                    <a:pt x="578" y="717"/>
                  </a:lnTo>
                  <a:lnTo>
                    <a:pt x="571" y="723"/>
                  </a:lnTo>
                  <a:lnTo>
                    <a:pt x="563" y="728"/>
                  </a:lnTo>
                  <a:lnTo>
                    <a:pt x="553" y="730"/>
                  </a:lnTo>
                  <a:lnTo>
                    <a:pt x="543" y="731"/>
                  </a:lnTo>
                  <a:lnTo>
                    <a:pt x="534" y="730"/>
                  </a:lnTo>
                  <a:lnTo>
                    <a:pt x="524" y="728"/>
                  </a:lnTo>
                  <a:lnTo>
                    <a:pt x="516" y="723"/>
                  </a:lnTo>
                  <a:lnTo>
                    <a:pt x="509" y="717"/>
                  </a:lnTo>
                  <a:lnTo>
                    <a:pt x="503" y="710"/>
                  </a:lnTo>
                  <a:lnTo>
                    <a:pt x="498" y="702"/>
                  </a:lnTo>
                  <a:lnTo>
                    <a:pt x="496" y="692"/>
                  </a:lnTo>
                  <a:lnTo>
                    <a:pt x="495" y="682"/>
                  </a:lnTo>
                  <a:lnTo>
                    <a:pt x="495" y="522"/>
                  </a:lnTo>
                  <a:lnTo>
                    <a:pt x="203" y="366"/>
                  </a:lnTo>
                  <a:lnTo>
                    <a:pt x="202" y="366"/>
                  </a:lnTo>
                  <a:lnTo>
                    <a:pt x="195" y="362"/>
                  </a:lnTo>
                  <a:lnTo>
                    <a:pt x="189" y="356"/>
                  </a:lnTo>
                  <a:lnTo>
                    <a:pt x="184" y="350"/>
                  </a:lnTo>
                  <a:lnTo>
                    <a:pt x="180" y="343"/>
                  </a:lnTo>
                  <a:lnTo>
                    <a:pt x="178" y="335"/>
                  </a:lnTo>
                  <a:lnTo>
                    <a:pt x="178" y="327"/>
                  </a:lnTo>
                  <a:lnTo>
                    <a:pt x="178" y="319"/>
                  </a:lnTo>
                  <a:lnTo>
                    <a:pt x="181" y="311"/>
                  </a:lnTo>
                  <a:lnTo>
                    <a:pt x="289" y="98"/>
                  </a:lnTo>
                  <a:lnTo>
                    <a:pt x="172" y="98"/>
                  </a:lnTo>
                  <a:lnTo>
                    <a:pt x="93" y="256"/>
                  </a:lnTo>
                  <a:lnTo>
                    <a:pt x="88" y="264"/>
                  </a:lnTo>
                  <a:lnTo>
                    <a:pt x="82" y="271"/>
                  </a:lnTo>
                  <a:lnTo>
                    <a:pt x="75" y="276"/>
                  </a:lnTo>
                  <a:lnTo>
                    <a:pt x="67" y="280"/>
                  </a:lnTo>
                  <a:lnTo>
                    <a:pt x="58" y="283"/>
                  </a:lnTo>
                  <a:lnTo>
                    <a:pt x="49" y="283"/>
                  </a:lnTo>
                  <a:lnTo>
                    <a:pt x="42" y="283"/>
                  </a:lnTo>
                  <a:lnTo>
                    <a:pt x="34" y="281"/>
                  </a:lnTo>
                  <a:lnTo>
                    <a:pt x="27" y="278"/>
                  </a:lnTo>
                  <a:lnTo>
                    <a:pt x="19" y="273"/>
                  </a:lnTo>
                  <a:lnTo>
                    <a:pt x="12" y="266"/>
                  </a:lnTo>
                  <a:lnTo>
                    <a:pt x="6" y="258"/>
                  </a:lnTo>
                  <a:lnTo>
                    <a:pt x="3" y="250"/>
                  </a:lnTo>
                  <a:lnTo>
                    <a:pt x="0" y="241"/>
                  </a:lnTo>
                  <a:lnTo>
                    <a:pt x="0" y="231"/>
                  </a:lnTo>
                  <a:lnTo>
                    <a:pt x="2" y="222"/>
                  </a:lnTo>
                  <a:lnTo>
                    <a:pt x="5" y="213"/>
                  </a:lnTo>
                  <a:lnTo>
                    <a:pt x="98" y="28"/>
                  </a:lnTo>
                  <a:lnTo>
                    <a:pt x="98" y="27"/>
                  </a:lnTo>
                  <a:lnTo>
                    <a:pt x="98" y="27"/>
                  </a:lnTo>
                  <a:lnTo>
                    <a:pt x="99" y="27"/>
                  </a:lnTo>
                  <a:lnTo>
                    <a:pt x="99" y="27"/>
                  </a:lnTo>
                  <a:lnTo>
                    <a:pt x="99" y="25"/>
                  </a:lnTo>
                  <a:lnTo>
                    <a:pt x="100" y="25"/>
                  </a:lnTo>
                  <a:lnTo>
                    <a:pt x="100" y="24"/>
                  </a:lnTo>
                  <a:lnTo>
                    <a:pt x="100" y="23"/>
                  </a:lnTo>
                  <a:lnTo>
                    <a:pt x="101" y="22"/>
                  </a:lnTo>
                  <a:lnTo>
                    <a:pt x="101" y="21"/>
                  </a:lnTo>
                  <a:lnTo>
                    <a:pt x="102" y="21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19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5" y="16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11" y="11"/>
                  </a:lnTo>
                  <a:lnTo>
                    <a:pt x="112" y="10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4" y="8"/>
                  </a:lnTo>
                  <a:lnTo>
                    <a:pt x="115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7" y="6"/>
                  </a:lnTo>
                  <a:lnTo>
                    <a:pt x="118" y="6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0" y="5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9" y="2"/>
                  </a:lnTo>
                  <a:lnTo>
                    <a:pt x="131" y="1"/>
                  </a:lnTo>
                  <a:lnTo>
                    <a:pt x="131" y="1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58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953000" y="3689773"/>
            <a:ext cx="3796364" cy="383402"/>
            <a:chOff x="5166360" y="3817901"/>
            <a:chExt cx="2682240" cy="383402"/>
          </a:xfrm>
        </p:grpSpPr>
        <p:sp>
          <p:nvSpPr>
            <p:cNvPr id="104" name="Rectangle 103"/>
            <p:cNvSpPr/>
            <p:nvPr/>
          </p:nvSpPr>
          <p:spPr>
            <a:xfrm>
              <a:off x="5166360" y="3817902"/>
              <a:ext cx="838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55-69 баллов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471227" y="3817901"/>
              <a:ext cx="3773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7,5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5310009" y="4201303"/>
              <a:ext cx="2422694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5310009" y="4201303"/>
              <a:ext cx="340889" cy="0"/>
            </a:xfrm>
            <a:prstGeom prst="line">
              <a:avLst/>
            </a:prstGeom>
            <a:ln w="228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953000" y="3065666"/>
            <a:ext cx="3796364" cy="383401"/>
            <a:chOff x="5166360" y="3199318"/>
            <a:chExt cx="2682240" cy="383401"/>
          </a:xfrm>
        </p:grpSpPr>
        <p:sp>
          <p:nvSpPr>
            <p:cNvPr id="108" name="Rectangle 107"/>
            <p:cNvSpPr/>
            <p:nvPr/>
          </p:nvSpPr>
          <p:spPr>
            <a:xfrm>
              <a:off x="5166360" y="3199319"/>
              <a:ext cx="7828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35-54 балла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410070" y="3199318"/>
              <a:ext cx="438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30,7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5310009" y="3582719"/>
              <a:ext cx="2422694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310009" y="3582719"/>
              <a:ext cx="1471476" cy="0"/>
            </a:xfrm>
            <a:prstGeom prst="line">
              <a:avLst/>
            </a:prstGeom>
            <a:ln w="2286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953000" y="2438428"/>
            <a:ext cx="3796364" cy="383402"/>
            <a:chOff x="5166360" y="2580734"/>
            <a:chExt cx="2682240" cy="383402"/>
          </a:xfrm>
        </p:grpSpPr>
        <p:sp>
          <p:nvSpPr>
            <p:cNvPr id="112" name="Rectangle 111"/>
            <p:cNvSpPr/>
            <p:nvPr/>
          </p:nvSpPr>
          <p:spPr>
            <a:xfrm>
              <a:off x="5166360" y="2580735"/>
              <a:ext cx="7828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16-34 балла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410070" y="2580734"/>
              <a:ext cx="438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36,7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5310009" y="2964136"/>
              <a:ext cx="2422694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310009" y="2964136"/>
              <a:ext cx="1902176" cy="0"/>
            </a:xfrm>
            <a:prstGeom prst="line">
              <a:avLst/>
            </a:prstGeom>
            <a:ln w="228600" cap="rnd">
              <a:solidFill>
                <a:schemeClr val="accent4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953000" y="1809751"/>
            <a:ext cx="3796364" cy="383402"/>
            <a:chOff x="5166360" y="1962150"/>
            <a:chExt cx="2682240" cy="383402"/>
          </a:xfrm>
        </p:grpSpPr>
        <p:sp>
          <p:nvSpPr>
            <p:cNvPr id="116" name="Rectangle 115"/>
            <p:cNvSpPr/>
            <p:nvPr/>
          </p:nvSpPr>
          <p:spPr>
            <a:xfrm>
              <a:off x="5166360" y="1962151"/>
              <a:ext cx="11554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Меньше 15 баллов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410070" y="1962150"/>
              <a:ext cx="438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23,9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5310009" y="2345552"/>
              <a:ext cx="2422694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310009" y="2345552"/>
              <a:ext cx="771589" cy="0"/>
            </a:xfrm>
            <a:prstGeom prst="line">
              <a:avLst/>
            </a:prstGeom>
            <a:ln w="228600" cap="rnd">
              <a:solidFill>
                <a:schemeClr val="accent4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Inhaltsplatzhalter 4"/>
          <p:cNvSpPr txBox="1">
            <a:spLocks/>
          </p:cNvSpPr>
          <p:nvPr/>
        </p:nvSpPr>
        <p:spPr>
          <a:xfrm>
            <a:off x="2869527" y="2015214"/>
            <a:ext cx="1958374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Очень плохо</a:t>
            </a:r>
            <a:endParaRPr lang="en-US" sz="1200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Inhaltsplatzhalter 4"/>
          <p:cNvSpPr txBox="1">
            <a:spLocks/>
          </p:cNvSpPr>
          <p:nvPr/>
        </p:nvSpPr>
        <p:spPr>
          <a:xfrm>
            <a:off x="2895600" y="2731050"/>
            <a:ext cx="1958374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Плохо</a:t>
            </a:r>
            <a:endParaRPr lang="en-US" sz="1400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Inhaltsplatzhalter 4"/>
          <p:cNvSpPr txBox="1">
            <a:spLocks/>
          </p:cNvSpPr>
          <p:nvPr/>
        </p:nvSpPr>
        <p:spPr>
          <a:xfrm>
            <a:off x="2895600" y="3365976"/>
            <a:ext cx="1958374" cy="2308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5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Удовлетворительно</a:t>
            </a:r>
            <a:endParaRPr lang="en-US" sz="105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32" name="Inhaltsplatzhalter 4"/>
          <p:cNvSpPr txBox="1">
            <a:spLocks/>
          </p:cNvSpPr>
          <p:nvPr/>
        </p:nvSpPr>
        <p:spPr>
          <a:xfrm>
            <a:off x="2895600" y="3982392"/>
            <a:ext cx="1958374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Хорошо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216964" y="95334"/>
            <a:ext cx="805759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МОНИТОРИНГ ПРОГРАММ ВОСПИТАТЕЛЬНОЙ РАБОТЫ В ПОО ЗА 2018 г.</a:t>
            </a:r>
          </a:p>
        </p:txBody>
      </p:sp>
      <p:pic>
        <p:nvPicPr>
          <p:cNvPr id="46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27" y="103653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ZoneTexte 13"/>
          <p:cNvSpPr txBox="1"/>
          <p:nvPr/>
        </p:nvSpPr>
        <p:spPr>
          <a:xfrm>
            <a:off x="3725629" y="1214614"/>
            <a:ext cx="4973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Как были оценены программы по всей России?</a:t>
            </a:r>
          </a:p>
        </p:txBody>
      </p:sp>
      <p:grpSp>
        <p:nvGrpSpPr>
          <p:cNvPr id="48" name="Group 11"/>
          <p:cNvGrpSpPr/>
          <p:nvPr/>
        </p:nvGrpSpPr>
        <p:grpSpPr>
          <a:xfrm>
            <a:off x="4953000" y="4334494"/>
            <a:ext cx="3796364" cy="383402"/>
            <a:chOff x="5166360" y="3817901"/>
            <a:chExt cx="2682240" cy="383402"/>
          </a:xfrm>
        </p:grpSpPr>
        <p:sp>
          <p:nvSpPr>
            <p:cNvPr id="49" name="Rectangle 103"/>
            <p:cNvSpPr/>
            <p:nvPr/>
          </p:nvSpPr>
          <p:spPr>
            <a:xfrm>
              <a:off x="5166360" y="3817902"/>
              <a:ext cx="6876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70 и выше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Rectangle 104"/>
            <p:cNvSpPr/>
            <p:nvPr/>
          </p:nvSpPr>
          <p:spPr>
            <a:xfrm>
              <a:off x="7471227" y="3817901"/>
              <a:ext cx="3773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1,3</a:t>
              </a:r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</a:p>
          </p:txBody>
        </p:sp>
        <p:cxnSp>
          <p:nvCxnSpPr>
            <p:cNvPr id="51" name="Straight Connector 105"/>
            <p:cNvCxnSpPr/>
            <p:nvPr/>
          </p:nvCxnSpPr>
          <p:spPr>
            <a:xfrm>
              <a:off x="5310009" y="4201303"/>
              <a:ext cx="2422694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06"/>
            <p:cNvCxnSpPr/>
            <p:nvPr/>
          </p:nvCxnSpPr>
          <p:spPr>
            <a:xfrm>
              <a:off x="5310009" y="4201303"/>
              <a:ext cx="0" cy="0"/>
            </a:xfrm>
            <a:prstGeom prst="line">
              <a:avLst/>
            </a:prstGeom>
            <a:ln w="2286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Inhaltsplatzhalter 4"/>
          <p:cNvSpPr txBox="1">
            <a:spLocks/>
          </p:cNvSpPr>
          <p:nvPr/>
        </p:nvSpPr>
        <p:spPr>
          <a:xfrm>
            <a:off x="2895600" y="4627113"/>
            <a:ext cx="1958374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Отлично</a:t>
            </a:r>
            <a:endParaRPr lang="en-US" sz="1200" dirty="0">
              <a:solidFill>
                <a:schemeClr val="accent3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Freeform 212"/>
          <p:cNvSpPr>
            <a:spLocks noEditPoints="1"/>
          </p:cNvSpPr>
          <p:nvPr/>
        </p:nvSpPr>
        <p:spPr bwMode="auto">
          <a:xfrm>
            <a:off x="2384429" y="2039585"/>
            <a:ext cx="360000" cy="360000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72" y="184"/>
              </a:cxn>
              <a:cxn ang="0">
                <a:pos x="164" y="180"/>
              </a:cxn>
              <a:cxn ang="0">
                <a:pos x="128" y="145"/>
              </a:cxn>
              <a:cxn ang="0">
                <a:pos x="92" y="180"/>
              </a:cxn>
              <a:cxn ang="0">
                <a:pos x="84" y="184"/>
              </a:cxn>
              <a:cxn ang="0">
                <a:pos x="72" y="172"/>
              </a:cxn>
              <a:cxn ang="0">
                <a:pos x="76" y="164"/>
              </a:cxn>
              <a:cxn ang="0">
                <a:pos x="111" y="128"/>
              </a:cxn>
              <a:cxn ang="0">
                <a:pos x="76" y="92"/>
              </a:cxn>
              <a:cxn ang="0">
                <a:pos x="72" y="84"/>
              </a:cxn>
              <a:cxn ang="0">
                <a:pos x="84" y="72"/>
              </a:cxn>
              <a:cxn ang="0">
                <a:pos x="92" y="76"/>
              </a:cxn>
              <a:cxn ang="0">
                <a:pos x="128" y="111"/>
              </a:cxn>
              <a:cxn ang="0">
                <a:pos x="164" y="76"/>
              </a:cxn>
              <a:cxn ang="0">
                <a:pos x="172" y="72"/>
              </a:cxn>
              <a:cxn ang="0">
                <a:pos x="184" y="84"/>
              </a:cxn>
              <a:cxn ang="0">
                <a:pos x="180" y="92"/>
              </a:cxn>
              <a:cxn ang="0">
                <a:pos x="145" y="128"/>
              </a:cxn>
              <a:cxn ang="0">
                <a:pos x="180" y="164"/>
              </a:cxn>
              <a:cxn ang="0">
                <a:pos x="184" y="172"/>
              </a:cxn>
              <a:cxn ang="0">
                <a:pos x="172" y="184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72" y="184"/>
                </a:moveTo>
                <a:cubicBezTo>
                  <a:pt x="169" y="184"/>
                  <a:pt x="166" y="183"/>
                  <a:pt x="164" y="180"/>
                </a:cubicBezTo>
                <a:cubicBezTo>
                  <a:pt x="128" y="145"/>
                  <a:pt x="128" y="145"/>
                  <a:pt x="128" y="145"/>
                </a:cubicBezTo>
                <a:cubicBezTo>
                  <a:pt x="92" y="180"/>
                  <a:pt x="92" y="180"/>
                  <a:pt x="92" y="180"/>
                </a:cubicBezTo>
                <a:cubicBezTo>
                  <a:pt x="90" y="183"/>
                  <a:pt x="87" y="184"/>
                  <a:pt x="84" y="184"/>
                </a:cubicBezTo>
                <a:cubicBezTo>
                  <a:pt x="77" y="184"/>
                  <a:pt x="72" y="179"/>
                  <a:pt x="72" y="172"/>
                </a:cubicBezTo>
                <a:cubicBezTo>
                  <a:pt x="72" y="169"/>
                  <a:pt x="73" y="166"/>
                  <a:pt x="76" y="164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76" y="92"/>
                  <a:pt x="76" y="92"/>
                  <a:pt x="76" y="92"/>
                </a:cubicBezTo>
                <a:cubicBezTo>
                  <a:pt x="73" y="90"/>
                  <a:pt x="72" y="87"/>
                  <a:pt x="72" y="84"/>
                </a:cubicBezTo>
                <a:cubicBezTo>
                  <a:pt x="72" y="77"/>
                  <a:pt x="77" y="72"/>
                  <a:pt x="84" y="72"/>
                </a:cubicBezTo>
                <a:cubicBezTo>
                  <a:pt x="87" y="72"/>
                  <a:pt x="90" y="73"/>
                  <a:pt x="92" y="76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166" y="73"/>
                  <a:pt x="169" y="72"/>
                  <a:pt x="172" y="72"/>
                </a:cubicBezTo>
                <a:cubicBezTo>
                  <a:pt x="179" y="72"/>
                  <a:pt x="184" y="77"/>
                  <a:pt x="184" y="84"/>
                </a:cubicBezTo>
                <a:cubicBezTo>
                  <a:pt x="184" y="87"/>
                  <a:pt x="183" y="90"/>
                  <a:pt x="180" y="92"/>
                </a:cubicBezTo>
                <a:cubicBezTo>
                  <a:pt x="145" y="128"/>
                  <a:pt x="145" y="128"/>
                  <a:pt x="145" y="128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3" y="166"/>
                  <a:pt x="184" y="169"/>
                  <a:pt x="184" y="172"/>
                </a:cubicBezTo>
                <a:cubicBezTo>
                  <a:pt x="184" y="179"/>
                  <a:pt x="179" y="184"/>
                  <a:pt x="172" y="184"/>
                </a:cubicBezTo>
              </a:path>
            </a:pathLst>
          </a:custGeom>
          <a:solidFill>
            <a:schemeClr val="accent4">
              <a:lumMod val="50000"/>
            </a:schemeClr>
          </a:solidFill>
          <a:ln w="9525">
            <a:solidFill>
              <a:schemeClr val="accent4">
                <a:lumMod val="50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0" name="Freeform 213"/>
          <p:cNvSpPr>
            <a:spLocks noEditPoints="1"/>
          </p:cNvSpPr>
          <p:nvPr/>
        </p:nvSpPr>
        <p:spPr bwMode="auto">
          <a:xfrm>
            <a:off x="2384429" y="4513332"/>
            <a:ext cx="360000" cy="360000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84" y="104"/>
              </a:cxn>
              <a:cxn ang="0">
                <a:pos x="120" y="168"/>
              </a:cxn>
              <a:cxn ang="0">
                <a:pos x="112" y="172"/>
              </a:cxn>
              <a:cxn ang="0">
                <a:pos x="104" y="168"/>
              </a:cxn>
              <a:cxn ang="0">
                <a:pos x="68" y="132"/>
              </a:cxn>
              <a:cxn ang="0">
                <a:pos x="64" y="124"/>
              </a:cxn>
              <a:cxn ang="0">
                <a:pos x="76" y="112"/>
              </a:cxn>
              <a:cxn ang="0">
                <a:pos x="84" y="116"/>
              </a:cxn>
              <a:cxn ang="0">
                <a:pos x="112" y="143"/>
              </a:cxn>
              <a:cxn ang="0">
                <a:pos x="168" y="88"/>
              </a:cxn>
              <a:cxn ang="0">
                <a:pos x="176" y="84"/>
              </a:cxn>
              <a:cxn ang="0">
                <a:pos x="188" y="96"/>
              </a:cxn>
              <a:cxn ang="0">
                <a:pos x="184" y="104"/>
              </a:cxn>
              <a:cxn ang="0">
                <a:pos x="184" y="84"/>
              </a:cxn>
              <a:cxn ang="0">
                <a:pos x="184" y="84"/>
              </a:cxn>
              <a:cxn ang="0">
                <a:pos x="184" y="84"/>
              </a:cxn>
              <a:cxn ang="0">
                <a:pos x="84" y="184"/>
              </a:cxn>
              <a:cxn ang="0">
                <a:pos x="84" y="184"/>
              </a:cxn>
              <a:cxn ang="0">
                <a:pos x="172" y="184"/>
              </a:cxn>
              <a:cxn ang="0">
                <a:pos x="172" y="184"/>
              </a:cxn>
              <a:cxn ang="0">
                <a:pos x="172" y="184"/>
              </a:cxn>
              <a:cxn ang="0">
                <a:pos x="184" y="172"/>
              </a:cxn>
              <a:cxn ang="0">
                <a:pos x="184" y="172"/>
              </a:cxn>
              <a:cxn ang="0">
                <a:pos x="184" y="172"/>
              </a:cxn>
              <a:cxn ang="0">
                <a:pos x="184" y="172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84" y="104"/>
                </a:moveTo>
                <a:cubicBezTo>
                  <a:pt x="120" y="168"/>
                  <a:pt x="120" y="168"/>
                  <a:pt x="120" y="168"/>
                </a:cubicBezTo>
                <a:cubicBezTo>
                  <a:pt x="118" y="171"/>
                  <a:pt x="115" y="172"/>
                  <a:pt x="112" y="172"/>
                </a:cubicBezTo>
                <a:cubicBezTo>
                  <a:pt x="109" y="172"/>
                  <a:pt x="106" y="171"/>
                  <a:pt x="104" y="168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5" y="130"/>
                  <a:pt x="64" y="127"/>
                  <a:pt x="64" y="124"/>
                </a:cubicBezTo>
                <a:cubicBezTo>
                  <a:pt x="64" y="117"/>
                  <a:pt x="69" y="112"/>
                  <a:pt x="76" y="112"/>
                </a:cubicBezTo>
                <a:cubicBezTo>
                  <a:pt x="79" y="112"/>
                  <a:pt x="82" y="113"/>
                  <a:pt x="84" y="116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68" y="88"/>
                  <a:pt x="168" y="88"/>
                  <a:pt x="168" y="88"/>
                </a:cubicBezTo>
                <a:cubicBezTo>
                  <a:pt x="170" y="85"/>
                  <a:pt x="173" y="84"/>
                  <a:pt x="176" y="84"/>
                </a:cubicBezTo>
                <a:cubicBezTo>
                  <a:pt x="183" y="84"/>
                  <a:pt x="188" y="89"/>
                  <a:pt x="188" y="96"/>
                </a:cubicBezTo>
                <a:cubicBezTo>
                  <a:pt x="188" y="99"/>
                  <a:pt x="187" y="102"/>
                  <a:pt x="184" y="104"/>
                </a:cubicBezTo>
                <a:moveTo>
                  <a:pt x="184" y="84"/>
                </a:moveTo>
                <a:cubicBezTo>
                  <a:pt x="184" y="84"/>
                  <a:pt x="184" y="84"/>
                  <a:pt x="184" y="84"/>
                </a:cubicBezTo>
                <a:cubicBezTo>
                  <a:pt x="184" y="84"/>
                  <a:pt x="184" y="84"/>
                  <a:pt x="184" y="84"/>
                </a:cubicBezTo>
                <a:close/>
                <a:moveTo>
                  <a:pt x="84" y="184"/>
                </a:moveTo>
                <a:cubicBezTo>
                  <a:pt x="84" y="184"/>
                  <a:pt x="84" y="184"/>
                  <a:pt x="84" y="184"/>
                </a:cubicBezTo>
                <a:moveTo>
                  <a:pt x="172" y="184"/>
                </a:moveTo>
                <a:cubicBezTo>
                  <a:pt x="172" y="184"/>
                  <a:pt x="172" y="184"/>
                  <a:pt x="172" y="184"/>
                </a:cubicBezTo>
                <a:cubicBezTo>
                  <a:pt x="172" y="184"/>
                  <a:pt x="172" y="184"/>
                  <a:pt x="172" y="184"/>
                </a:cubicBezTo>
                <a:close/>
                <a:moveTo>
                  <a:pt x="184" y="172"/>
                </a:move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</a:path>
            </a:pathLst>
          </a:custGeom>
          <a:solidFill>
            <a:schemeClr val="accent3"/>
          </a:solidFill>
          <a:ln w="9525">
            <a:solidFill>
              <a:schemeClr val="accent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1" name="Freeform 214"/>
          <p:cNvSpPr>
            <a:spLocks noEditPoints="1"/>
          </p:cNvSpPr>
          <p:nvPr/>
        </p:nvSpPr>
        <p:spPr bwMode="auto">
          <a:xfrm>
            <a:off x="2384429" y="2682845"/>
            <a:ext cx="360000" cy="360000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80" y="140"/>
              </a:cxn>
              <a:cxn ang="0">
                <a:pos x="156" y="140"/>
              </a:cxn>
              <a:cxn ang="0">
                <a:pos x="140" y="140"/>
              </a:cxn>
              <a:cxn ang="0">
                <a:pos x="116" y="140"/>
              </a:cxn>
              <a:cxn ang="0">
                <a:pos x="100" y="140"/>
              </a:cxn>
              <a:cxn ang="0">
                <a:pos x="76" y="140"/>
              </a:cxn>
              <a:cxn ang="0">
                <a:pos x="64" y="128"/>
              </a:cxn>
              <a:cxn ang="0">
                <a:pos x="76" y="116"/>
              </a:cxn>
              <a:cxn ang="0">
                <a:pos x="104" y="116"/>
              </a:cxn>
              <a:cxn ang="0">
                <a:pos x="116" y="116"/>
              </a:cxn>
              <a:cxn ang="0">
                <a:pos x="140" y="116"/>
              </a:cxn>
              <a:cxn ang="0">
                <a:pos x="156" y="116"/>
              </a:cxn>
              <a:cxn ang="0">
                <a:pos x="180" y="116"/>
              </a:cxn>
              <a:cxn ang="0">
                <a:pos x="192" y="128"/>
              </a:cxn>
              <a:cxn ang="0">
                <a:pos x="180" y="140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8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40" y="140"/>
                  <a:pt x="140" y="140"/>
                  <a:pt x="140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69" y="140"/>
                  <a:pt x="64" y="135"/>
                  <a:pt x="64" y="128"/>
                </a:cubicBezTo>
                <a:cubicBezTo>
                  <a:pt x="64" y="121"/>
                  <a:pt x="69" y="116"/>
                  <a:pt x="76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80" y="116"/>
                  <a:pt x="180" y="116"/>
                  <a:pt x="180" y="116"/>
                </a:cubicBezTo>
                <a:cubicBezTo>
                  <a:pt x="187" y="116"/>
                  <a:pt x="192" y="121"/>
                  <a:pt x="192" y="128"/>
                </a:cubicBezTo>
                <a:cubicBezTo>
                  <a:pt x="192" y="135"/>
                  <a:pt x="187" y="140"/>
                  <a:pt x="180" y="140"/>
                </a:cubicBezTo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2" name="Freeform 215"/>
          <p:cNvSpPr>
            <a:spLocks noEditPoints="1"/>
          </p:cNvSpPr>
          <p:nvPr/>
        </p:nvSpPr>
        <p:spPr bwMode="auto">
          <a:xfrm>
            <a:off x="2384429" y="3925500"/>
            <a:ext cx="360000" cy="360000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80" y="140"/>
              </a:cxn>
              <a:cxn ang="0">
                <a:pos x="140" y="140"/>
              </a:cxn>
              <a:cxn ang="0">
                <a:pos x="140" y="180"/>
              </a:cxn>
              <a:cxn ang="0">
                <a:pos x="128" y="192"/>
              </a:cxn>
              <a:cxn ang="0">
                <a:pos x="116" y="180"/>
              </a:cxn>
              <a:cxn ang="0">
                <a:pos x="116" y="140"/>
              </a:cxn>
              <a:cxn ang="0">
                <a:pos x="76" y="140"/>
              </a:cxn>
              <a:cxn ang="0">
                <a:pos x="64" y="128"/>
              </a:cxn>
              <a:cxn ang="0">
                <a:pos x="76" y="116"/>
              </a:cxn>
              <a:cxn ang="0">
                <a:pos x="116" y="116"/>
              </a:cxn>
              <a:cxn ang="0">
                <a:pos x="116" y="76"/>
              </a:cxn>
              <a:cxn ang="0">
                <a:pos x="128" y="64"/>
              </a:cxn>
              <a:cxn ang="0">
                <a:pos x="140" y="76"/>
              </a:cxn>
              <a:cxn ang="0">
                <a:pos x="140" y="116"/>
              </a:cxn>
              <a:cxn ang="0">
                <a:pos x="180" y="116"/>
              </a:cxn>
              <a:cxn ang="0">
                <a:pos x="192" y="128"/>
              </a:cxn>
              <a:cxn ang="0">
                <a:pos x="180" y="140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80" y="140"/>
                </a:moveTo>
                <a:cubicBezTo>
                  <a:pt x="140" y="140"/>
                  <a:pt x="140" y="140"/>
                  <a:pt x="140" y="140"/>
                </a:cubicBezTo>
                <a:cubicBezTo>
                  <a:pt x="140" y="180"/>
                  <a:pt x="140" y="180"/>
                  <a:pt x="140" y="180"/>
                </a:cubicBezTo>
                <a:cubicBezTo>
                  <a:pt x="140" y="187"/>
                  <a:pt x="135" y="192"/>
                  <a:pt x="128" y="192"/>
                </a:cubicBezTo>
                <a:cubicBezTo>
                  <a:pt x="121" y="192"/>
                  <a:pt x="116" y="187"/>
                  <a:pt x="116" y="18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69" y="140"/>
                  <a:pt x="64" y="135"/>
                  <a:pt x="64" y="128"/>
                </a:cubicBezTo>
                <a:cubicBezTo>
                  <a:pt x="64" y="121"/>
                  <a:pt x="69" y="116"/>
                  <a:pt x="7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69"/>
                  <a:pt x="121" y="64"/>
                  <a:pt x="128" y="64"/>
                </a:cubicBezTo>
                <a:cubicBezTo>
                  <a:pt x="135" y="64"/>
                  <a:pt x="140" y="69"/>
                  <a:pt x="140" y="7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80" y="116"/>
                  <a:pt x="180" y="116"/>
                  <a:pt x="180" y="116"/>
                </a:cubicBezTo>
                <a:cubicBezTo>
                  <a:pt x="187" y="116"/>
                  <a:pt x="192" y="121"/>
                  <a:pt x="192" y="128"/>
                </a:cubicBezTo>
                <a:cubicBezTo>
                  <a:pt x="192" y="135"/>
                  <a:pt x="187" y="140"/>
                  <a:pt x="180" y="140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4" name="Freeform 6"/>
          <p:cNvSpPr>
            <a:spLocks noEditPoints="1"/>
          </p:cNvSpPr>
          <p:nvPr/>
        </p:nvSpPr>
        <p:spPr bwMode="auto">
          <a:xfrm>
            <a:off x="2384429" y="3301391"/>
            <a:ext cx="360000" cy="360000"/>
          </a:xfrm>
          <a:custGeom>
            <a:avLst/>
            <a:gdLst>
              <a:gd name="T0" fmla="*/ 1096 w 3186"/>
              <a:gd name="T1" fmla="*/ 376 h 3299"/>
              <a:gd name="T2" fmla="*/ 815 w 3186"/>
              <a:gd name="T3" fmla="*/ 495 h 3299"/>
              <a:gd name="T4" fmla="*/ 586 w 3186"/>
              <a:gd name="T5" fmla="*/ 692 h 3299"/>
              <a:gd name="T6" fmla="*/ 426 w 3186"/>
              <a:gd name="T7" fmla="*/ 949 h 3299"/>
              <a:gd name="T8" fmla="*/ 352 w 3186"/>
              <a:gd name="T9" fmla="*/ 1251 h 3299"/>
              <a:gd name="T10" fmla="*/ 376 w 3186"/>
              <a:gd name="T11" fmla="*/ 1568 h 3299"/>
              <a:gd name="T12" fmla="*/ 496 w 3186"/>
              <a:gd name="T13" fmla="*/ 1849 h 3299"/>
              <a:gd name="T14" fmla="*/ 692 w 3186"/>
              <a:gd name="T15" fmla="*/ 2079 h 3299"/>
              <a:gd name="T16" fmla="*/ 950 w 3186"/>
              <a:gd name="T17" fmla="*/ 2239 h 3299"/>
              <a:gd name="T18" fmla="*/ 1252 w 3186"/>
              <a:gd name="T19" fmla="*/ 2313 h 3299"/>
              <a:gd name="T20" fmla="*/ 1569 w 3186"/>
              <a:gd name="T21" fmla="*/ 2288 h 3299"/>
              <a:gd name="T22" fmla="*/ 1851 w 3186"/>
              <a:gd name="T23" fmla="*/ 2169 h 3299"/>
              <a:gd name="T24" fmla="*/ 2080 w 3186"/>
              <a:gd name="T25" fmla="*/ 1972 h 3299"/>
              <a:gd name="T26" fmla="*/ 2240 w 3186"/>
              <a:gd name="T27" fmla="*/ 1714 h 3299"/>
              <a:gd name="T28" fmla="*/ 2314 w 3186"/>
              <a:gd name="T29" fmla="*/ 1412 h 3299"/>
              <a:gd name="T30" fmla="*/ 2289 w 3186"/>
              <a:gd name="T31" fmla="*/ 1096 h 3299"/>
              <a:gd name="T32" fmla="*/ 2170 w 3186"/>
              <a:gd name="T33" fmla="*/ 813 h 3299"/>
              <a:gd name="T34" fmla="*/ 1973 w 3186"/>
              <a:gd name="T35" fmla="*/ 584 h 3299"/>
              <a:gd name="T36" fmla="*/ 1715 w 3186"/>
              <a:gd name="T37" fmla="*/ 425 h 3299"/>
              <a:gd name="T38" fmla="*/ 1413 w 3186"/>
              <a:gd name="T39" fmla="*/ 350 h 3299"/>
              <a:gd name="T40" fmla="*/ 1513 w 3186"/>
              <a:gd name="T41" fmla="*/ 12 h 3299"/>
              <a:gd name="T42" fmla="*/ 1851 w 3186"/>
              <a:gd name="T43" fmla="*/ 105 h 3299"/>
              <a:gd name="T44" fmla="*/ 2146 w 3186"/>
              <a:gd name="T45" fmla="*/ 278 h 3299"/>
              <a:gd name="T46" fmla="*/ 2388 w 3186"/>
              <a:gd name="T47" fmla="*/ 518 h 3299"/>
              <a:gd name="T48" fmla="*/ 2561 w 3186"/>
              <a:gd name="T49" fmla="*/ 813 h 3299"/>
              <a:gd name="T50" fmla="*/ 2653 w 3186"/>
              <a:gd name="T51" fmla="*/ 1151 h 3299"/>
              <a:gd name="T52" fmla="*/ 2655 w 3186"/>
              <a:gd name="T53" fmla="*/ 1502 h 3299"/>
              <a:gd name="T54" fmla="*/ 2570 w 3186"/>
              <a:gd name="T55" fmla="*/ 1827 h 3299"/>
              <a:gd name="T56" fmla="*/ 2405 w 3186"/>
              <a:gd name="T57" fmla="*/ 2122 h 3299"/>
              <a:gd name="T58" fmla="*/ 3173 w 3186"/>
              <a:gd name="T59" fmla="*/ 3056 h 3299"/>
              <a:gd name="T60" fmla="*/ 3180 w 3186"/>
              <a:gd name="T61" fmla="*/ 3172 h 3299"/>
              <a:gd name="T62" fmla="*/ 3113 w 3186"/>
              <a:gd name="T63" fmla="*/ 3267 h 3299"/>
              <a:gd name="T64" fmla="*/ 3013 w 3186"/>
              <a:gd name="T65" fmla="*/ 3299 h 3299"/>
              <a:gd name="T66" fmla="*/ 2909 w 3186"/>
              <a:gd name="T67" fmla="*/ 3264 h 3299"/>
              <a:gd name="T68" fmla="*/ 1957 w 3186"/>
              <a:gd name="T69" fmla="*/ 2508 h 3299"/>
              <a:gd name="T70" fmla="*/ 1655 w 3186"/>
              <a:gd name="T71" fmla="*/ 2625 h 3299"/>
              <a:gd name="T72" fmla="*/ 1333 w 3186"/>
              <a:gd name="T73" fmla="*/ 2664 h 3299"/>
              <a:gd name="T74" fmla="*/ 979 w 3186"/>
              <a:gd name="T75" fmla="*/ 2616 h 3299"/>
              <a:gd name="T76" fmla="*/ 661 w 3186"/>
              <a:gd name="T77" fmla="*/ 2481 h 3299"/>
              <a:gd name="T78" fmla="*/ 391 w 3186"/>
              <a:gd name="T79" fmla="*/ 2273 h 3299"/>
              <a:gd name="T80" fmla="*/ 183 w 3186"/>
              <a:gd name="T81" fmla="*/ 2003 h 3299"/>
              <a:gd name="T82" fmla="*/ 48 w 3186"/>
              <a:gd name="T83" fmla="*/ 1685 h 3299"/>
              <a:gd name="T84" fmla="*/ 0 w 3186"/>
              <a:gd name="T85" fmla="*/ 1332 h 3299"/>
              <a:gd name="T86" fmla="*/ 48 w 3186"/>
              <a:gd name="T87" fmla="*/ 978 h 3299"/>
              <a:gd name="T88" fmla="*/ 183 w 3186"/>
              <a:gd name="T89" fmla="*/ 660 h 3299"/>
              <a:gd name="T90" fmla="*/ 391 w 3186"/>
              <a:gd name="T91" fmla="*/ 391 h 3299"/>
              <a:gd name="T92" fmla="*/ 661 w 3186"/>
              <a:gd name="T93" fmla="*/ 182 h 3299"/>
              <a:gd name="T94" fmla="*/ 979 w 3186"/>
              <a:gd name="T95" fmla="*/ 47 h 3299"/>
              <a:gd name="T96" fmla="*/ 1333 w 3186"/>
              <a:gd name="T97" fmla="*/ 0 h 3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86" h="3299">
                <a:moveTo>
                  <a:pt x="1333" y="347"/>
                </a:moveTo>
                <a:lnTo>
                  <a:pt x="1252" y="350"/>
                </a:lnTo>
                <a:lnTo>
                  <a:pt x="1173" y="361"/>
                </a:lnTo>
                <a:lnTo>
                  <a:pt x="1096" y="376"/>
                </a:lnTo>
                <a:lnTo>
                  <a:pt x="1022" y="398"/>
                </a:lnTo>
                <a:lnTo>
                  <a:pt x="950" y="425"/>
                </a:lnTo>
                <a:lnTo>
                  <a:pt x="881" y="458"/>
                </a:lnTo>
                <a:lnTo>
                  <a:pt x="815" y="495"/>
                </a:lnTo>
                <a:lnTo>
                  <a:pt x="752" y="538"/>
                </a:lnTo>
                <a:lnTo>
                  <a:pt x="692" y="584"/>
                </a:lnTo>
                <a:lnTo>
                  <a:pt x="636" y="636"/>
                </a:lnTo>
                <a:lnTo>
                  <a:pt x="586" y="692"/>
                </a:lnTo>
                <a:lnTo>
                  <a:pt x="538" y="750"/>
                </a:lnTo>
                <a:lnTo>
                  <a:pt x="496" y="813"/>
                </a:lnTo>
                <a:lnTo>
                  <a:pt x="458" y="879"/>
                </a:lnTo>
                <a:lnTo>
                  <a:pt x="426" y="949"/>
                </a:lnTo>
                <a:lnTo>
                  <a:pt x="398" y="1021"/>
                </a:lnTo>
                <a:lnTo>
                  <a:pt x="376" y="1096"/>
                </a:lnTo>
                <a:lnTo>
                  <a:pt x="361" y="1172"/>
                </a:lnTo>
                <a:lnTo>
                  <a:pt x="352" y="1251"/>
                </a:lnTo>
                <a:lnTo>
                  <a:pt x="348" y="1332"/>
                </a:lnTo>
                <a:lnTo>
                  <a:pt x="352" y="1412"/>
                </a:lnTo>
                <a:lnTo>
                  <a:pt x="361" y="1492"/>
                </a:lnTo>
                <a:lnTo>
                  <a:pt x="376" y="1568"/>
                </a:lnTo>
                <a:lnTo>
                  <a:pt x="398" y="1642"/>
                </a:lnTo>
                <a:lnTo>
                  <a:pt x="426" y="1714"/>
                </a:lnTo>
                <a:lnTo>
                  <a:pt x="458" y="1783"/>
                </a:lnTo>
                <a:lnTo>
                  <a:pt x="496" y="1849"/>
                </a:lnTo>
                <a:lnTo>
                  <a:pt x="538" y="1912"/>
                </a:lnTo>
                <a:lnTo>
                  <a:pt x="586" y="1972"/>
                </a:lnTo>
                <a:lnTo>
                  <a:pt x="636" y="2028"/>
                </a:lnTo>
                <a:lnTo>
                  <a:pt x="692" y="2079"/>
                </a:lnTo>
                <a:lnTo>
                  <a:pt x="752" y="2126"/>
                </a:lnTo>
                <a:lnTo>
                  <a:pt x="815" y="2169"/>
                </a:lnTo>
                <a:lnTo>
                  <a:pt x="881" y="2206"/>
                </a:lnTo>
                <a:lnTo>
                  <a:pt x="950" y="2239"/>
                </a:lnTo>
                <a:lnTo>
                  <a:pt x="1022" y="2266"/>
                </a:lnTo>
                <a:lnTo>
                  <a:pt x="1096" y="2288"/>
                </a:lnTo>
                <a:lnTo>
                  <a:pt x="1173" y="2303"/>
                </a:lnTo>
                <a:lnTo>
                  <a:pt x="1252" y="2313"/>
                </a:lnTo>
                <a:lnTo>
                  <a:pt x="1333" y="2316"/>
                </a:lnTo>
                <a:lnTo>
                  <a:pt x="1413" y="2313"/>
                </a:lnTo>
                <a:lnTo>
                  <a:pt x="1492" y="2303"/>
                </a:lnTo>
                <a:lnTo>
                  <a:pt x="1569" y="2288"/>
                </a:lnTo>
                <a:lnTo>
                  <a:pt x="1644" y="2266"/>
                </a:lnTo>
                <a:lnTo>
                  <a:pt x="1715" y="2239"/>
                </a:lnTo>
                <a:lnTo>
                  <a:pt x="1785" y="2206"/>
                </a:lnTo>
                <a:lnTo>
                  <a:pt x="1851" y="2169"/>
                </a:lnTo>
                <a:lnTo>
                  <a:pt x="1914" y="2126"/>
                </a:lnTo>
                <a:lnTo>
                  <a:pt x="1973" y="2079"/>
                </a:lnTo>
                <a:lnTo>
                  <a:pt x="2029" y="2028"/>
                </a:lnTo>
                <a:lnTo>
                  <a:pt x="2080" y="1972"/>
                </a:lnTo>
                <a:lnTo>
                  <a:pt x="2128" y="1912"/>
                </a:lnTo>
                <a:lnTo>
                  <a:pt x="2170" y="1849"/>
                </a:lnTo>
                <a:lnTo>
                  <a:pt x="2207" y="1783"/>
                </a:lnTo>
                <a:lnTo>
                  <a:pt x="2240" y="1714"/>
                </a:lnTo>
                <a:lnTo>
                  <a:pt x="2267" y="1642"/>
                </a:lnTo>
                <a:lnTo>
                  <a:pt x="2289" y="1568"/>
                </a:lnTo>
                <a:lnTo>
                  <a:pt x="2305" y="1492"/>
                </a:lnTo>
                <a:lnTo>
                  <a:pt x="2314" y="1412"/>
                </a:lnTo>
                <a:lnTo>
                  <a:pt x="2318" y="1332"/>
                </a:lnTo>
                <a:lnTo>
                  <a:pt x="2314" y="1251"/>
                </a:lnTo>
                <a:lnTo>
                  <a:pt x="2305" y="1172"/>
                </a:lnTo>
                <a:lnTo>
                  <a:pt x="2289" y="1096"/>
                </a:lnTo>
                <a:lnTo>
                  <a:pt x="2267" y="1021"/>
                </a:lnTo>
                <a:lnTo>
                  <a:pt x="2240" y="949"/>
                </a:lnTo>
                <a:lnTo>
                  <a:pt x="2207" y="879"/>
                </a:lnTo>
                <a:lnTo>
                  <a:pt x="2170" y="813"/>
                </a:lnTo>
                <a:lnTo>
                  <a:pt x="2128" y="750"/>
                </a:lnTo>
                <a:lnTo>
                  <a:pt x="2080" y="692"/>
                </a:lnTo>
                <a:lnTo>
                  <a:pt x="2029" y="636"/>
                </a:lnTo>
                <a:lnTo>
                  <a:pt x="1973" y="584"/>
                </a:lnTo>
                <a:lnTo>
                  <a:pt x="1914" y="538"/>
                </a:lnTo>
                <a:lnTo>
                  <a:pt x="1851" y="495"/>
                </a:lnTo>
                <a:lnTo>
                  <a:pt x="1785" y="458"/>
                </a:lnTo>
                <a:lnTo>
                  <a:pt x="1715" y="425"/>
                </a:lnTo>
                <a:lnTo>
                  <a:pt x="1644" y="398"/>
                </a:lnTo>
                <a:lnTo>
                  <a:pt x="1569" y="376"/>
                </a:lnTo>
                <a:lnTo>
                  <a:pt x="1492" y="361"/>
                </a:lnTo>
                <a:lnTo>
                  <a:pt x="1413" y="350"/>
                </a:lnTo>
                <a:lnTo>
                  <a:pt x="1333" y="347"/>
                </a:lnTo>
                <a:close/>
                <a:moveTo>
                  <a:pt x="1333" y="0"/>
                </a:moveTo>
                <a:lnTo>
                  <a:pt x="1423" y="3"/>
                </a:lnTo>
                <a:lnTo>
                  <a:pt x="1513" y="12"/>
                </a:lnTo>
                <a:lnTo>
                  <a:pt x="1601" y="27"/>
                </a:lnTo>
                <a:lnTo>
                  <a:pt x="1686" y="47"/>
                </a:lnTo>
                <a:lnTo>
                  <a:pt x="1770" y="73"/>
                </a:lnTo>
                <a:lnTo>
                  <a:pt x="1851" y="105"/>
                </a:lnTo>
                <a:lnTo>
                  <a:pt x="1930" y="141"/>
                </a:lnTo>
                <a:lnTo>
                  <a:pt x="2005" y="182"/>
                </a:lnTo>
                <a:lnTo>
                  <a:pt x="2077" y="228"/>
                </a:lnTo>
                <a:lnTo>
                  <a:pt x="2146" y="278"/>
                </a:lnTo>
                <a:lnTo>
                  <a:pt x="2212" y="332"/>
                </a:lnTo>
                <a:lnTo>
                  <a:pt x="2274" y="391"/>
                </a:lnTo>
                <a:lnTo>
                  <a:pt x="2333" y="452"/>
                </a:lnTo>
                <a:lnTo>
                  <a:pt x="2388" y="518"/>
                </a:lnTo>
                <a:lnTo>
                  <a:pt x="2437" y="588"/>
                </a:lnTo>
                <a:lnTo>
                  <a:pt x="2484" y="660"/>
                </a:lnTo>
                <a:lnTo>
                  <a:pt x="2524" y="736"/>
                </a:lnTo>
                <a:lnTo>
                  <a:pt x="2561" y="813"/>
                </a:lnTo>
                <a:lnTo>
                  <a:pt x="2592" y="895"/>
                </a:lnTo>
                <a:lnTo>
                  <a:pt x="2618" y="978"/>
                </a:lnTo>
                <a:lnTo>
                  <a:pt x="2638" y="1064"/>
                </a:lnTo>
                <a:lnTo>
                  <a:pt x="2653" y="1151"/>
                </a:lnTo>
                <a:lnTo>
                  <a:pt x="2662" y="1241"/>
                </a:lnTo>
                <a:lnTo>
                  <a:pt x="2665" y="1332"/>
                </a:lnTo>
                <a:lnTo>
                  <a:pt x="2663" y="1417"/>
                </a:lnTo>
                <a:lnTo>
                  <a:pt x="2655" y="1502"/>
                </a:lnTo>
                <a:lnTo>
                  <a:pt x="2641" y="1585"/>
                </a:lnTo>
                <a:lnTo>
                  <a:pt x="2623" y="1667"/>
                </a:lnTo>
                <a:lnTo>
                  <a:pt x="2598" y="1748"/>
                </a:lnTo>
                <a:lnTo>
                  <a:pt x="2570" y="1827"/>
                </a:lnTo>
                <a:lnTo>
                  <a:pt x="2536" y="1904"/>
                </a:lnTo>
                <a:lnTo>
                  <a:pt x="2497" y="1979"/>
                </a:lnTo>
                <a:lnTo>
                  <a:pt x="2454" y="2051"/>
                </a:lnTo>
                <a:lnTo>
                  <a:pt x="2405" y="2122"/>
                </a:lnTo>
                <a:lnTo>
                  <a:pt x="2353" y="2189"/>
                </a:lnTo>
                <a:lnTo>
                  <a:pt x="3137" y="3004"/>
                </a:lnTo>
                <a:lnTo>
                  <a:pt x="3158" y="3029"/>
                </a:lnTo>
                <a:lnTo>
                  <a:pt x="3173" y="3056"/>
                </a:lnTo>
                <a:lnTo>
                  <a:pt x="3182" y="3084"/>
                </a:lnTo>
                <a:lnTo>
                  <a:pt x="3186" y="3113"/>
                </a:lnTo>
                <a:lnTo>
                  <a:pt x="3186" y="3143"/>
                </a:lnTo>
                <a:lnTo>
                  <a:pt x="3180" y="3172"/>
                </a:lnTo>
                <a:lnTo>
                  <a:pt x="3169" y="3200"/>
                </a:lnTo>
                <a:lnTo>
                  <a:pt x="3154" y="3227"/>
                </a:lnTo>
                <a:lnTo>
                  <a:pt x="3133" y="3250"/>
                </a:lnTo>
                <a:lnTo>
                  <a:pt x="3113" y="3267"/>
                </a:lnTo>
                <a:lnTo>
                  <a:pt x="3090" y="3280"/>
                </a:lnTo>
                <a:lnTo>
                  <a:pt x="3065" y="3291"/>
                </a:lnTo>
                <a:lnTo>
                  <a:pt x="3040" y="3297"/>
                </a:lnTo>
                <a:lnTo>
                  <a:pt x="3013" y="3299"/>
                </a:lnTo>
                <a:lnTo>
                  <a:pt x="2985" y="3297"/>
                </a:lnTo>
                <a:lnTo>
                  <a:pt x="2958" y="3290"/>
                </a:lnTo>
                <a:lnTo>
                  <a:pt x="2932" y="3279"/>
                </a:lnTo>
                <a:lnTo>
                  <a:pt x="2909" y="3264"/>
                </a:lnTo>
                <a:lnTo>
                  <a:pt x="2888" y="3245"/>
                </a:lnTo>
                <a:lnTo>
                  <a:pt x="2096" y="2423"/>
                </a:lnTo>
                <a:lnTo>
                  <a:pt x="2028" y="2468"/>
                </a:lnTo>
                <a:lnTo>
                  <a:pt x="1957" y="2508"/>
                </a:lnTo>
                <a:lnTo>
                  <a:pt x="1884" y="2544"/>
                </a:lnTo>
                <a:lnTo>
                  <a:pt x="1810" y="2576"/>
                </a:lnTo>
                <a:lnTo>
                  <a:pt x="1734" y="2602"/>
                </a:lnTo>
                <a:lnTo>
                  <a:pt x="1655" y="2625"/>
                </a:lnTo>
                <a:lnTo>
                  <a:pt x="1577" y="2641"/>
                </a:lnTo>
                <a:lnTo>
                  <a:pt x="1497" y="2653"/>
                </a:lnTo>
                <a:lnTo>
                  <a:pt x="1415" y="2661"/>
                </a:lnTo>
                <a:lnTo>
                  <a:pt x="1333" y="2664"/>
                </a:lnTo>
                <a:lnTo>
                  <a:pt x="1242" y="2661"/>
                </a:lnTo>
                <a:lnTo>
                  <a:pt x="1152" y="2651"/>
                </a:lnTo>
                <a:lnTo>
                  <a:pt x="1064" y="2637"/>
                </a:lnTo>
                <a:lnTo>
                  <a:pt x="979" y="2616"/>
                </a:lnTo>
                <a:lnTo>
                  <a:pt x="895" y="2590"/>
                </a:lnTo>
                <a:lnTo>
                  <a:pt x="815" y="2559"/>
                </a:lnTo>
                <a:lnTo>
                  <a:pt x="736" y="2523"/>
                </a:lnTo>
                <a:lnTo>
                  <a:pt x="661" y="2481"/>
                </a:lnTo>
                <a:lnTo>
                  <a:pt x="588" y="2436"/>
                </a:lnTo>
                <a:lnTo>
                  <a:pt x="519" y="2385"/>
                </a:lnTo>
                <a:lnTo>
                  <a:pt x="453" y="2332"/>
                </a:lnTo>
                <a:lnTo>
                  <a:pt x="391" y="2273"/>
                </a:lnTo>
                <a:lnTo>
                  <a:pt x="333" y="2211"/>
                </a:lnTo>
                <a:lnTo>
                  <a:pt x="278" y="2145"/>
                </a:lnTo>
                <a:lnTo>
                  <a:pt x="228" y="2076"/>
                </a:lnTo>
                <a:lnTo>
                  <a:pt x="183" y="2003"/>
                </a:lnTo>
                <a:lnTo>
                  <a:pt x="141" y="1928"/>
                </a:lnTo>
                <a:lnTo>
                  <a:pt x="105" y="1849"/>
                </a:lnTo>
                <a:lnTo>
                  <a:pt x="74" y="1769"/>
                </a:lnTo>
                <a:lnTo>
                  <a:pt x="48" y="1685"/>
                </a:lnTo>
                <a:lnTo>
                  <a:pt x="28" y="1600"/>
                </a:lnTo>
                <a:lnTo>
                  <a:pt x="12" y="1512"/>
                </a:lnTo>
                <a:lnTo>
                  <a:pt x="3" y="1423"/>
                </a:lnTo>
                <a:lnTo>
                  <a:pt x="0" y="1332"/>
                </a:lnTo>
                <a:lnTo>
                  <a:pt x="3" y="1241"/>
                </a:lnTo>
                <a:lnTo>
                  <a:pt x="12" y="1151"/>
                </a:lnTo>
                <a:lnTo>
                  <a:pt x="28" y="1064"/>
                </a:lnTo>
                <a:lnTo>
                  <a:pt x="48" y="978"/>
                </a:lnTo>
                <a:lnTo>
                  <a:pt x="74" y="895"/>
                </a:lnTo>
                <a:lnTo>
                  <a:pt x="105" y="813"/>
                </a:lnTo>
                <a:lnTo>
                  <a:pt x="141" y="736"/>
                </a:lnTo>
                <a:lnTo>
                  <a:pt x="183" y="660"/>
                </a:lnTo>
                <a:lnTo>
                  <a:pt x="228" y="588"/>
                </a:lnTo>
                <a:lnTo>
                  <a:pt x="278" y="518"/>
                </a:lnTo>
                <a:lnTo>
                  <a:pt x="333" y="452"/>
                </a:lnTo>
                <a:lnTo>
                  <a:pt x="391" y="391"/>
                </a:lnTo>
                <a:lnTo>
                  <a:pt x="453" y="332"/>
                </a:lnTo>
                <a:lnTo>
                  <a:pt x="519" y="278"/>
                </a:lnTo>
                <a:lnTo>
                  <a:pt x="588" y="228"/>
                </a:lnTo>
                <a:lnTo>
                  <a:pt x="661" y="182"/>
                </a:lnTo>
                <a:lnTo>
                  <a:pt x="736" y="141"/>
                </a:lnTo>
                <a:lnTo>
                  <a:pt x="815" y="105"/>
                </a:lnTo>
                <a:lnTo>
                  <a:pt x="895" y="73"/>
                </a:lnTo>
                <a:lnTo>
                  <a:pt x="979" y="47"/>
                </a:lnTo>
                <a:lnTo>
                  <a:pt x="1064" y="27"/>
                </a:lnTo>
                <a:lnTo>
                  <a:pt x="1152" y="12"/>
                </a:lnTo>
                <a:lnTo>
                  <a:pt x="1242" y="3"/>
                </a:lnTo>
                <a:lnTo>
                  <a:pt x="1333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9" name="ZoneTexte 13"/>
          <p:cNvSpPr txBox="1"/>
          <p:nvPr/>
        </p:nvSpPr>
        <p:spPr>
          <a:xfrm>
            <a:off x="189713" y="2161485"/>
            <a:ext cx="2248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Более половины программ воспитательной работы были оценены как </a:t>
            </a:r>
            <a:r>
              <a:rPr lang="ru-RU" sz="2000" i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«плохие» </a:t>
            </a:r>
            <a:r>
              <a:rPr lang="ru-RU" sz="20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и </a:t>
            </a: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rPr>
              <a:t>«очень плохие»</a:t>
            </a:r>
          </a:p>
        </p:txBody>
      </p:sp>
    </p:spTree>
    <p:extLst>
      <p:ext uri="{BB962C8B-B14F-4D97-AF65-F5344CB8AC3E}">
        <p14:creationId xmlns:p14="http://schemas.microsoft.com/office/powerpoint/2010/main" val="1154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AB2D3A9-6F4D-344C-9378-75484DCB9681}"/>
              </a:ext>
            </a:extLst>
          </p:cNvPr>
          <p:cNvSpPr/>
          <p:nvPr/>
        </p:nvSpPr>
        <p:spPr>
          <a:xfrm>
            <a:off x="457201" y="1011005"/>
            <a:ext cx="609601" cy="556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B9D3BC8-4C2E-D642-88E4-84578137B50B}"/>
              </a:ext>
            </a:extLst>
          </p:cNvPr>
          <p:cNvSpPr/>
          <p:nvPr/>
        </p:nvSpPr>
        <p:spPr>
          <a:xfrm>
            <a:off x="457201" y="1681305"/>
            <a:ext cx="609601" cy="5562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F076D6E-3CB7-EA4F-ABFD-595DE2B0EE21}"/>
              </a:ext>
            </a:extLst>
          </p:cNvPr>
          <p:cNvSpPr/>
          <p:nvPr/>
        </p:nvSpPr>
        <p:spPr>
          <a:xfrm>
            <a:off x="457201" y="2351605"/>
            <a:ext cx="609601" cy="5562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35CD267-2D39-FE4D-BC18-DAEEB463CDD3}"/>
              </a:ext>
            </a:extLst>
          </p:cNvPr>
          <p:cNvSpPr/>
          <p:nvPr/>
        </p:nvSpPr>
        <p:spPr>
          <a:xfrm>
            <a:off x="457201" y="3021905"/>
            <a:ext cx="609601" cy="5562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775A980-2741-5448-BD3E-04D26523D23F}"/>
              </a:ext>
            </a:extLst>
          </p:cNvPr>
          <p:cNvSpPr/>
          <p:nvPr/>
        </p:nvSpPr>
        <p:spPr>
          <a:xfrm>
            <a:off x="457201" y="3692206"/>
            <a:ext cx="609601" cy="5562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1DA5C09-0AA0-3A46-98D0-C4584C233D3D}"/>
              </a:ext>
            </a:extLst>
          </p:cNvPr>
          <p:cNvSpPr/>
          <p:nvPr/>
        </p:nvSpPr>
        <p:spPr>
          <a:xfrm>
            <a:off x="1143000" y="1006886"/>
            <a:ext cx="7364130" cy="55620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Воспитательная работа в большинстве организаций не рассматривается в качестве важнейшего вида деятельности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07B2946-65C5-5F42-A91F-56D2D1645332}"/>
              </a:ext>
            </a:extLst>
          </p:cNvPr>
          <p:cNvSpPr txBox="1"/>
          <p:nvPr/>
        </p:nvSpPr>
        <p:spPr>
          <a:xfrm>
            <a:off x="457201" y="64700"/>
            <a:ext cx="754667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646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РЕЗЮМЕ</a:t>
            </a:r>
          </a:p>
          <a:p>
            <a:pPr defTabSz="685646"/>
            <a:r>
              <a:rPr lang="ru-R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(по итогам мониторинга воспитательной работы в ПОО за 2018 год)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defTabSz="685646"/>
            <a:endParaRPr lang="ru-RU" b="1" dirty="0">
              <a:solidFill>
                <a:schemeClr val="accent4"/>
              </a:solidFill>
              <a:latin typeface="Century Gothic" panose="020B0502020202020204" pitchFamily="34" charset="0"/>
              <a:cs typeface="Poppins" pitchFamily="2" charset="77"/>
            </a:endParaRPr>
          </a:p>
        </p:txBody>
      </p:sp>
      <p:pic>
        <p:nvPicPr>
          <p:cNvPr id="26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103653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13">
            <a:extLst>
              <a:ext uri="{FF2B5EF4-FFF2-40B4-BE49-F238E27FC236}">
                <a16:creationId xmlns="" xmlns:a16="http://schemas.microsoft.com/office/drawing/2014/main" id="{F1DA5C09-0AA0-3A46-98D0-C4584C233D3D}"/>
              </a:ext>
            </a:extLst>
          </p:cNvPr>
          <p:cNvSpPr/>
          <p:nvPr/>
        </p:nvSpPr>
        <p:spPr>
          <a:xfrm>
            <a:off x="1104901" y="1681305"/>
            <a:ext cx="7364130" cy="55620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Ряду ПОО не ясны цели воспитательной работы.</a:t>
            </a:r>
          </a:p>
          <a:p>
            <a:pPr algn="just"/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Большинство ПОО испытывают затруднения с измерением результативности ВР 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="" xmlns:a16="http://schemas.microsoft.com/office/drawing/2014/main" id="{F1DA5C09-0AA0-3A46-98D0-C4584C233D3D}"/>
              </a:ext>
            </a:extLst>
          </p:cNvPr>
          <p:cNvSpPr/>
          <p:nvPr/>
        </p:nvSpPr>
        <p:spPr>
          <a:xfrm>
            <a:off x="1143000" y="2355415"/>
            <a:ext cx="7364130" cy="55620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Воспитательная работа многих ПОО не позволяет сформировать у обучающихся все необходимые профессиональные и личностные компетенции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13">
            <a:extLst>
              <a:ext uri="{FF2B5EF4-FFF2-40B4-BE49-F238E27FC236}">
                <a16:creationId xmlns="" xmlns:a16="http://schemas.microsoft.com/office/drawing/2014/main" id="{F1DA5C09-0AA0-3A46-98D0-C4584C233D3D}"/>
              </a:ext>
            </a:extLst>
          </p:cNvPr>
          <p:cNvSpPr/>
          <p:nvPr/>
        </p:nvSpPr>
        <p:spPr>
          <a:xfrm>
            <a:off x="1112520" y="3033335"/>
            <a:ext cx="7364130" cy="55620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ВР ряда ПОО ориентирована исключительно на даты и проведение различных мероприятий. Проектный подход  в ВР ПОО практически не применяют, стратегические ориентиры не заданы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13">
            <a:extLst>
              <a:ext uri="{FF2B5EF4-FFF2-40B4-BE49-F238E27FC236}">
                <a16:creationId xmlns="" xmlns:a16="http://schemas.microsoft.com/office/drawing/2014/main" id="{F1DA5C09-0AA0-3A46-98D0-C4584C233D3D}"/>
              </a:ext>
            </a:extLst>
          </p:cNvPr>
          <p:cNvSpPr/>
          <p:nvPr/>
        </p:nvSpPr>
        <p:spPr>
          <a:xfrm>
            <a:off x="1143000" y="3711255"/>
            <a:ext cx="7364130" cy="55620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Финансовое обеспечение воспитательной работы при ее проектировании не проработано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5">
            <a:extLst>
              <a:ext uri="{FF2B5EF4-FFF2-40B4-BE49-F238E27FC236}">
                <a16:creationId xmlns="" xmlns:a16="http://schemas.microsoft.com/office/drawing/2014/main" id="{1775A980-2741-5448-BD3E-04D26523D23F}"/>
              </a:ext>
            </a:extLst>
          </p:cNvPr>
          <p:cNvSpPr/>
          <p:nvPr/>
        </p:nvSpPr>
        <p:spPr>
          <a:xfrm>
            <a:off x="457201" y="4358695"/>
            <a:ext cx="609601" cy="556207"/>
          </a:xfrm>
          <a:prstGeom prst="rect">
            <a:avLst/>
          </a:prstGeom>
          <a:solidFill>
            <a:srgbClr val="8FB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Century Gothic" panose="020B0502020202020204" pitchFamily="34" charset="0"/>
            </a:endParaRPr>
          </a:p>
        </p:txBody>
      </p:sp>
      <p:sp>
        <p:nvSpPr>
          <p:cNvPr id="34" name="Rectangle 13">
            <a:extLst>
              <a:ext uri="{FF2B5EF4-FFF2-40B4-BE49-F238E27FC236}">
                <a16:creationId xmlns="" xmlns:a16="http://schemas.microsoft.com/office/drawing/2014/main" id="{F1DA5C09-0AA0-3A46-98D0-C4584C233D3D}"/>
              </a:ext>
            </a:extLst>
          </p:cNvPr>
          <p:cNvSpPr/>
          <p:nvPr/>
        </p:nvSpPr>
        <p:spPr>
          <a:xfrm>
            <a:off x="1143000" y="4377744"/>
            <a:ext cx="7364130" cy="55620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rPr>
              <a:t>При осуществлении воспитательной работы имеются проблемы организационного характера, нет распределения функций, полномочий и ответственности между субъектами ВР</a:t>
            </a:r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924403" y="152948"/>
            <a:ext cx="64229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262626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ИТОГИ МОНИТОРИНГА ДЕЯТЕЛЬНОСТИ ПОО ПО РАЗВИТИЮ СИСТЕМЫ ВОСПИТАНИЯ И СОЦИАЛИЗАЦИИ ОБУЧАЮЩИХСЯ, 2019 год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15602" y="1249282"/>
            <a:ext cx="7454928" cy="3505200"/>
            <a:chOff x="212950" y="1123950"/>
            <a:chExt cx="7635650" cy="3530762"/>
          </a:xfrm>
        </p:grpSpPr>
        <p:sp>
          <p:nvSpPr>
            <p:cNvPr id="10" name="Прямоугольник 9"/>
            <p:cNvSpPr/>
            <p:nvPr/>
          </p:nvSpPr>
          <p:spPr bwMode="auto">
            <a:xfrm>
              <a:off x="1905000" y="1276350"/>
              <a:ext cx="5715000" cy="685800"/>
            </a:xfrm>
            <a:prstGeom prst="rect">
              <a:avLst/>
            </a:prstGeom>
            <a:solidFill>
              <a:schemeClr val="accent2">
                <a:alpha val="42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 bwMode="auto">
            <a:xfrm>
              <a:off x="1905000" y="1962150"/>
              <a:ext cx="5715000" cy="914400"/>
            </a:xfrm>
            <a:prstGeom prst="rect">
              <a:avLst/>
            </a:prstGeom>
            <a:solidFill>
              <a:schemeClr val="accent5">
                <a:alpha val="42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1905000" y="2876550"/>
              <a:ext cx="5715000" cy="15240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ru-RU">
                <a:latin typeface="Century Gothic" panose="020B0502020202020204" pitchFamily="34" charset="0"/>
              </a:endParaRPr>
            </a:p>
          </p:txBody>
        </p:sp>
        <p:graphicFrame>
          <p:nvGraphicFramePr>
            <p:cNvPr id="2" name="Диаграмма 1"/>
            <p:cNvGraphicFramePr>
              <a:graphicFrameLocks/>
            </p:cNvGraphicFramePr>
            <p:nvPr>
              <p:extLst/>
            </p:nvPr>
          </p:nvGraphicFramePr>
          <p:xfrm>
            <a:off x="1371600" y="1123950"/>
            <a:ext cx="6477000" cy="35307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Rectangle 1">
              <a:extLst>
                <a:ext uri="{FF2B5EF4-FFF2-40B4-BE49-F238E27FC236}">
                  <a16:creationId xmlns="" xmlns:a16="http://schemas.microsoft.com/office/drawing/2014/main" id="{5AB2D3A9-6F4D-344C-9378-75484DCB9681}"/>
                </a:ext>
              </a:extLst>
            </p:cNvPr>
            <p:cNvSpPr/>
            <p:nvPr/>
          </p:nvSpPr>
          <p:spPr>
            <a:xfrm>
              <a:off x="212950" y="1260892"/>
              <a:ext cx="381000" cy="7012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800" dirty="0">
                  <a:latin typeface="Century Gothic" panose="020B0502020202020204" pitchFamily="34" charset="0"/>
                </a:rPr>
                <a:t>ВЫСОКИЙ</a:t>
              </a:r>
            </a:p>
            <a:p>
              <a:pPr algn="ctr"/>
              <a:r>
                <a:rPr lang="ru-RU" sz="800" dirty="0">
                  <a:latin typeface="Century Gothic" panose="020B0502020202020204" pitchFamily="34" charset="0"/>
                </a:rPr>
                <a:t>(80-100)</a:t>
              </a:r>
              <a:endParaRPr lang="en-US" sz="800" dirty="0">
                <a:latin typeface="Century Gothic" panose="020B0502020202020204" pitchFamily="34" charset="0"/>
              </a:endParaRPr>
            </a:p>
          </p:txBody>
        </p:sp>
        <p:sp>
          <p:nvSpPr>
            <p:cNvPr id="16" name="Rectangle 13">
              <a:extLst>
                <a:ext uri="{FF2B5EF4-FFF2-40B4-BE49-F238E27FC236}">
                  <a16:creationId xmlns="" xmlns:a16="http://schemas.microsoft.com/office/drawing/2014/main" id="{F1DA5C09-0AA0-3A46-98D0-C4584C233D3D}"/>
                </a:ext>
              </a:extLst>
            </p:cNvPr>
            <p:cNvSpPr/>
            <p:nvPr/>
          </p:nvSpPr>
          <p:spPr>
            <a:xfrm>
              <a:off x="624352" y="1260893"/>
              <a:ext cx="747248" cy="70125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entury Gothic" panose="020B0502020202020204" pitchFamily="34" charset="0"/>
                </a:rPr>
                <a:t>1,9% </a:t>
              </a:r>
            </a:p>
            <a:p>
              <a:pPr algn="ctr"/>
              <a:r>
                <a:rPr lang="ru-RU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entury Gothic" panose="020B0502020202020204" pitchFamily="34" charset="0"/>
                </a:rPr>
                <a:t>(3 ПОО)</a:t>
              </a:r>
              <a:endPara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F1DA5C09-0AA0-3A46-98D0-C4584C233D3D}"/>
                </a:ext>
              </a:extLst>
            </p:cNvPr>
            <p:cNvSpPr/>
            <p:nvPr/>
          </p:nvSpPr>
          <p:spPr>
            <a:xfrm>
              <a:off x="624352" y="1962151"/>
              <a:ext cx="747248" cy="9143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entury Gothic" panose="020B0502020202020204" pitchFamily="34" charset="0"/>
                </a:rPr>
                <a:t>28,1% (45 ПОО)</a:t>
              </a:r>
              <a:endPara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Rectangle 1">
              <a:extLst>
                <a:ext uri="{FF2B5EF4-FFF2-40B4-BE49-F238E27FC236}">
                  <a16:creationId xmlns="" xmlns:a16="http://schemas.microsoft.com/office/drawing/2014/main" id="{5AB2D3A9-6F4D-344C-9378-75484DCB9681}"/>
                </a:ext>
              </a:extLst>
            </p:cNvPr>
            <p:cNvSpPr/>
            <p:nvPr/>
          </p:nvSpPr>
          <p:spPr>
            <a:xfrm>
              <a:off x="212950" y="1962151"/>
              <a:ext cx="3810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800" dirty="0">
                  <a:latin typeface="Century Gothic" panose="020B0502020202020204" pitchFamily="34" charset="0"/>
                </a:rPr>
                <a:t>СРЕДНИЙ </a:t>
              </a:r>
            </a:p>
            <a:p>
              <a:pPr algn="ctr"/>
              <a:r>
                <a:rPr lang="ru-RU" sz="800" dirty="0">
                  <a:latin typeface="Century Gothic" panose="020B0502020202020204" pitchFamily="34" charset="0"/>
                </a:rPr>
                <a:t>(50-79)</a:t>
              </a:r>
              <a:endParaRPr lang="en-US" sz="800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Rectangle 1">
              <a:extLst>
                <a:ext uri="{FF2B5EF4-FFF2-40B4-BE49-F238E27FC236}">
                  <a16:creationId xmlns="" xmlns:a16="http://schemas.microsoft.com/office/drawing/2014/main" id="{5AB2D3A9-6F4D-344C-9378-75484DCB9681}"/>
                </a:ext>
              </a:extLst>
            </p:cNvPr>
            <p:cNvSpPr/>
            <p:nvPr/>
          </p:nvSpPr>
          <p:spPr>
            <a:xfrm>
              <a:off x="212950" y="2876550"/>
              <a:ext cx="381000" cy="1524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800" dirty="0">
                  <a:latin typeface="Century Gothic" panose="020B0502020202020204" pitchFamily="34" charset="0"/>
                </a:rPr>
                <a:t>НИЗКИЙ </a:t>
              </a:r>
            </a:p>
            <a:p>
              <a:pPr algn="ctr"/>
              <a:r>
                <a:rPr lang="ru-RU" sz="800" dirty="0">
                  <a:latin typeface="Century Gothic" panose="020B0502020202020204" pitchFamily="34" charset="0"/>
                </a:rPr>
                <a:t>(0-49)</a:t>
              </a:r>
              <a:endParaRPr lang="en-US" sz="800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Rectangle 13">
              <a:extLst>
                <a:ext uri="{FF2B5EF4-FFF2-40B4-BE49-F238E27FC236}">
                  <a16:creationId xmlns="" xmlns:a16="http://schemas.microsoft.com/office/drawing/2014/main" id="{F1DA5C09-0AA0-3A46-98D0-C4584C233D3D}"/>
                </a:ext>
              </a:extLst>
            </p:cNvPr>
            <p:cNvSpPr/>
            <p:nvPr/>
          </p:nvSpPr>
          <p:spPr>
            <a:xfrm>
              <a:off x="624352" y="2876550"/>
              <a:ext cx="747248" cy="152400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entury Gothic" panose="020B0502020202020204" pitchFamily="34" charset="0"/>
                </a:rPr>
                <a:t>70% (112 ПОО)</a:t>
              </a:r>
              <a:endParaRPr lang="en-US" sz="1200" dirty="0">
                <a:solidFill>
                  <a:schemeClr val="tx1">
                    <a:lumMod val="90000"/>
                    <a:lumOff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7445670" y="105486"/>
            <a:ext cx="169833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Дальневосточный</a:t>
            </a:r>
            <a:endParaRPr lang="ru-RU" sz="85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1 - Еврейская автономная область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2 - Забайкальский край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3 - Республика Саха (Якутия)</a:t>
            </a:r>
          </a:p>
          <a:p>
            <a:r>
              <a:rPr lang="ru-RU" sz="85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Приволжский</a:t>
            </a:r>
            <a:endParaRPr lang="ru-RU" sz="85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4 - Кировская область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5 - Нижегородская область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6 - Пермский край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7 - Республика Башкортостан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8 - Республика Марий Эл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9 - Республика Мордовия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10 - Республика Татарстан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11 - Саратовская область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12 - Удмуртская республика</a:t>
            </a:r>
          </a:p>
          <a:p>
            <a:r>
              <a:rPr lang="ru-RU" sz="85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Северо-Западный</a:t>
            </a:r>
            <a:endParaRPr lang="ru-RU" sz="85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13 - Архангельская область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14 - г. Санкт-Петербург</a:t>
            </a:r>
          </a:p>
          <a:p>
            <a:r>
              <a:rPr lang="ru-RU" sz="85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Северо-Кавказский</a:t>
            </a:r>
            <a:endParaRPr lang="ru-RU" sz="85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15 - р. Северная Осетия - Алания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16 - Ставропольский край</a:t>
            </a:r>
          </a:p>
          <a:p>
            <a:r>
              <a:rPr lang="ru-RU" sz="85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Сибирский</a:t>
            </a:r>
            <a:endParaRPr lang="ru-RU" sz="85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17 - Алтайский край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18 - Иркутская область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19 - Новосибирская область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20 - Омская область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21 - Республика Хакассия</a:t>
            </a:r>
          </a:p>
          <a:p>
            <a:r>
              <a:rPr lang="ru-RU" sz="85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Уральский</a:t>
            </a:r>
            <a:endParaRPr lang="ru-RU" sz="85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22 - Курганская область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23 - Свердловская область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24 - Ханты-Мансийский АО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25 - Челябинская область</a:t>
            </a:r>
          </a:p>
          <a:p>
            <a:r>
              <a:rPr lang="ru-RU" sz="85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Южный</a:t>
            </a:r>
            <a:endParaRPr lang="ru-RU" sz="85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26 - Астраханская область</a:t>
            </a:r>
          </a:p>
          <a:p>
            <a:r>
              <a:rPr lang="ru-RU" sz="85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27 - Краснодарский край</a:t>
            </a:r>
          </a:p>
        </p:txBody>
      </p:sp>
      <p:pic>
        <p:nvPicPr>
          <p:cNvPr id="19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2" y="14892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7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38600" y="2908695"/>
            <a:ext cx="3593047" cy="383402"/>
            <a:chOff x="5310009" y="3817901"/>
            <a:chExt cx="2538591" cy="383402"/>
          </a:xfrm>
        </p:grpSpPr>
        <p:sp>
          <p:nvSpPr>
            <p:cNvPr id="105" name="Rectangle 104"/>
            <p:cNvSpPr/>
            <p:nvPr/>
          </p:nvSpPr>
          <p:spPr>
            <a:xfrm>
              <a:off x="7471228" y="3817901"/>
              <a:ext cx="3773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1,9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5310009" y="4201303"/>
              <a:ext cx="2422694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5310009" y="4201303"/>
              <a:ext cx="1" cy="0"/>
            </a:xfrm>
            <a:prstGeom prst="line">
              <a:avLst/>
            </a:prstGeom>
            <a:ln w="228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38600" y="2284588"/>
            <a:ext cx="3593047" cy="383401"/>
            <a:chOff x="5310009" y="3199318"/>
            <a:chExt cx="2538591" cy="383401"/>
          </a:xfrm>
        </p:grpSpPr>
        <p:sp>
          <p:nvSpPr>
            <p:cNvPr id="109" name="Rectangle 108"/>
            <p:cNvSpPr/>
            <p:nvPr/>
          </p:nvSpPr>
          <p:spPr>
            <a:xfrm>
              <a:off x="7410070" y="3199318"/>
              <a:ext cx="438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13,9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5310009" y="3582719"/>
              <a:ext cx="2422694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310009" y="3582719"/>
              <a:ext cx="340889" cy="0"/>
            </a:xfrm>
            <a:prstGeom prst="line">
              <a:avLst/>
            </a:prstGeom>
            <a:ln w="2286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038600" y="1657350"/>
            <a:ext cx="3593047" cy="383402"/>
            <a:chOff x="5310009" y="2580734"/>
            <a:chExt cx="2538591" cy="383402"/>
          </a:xfrm>
        </p:grpSpPr>
        <p:sp>
          <p:nvSpPr>
            <p:cNvPr id="113" name="Rectangle 112"/>
            <p:cNvSpPr/>
            <p:nvPr/>
          </p:nvSpPr>
          <p:spPr>
            <a:xfrm>
              <a:off x="7410069" y="2580734"/>
              <a:ext cx="438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84,1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5310009" y="2964136"/>
              <a:ext cx="2422694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310009" y="2964136"/>
              <a:ext cx="1902176" cy="0"/>
            </a:xfrm>
            <a:prstGeom prst="line">
              <a:avLst/>
            </a:prstGeom>
            <a:ln w="228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Inhaltsplatzhalter 4"/>
          <p:cNvSpPr txBox="1">
            <a:spLocks/>
          </p:cNvSpPr>
          <p:nvPr/>
        </p:nvSpPr>
        <p:spPr>
          <a:xfrm>
            <a:off x="1777884" y="1949972"/>
            <a:ext cx="1958374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Низкий уровень</a:t>
            </a:r>
            <a:endParaRPr lang="en-US" sz="1400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Inhaltsplatzhalter 4"/>
          <p:cNvSpPr txBox="1">
            <a:spLocks/>
          </p:cNvSpPr>
          <p:nvPr/>
        </p:nvSpPr>
        <p:spPr>
          <a:xfrm>
            <a:off x="1777884" y="2584898"/>
            <a:ext cx="1958374" cy="2308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5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Средний уровень</a:t>
            </a:r>
            <a:endParaRPr lang="en-US" sz="105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32" name="Inhaltsplatzhalter 4"/>
          <p:cNvSpPr txBox="1">
            <a:spLocks/>
          </p:cNvSpPr>
          <p:nvPr/>
        </p:nvSpPr>
        <p:spPr>
          <a:xfrm>
            <a:off x="1777884" y="3201314"/>
            <a:ext cx="1958374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Высокий уровень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251047" y="229163"/>
            <a:ext cx="805759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МОНИТОРИНГ </a:t>
            </a:r>
            <a:r>
              <a:rPr lang="ru-RU" sz="2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ПРОГРАММ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ВОСПИТАНИЯ ОБУЧАЮЩИХСЯ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В ПОО ЗА </a:t>
            </a: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2020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г.</a:t>
            </a:r>
          </a:p>
        </p:txBody>
      </p:sp>
      <p:pic>
        <p:nvPicPr>
          <p:cNvPr id="46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27" y="103653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Freeform 214"/>
          <p:cNvSpPr>
            <a:spLocks noEditPoints="1"/>
          </p:cNvSpPr>
          <p:nvPr/>
        </p:nvSpPr>
        <p:spPr bwMode="auto">
          <a:xfrm>
            <a:off x="1266713" y="1901767"/>
            <a:ext cx="360000" cy="360000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80" y="140"/>
              </a:cxn>
              <a:cxn ang="0">
                <a:pos x="156" y="140"/>
              </a:cxn>
              <a:cxn ang="0">
                <a:pos x="140" y="140"/>
              </a:cxn>
              <a:cxn ang="0">
                <a:pos x="116" y="140"/>
              </a:cxn>
              <a:cxn ang="0">
                <a:pos x="100" y="140"/>
              </a:cxn>
              <a:cxn ang="0">
                <a:pos x="76" y="140"/>
              </a:cxn>
              <a:cxn ang="0">
                <a:pos x="64" y="128"/>
              </a:cxn>
              <a:cxn ang="0">
                <a:pos x="76" y="116"/>
              </a:cxn>
              <a:cxn ang="0">
                <a:pos x="104" y="116"/>
              </a:cxn>
              <a:cxn ang="0">
                <a:pos x="116" y="116"/>
              </a:cxn>
              <a:cxn ang="0">
                <a:pos x="140" y="116"/>
              </a:cxn>
              <a:cxn ang="0">
                <a:pos x="156" y="116"/>
              </a:cxn>
              <a:cxn ang="0">
                <a:pos x="180" y="116"/>
              </a:cxn>
              <a:cxn ang="0">
                <a:pos x="192" y="128"/>
              </a:cxn>
              <a:cxn ang="0">
                <a:pos x="180" y="140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8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40" y="140"/>
                  <a:pt x="140" y="140"/>
                  <a:pt x="140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69" y="140"/>
                  <a:pt x="64" y="135"/>
                  <a:pt x="64" y="128"/>
                </a:cubicBezTo>
                <a:cubicBezTo>
                  <a:pt x="64" y="121"/>
                  <a:pt x="69" y="116"/>
                  <a:pt x="76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80" y="116"/>
                  <a:pt x="180" y="116"/>
                  <a:pt x="180" y="116"/>
                </a:cubicBezTo>
                <a:cubicBezTo>
                  <a:pt x="187" y="116"/>
                  <a:pt x="192" y="121"/>
                  <a:pt x="192" y="128"/>
                </a:cubicBezTo>
                <a:cubicBezTo>
                  <a:pt x="192" y="135"/>
                  <a:pt x="187" y="140"/>
                  <a:pt x="180" y="140"/>
                </a:cubicBezTo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2" name="Freeform 215"/>
          <p:cNvSpPr>
            <a:spLocks noEditPoints="1"/>
          </p:cNvSpPr>
          <p:nvPr/>
        </p:nvSpPr>
        <p:spPr bwMode="auto">
          <a:xfrm>
            <a:off x="1266713" y="3144422"/>
            <a:ext cx="360000" cy="360000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80" y="140"/>
              </a:cxn>
              <a:cxn ang="0">
                <a:pos x="140" y="140"/>
              </a:cxn>
              <a:cxn ang="0">
                <a:pos x="140" y="180"/>
              </a:cxn>
              <a:cxn ang="0">
                <a:pos x="128" y="192"/>
              </a:cxn>
              <a:cxn ang="0">
                <a:pos x="116" y="180"/>
              </a:cxn>
              <a:cxn ang="0">
                <a:pos x="116" y="140"/>
              </a:cxn>
              <a:cxn ang="0">
                <a:pos x="76" y="140"/>
              </a:cxn>
              <a:cxn ang="0">
                <a:pos x="64" y="128"/>
              </a:cxn>
              <a:cxn ang="0">
                <a:pos x="76" y="116"/>
              </a:cxn>
              <a:cxn ang="0">
                <a:pos x="116" y="116"/>
              </a:cxn>
              <a:cxn ang="0">
                <a:pos x="116" y="76"/>
              </a:cxn>
              <a:cxn ang="0">
                <a:pos x="128" y="64"/>
              </a:cxn>
              <a:cxn ang="0">
                <a:pos x="140" y="76"/>
              </a:cxn>
              <a:cxn ang="0">
                <a:pos x="140" y="116"/>
              </a:cxn>
              <a:cxn ang="0">
                <a:pos x="180" y="116"/>
              </a:cxn>
              <a:cxn ang="0">
                <a:pos x="192" y="128"/>
              </a:cxn>
              <a:cxn ang="0">
                <a:pos x="180" y="140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80" y="140"/>
                </a:moveTo>
                <a:cubicBezTo>
                  <a:pt x="140" y="140"/>
                  <a:pt x="140" y="140"/>
                  <a:pt x="140" y="140"/>
                </a:cubicBezTo>
                <a:cubicBezTo>
                  <a:pt x="140" y="180"/>
                  <a:pt x="140" y="180"/>
                  <a:pt x="140" y="180"/>
                </a:cubicBezTo>
                <a:cubicBezTo>
                  <a:pt x="140" y="187"/>
                  <a:pt x="135" y="192"/>
                  <a:pt x="128" y="192"/>
                </a:cubicBezTo>
                <a:cubicBezTo>
                  <a:pt x="121" y="192"/>
                  <a:pt x="116" y="187"/>
                  <a:pt x="116" y="18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69" y="140"/>
                  <a:pt x="64" y="135"/>
                  <a:pt x="64" y="128"/>
                </a:cubicBezTo>
                <a:cubicBezTo>
                  <a:pt x="64" y="121"/>
                  <a:pt x="69" y="116"/>
                  <a:pt x="7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69"/>
                  <a:pt x="121" y="64"/>
                  <a:pt x="128" y="64"/>
                </a:cubicBezTo>
                <a:cubicBezTo>
                  <a:pt x="135" y="64"/>
                  <a:pt x="140" y="69"/>
                  <a:pt x="140" y="7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80" y="116"/>
                  <a:pt x="180" y="116"/>
                  <a:pt x="180" y="116"/>
                </a:cubicBezTo>
                <a:cubicBezTo>
                  <a:pt x="187" y="116"/>
                  <a:pt x="192" y="121"/>
                  <a:pt x="192" y="128"/>
                </a:cubicBezTo>
                <a:cubicBezTo>
                  <a:pt x="192" y="135"/>
                  <a:pt x="187" y="140"/>
                  <a:pt x="180" y="140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4" name="Freeform 6"/>
          <p:cNvSpPr>
            <a:spLocks noEditPoints="1"/>
          </p:cNvSpPr>
          <p:nvPr/>
        </p:nvSpPr>
        <p:spPr bwMode="auto">
          <a:xfrm>
            <a:off x="1266713" y="2520313"/>
            <a:ext cx="360000" cy="360000"/>
          </a:xfrm>
          <a:custGeom>
            <a:avLst/>
            <a:gdLst>
              <a:gd name="T0" fmla="*/ 1096 w 3186"/>
              <a:gd name="T1" fmla="*/ 376 h 3299"/>
              <a:gd name="T2" fmla="*/ 815 w 3186"/>
              <a:gd name="T3" fmla="*/ 495 h 3299"/>
              <a:gd name="T4" fmla="*/ 586 w 3186"/>
              <a:gd name="T5" fmla="*/ 692 h 3299"/>
              <a:gd name="T6" fmla="*/ 426 w 3186"/>
              <a:gd name="T7" fmla="*/ 949 h 3299"/>
              <a:gd name="T8" fmla="*/ 352 w 3186"/>
              <a:gd name="T9" fmla="*/ 1251 h 3299"/>
              <a:gd name="T10" fmla="*/ 376 w 3186"/>
              <a:gd name="T11" fmla="*/ 1568 h 3299"/>
              <a:gd name="T12" fmla="*/ 496 w 3186"/>
              <a:gd name="T13" fmla="*/ 1849 h 3299"/>
              <a:gd name="T14" fmla="*/ 692 w 3186"/>
              <a:gd name="T15" fmla="*/ 2079 h 3299"/>
              <a:gd name="T16" fmla="*/ 950 w 3186"/>
              <a:gd name="T17" fmla="*/ 2239 h 3299"/>
              <a:gd name="T18" fmla="*/ 1252 w 3186"/>
              <a:gd name="T19" fmla="*/ 2313 h 3299"/>
              <a:gd name="T20" fmla="*/ 1569 w 3186"/>
              <a:gd name="T21" fmla="*/ 2288 h 3299"/>
              <a:gd name="T22" fmla="*/ 1851 w 3186"/>
              <a:gd name="T23" fmla="*/ 2169 h 3299"/>
              <a:gd name="T24" fmla="*/ 2080 w 3186"/>
              <a:gd name="T25" fmla="*/ 1972 h 3299"/>
              <a:gd name="T26" fmla="*/ 2240 w 3186"/>
              <a:gd name="T27" fmla="*/ 1714 h 3299"/>
              <a:gd name="T28" fmla="*/ 2314 w 3186"/>
              <a:gd name="T29" fmla="*/ 1412 h 3299"/>
              <a:gd name="T30" fmla="*/ 2289 w 3186"/>
              <a:gd name="T31" fmla="*/ 1096 h 3299"/>
              <a:gd name="T32" fmla="*/ 2170 w 3186"/>
              <a:gd name="T33" fmla="*/ 813 h 3299"/>
              <a:gd name="T34" fmla="*/ 1973 w 3186"/>
              <a:gd name="T35" fmla="*/ 584 h 3299"/>
              <a:gd name="T36" fmla="*/ 1715 w 3186"/>
              <a:gd name="T37" fmla="*/ 425 h 3299"/>
              <a:gd name="T38" fmla="*/ 1413 w 3186"/>
              <a:gd name="T39" fmla="*/ 350 h 3299"/>
              <a:gd name="T40" fmla="*/ 1513 w 3186"/>
              <a:gd name="T41" fmla="*/ 12 h 3299"/>
              <a:gd name="T42" fmla="*/ 1851 w 3186"/>
              <a:gd name="T43" fmla="*/ 105 h 3299"/>
              <a:gd name="T44" fmla="*/ 2146 w 3186"/>
              <a:gd name="T45" fmla="*/ 278 h 3299"/>
              <a:gd name="T46" fmla="*/ 2388 w 3186"/>
              <a:gd name="T47" fmla="*/ 518 h 3299"/>
              <a:gd name="T48" fmla="*/ 2561 w 3186"/>
              <a:gd name="T49" fmla="*/ 813 h 3299"/>
              <a:gd name="T50" fmla="*/ 2653 w 3186"/>
              <a:gd name="T51" fmla="*/ 1151 h 3299"/>
              <a:gd name="T52" fmla="*/ 2655 w 3186"/>
              <a:gd name="T53" fmla="*/ 1502 h 3299"/>
              <a:gd name="T54" fmla="*/ 2570 w 3186"/>
              <a:gd name="T55" fmla="*/ 1827 h 3299"/>
              <a:gd name="T56" fmla="*/ 2405 w 3186"/>
              <a:gd name="T57" fmla="*/ 2122 h 3299"/>
              <a:gd name="T58" fmla="*/ 3173 w 3186"/>
              <a:gd name="T59" fmla="*/ 3056 h 3299"/>
              <a:gd name="T60" fmla="*/ 3180 w 3186"/>
              <a:gd name="T61" fmla="*/ 3172 h 3299"/>
              <a:gd name="T62" fmla="*/ 3113 w 3186"/>
              <a:gd name="T63" fmla="*/ 3267 h 3299"/>
              <a:gd name="T64" fmla="*/ 3013 w 3186"/>
              <a:gd name="T65" fmla="*/ 3299 h 3299"/>
              <a:gd name="T66" fmla="*/ 2909 w 3186"/>
              <a:gd name="T67" fmla="*/ 3264 h 3299"/>
              <a:gd name="T68" fmla="*/ 1957 w 3186"/>
              <a:gd name="T69" fmla="*/ 2508 h 3299"/>
              <a:gd name="T70" fmla="*/ 1655 w 3186"/>
              <a:gd name="T71" fmla="*/ 2625 h 3299"/>
              <a:gd name="T72" fmla="*/ 1333 w 3186"/>
              <a:gd name="T73" fmla="*/ 2664 h 3299"/>
              <a:gd name="T74" fmla="*/ 979 w 3186"/>
              <a:gd name="T75" fmla="*/ 2616 h 3299"/>
              <a:gd name="T76" fmla="*/ 661 w 3186"/>
              <a:gd name="T77" fmla="*/ 2481 h 3299"/>
              <a:gd name="T78" fmla="*/ 391 w 3186"/>
              <a:gd name="T79" fmla="*/ 2273 h 3299"/>
              <a:gd name="T80" fmla="*/ 183 w 3186"/>
              <a:gd name="T81" fmla="*/ 2003 h 3299"/>
              <a:gd name="T82" fmla="*/ 48 w 3186"/>
              <a:gd name="T83" fmla="*/ 1685 h 3299"/>
              <a:gd name="T84" fmla="*/ 0 w 3186"/>
              <a:gd name="T85" fmla="*/ 1332 h 3299"/>
              <a:gd name="T86" fmla="*/ 48 w 3186"/>
              <a:gd name="T87" fmla="*/ 978 h 3299"/>
              <a:gd name="T88" fmla="*/ 183 w 3186"/>
              <a:gd name="T89" fmla="*/ 660 h 3299"/>
              <a:gd name="T90" fmla="*/ 391 w 3186"/>
              <a:gd name="T91" fmla="*/ 391 h 3299"/>
              <a:gd name="T92" fmla="*/ 661 w 3186"/>
              <a:gd name="T93" fmla="*/ 182 h 3299"/>
              <a:gd name="T94" fmla="*/ 979 w 3186"/>
              <a:gd name="T95" fmla="*/ 47 h 3299"/>
              <a:gd name="T96" fmla="*/ 1333 w 3186"/>
              <a:gd name="T97" fmla="*/ 0 h 3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86" h="3299">
                <a:moveTo>
                  <a:pt x="1333" y="347"/>
                </a:moveTo>
                <a:lnTo>
                  <a:pt x="1252" y="350"/>
                </a:lnTo>
                <a:lnTo>
                  <a:pt x="1173" y="361"/>
                </a:lnTo>
                <a:lnTo>
                  <a:pt x="1096" y="376"/>
                </a:lnTo>
                <a:lnTo>
                  <a:pt x="1022" y="398"/>
                </a:lnTo>
                <a:lnTo>
                  <a:pt x="950" y="425"/>
                </a:lnTo>
                <a:lnTo>
                  <a:pt x="881" y="458"/>
                </a:lnTo>
                <a:lnTo>
                  <a:pt x="815" y="495"/>
                </a:lnTo>
                <a:lnTo>
                  <a:pt x="752" y="538"/>
                </a:lnTo>
                <a:lnTo>
                  <a:pt x="692" y="584"/>
                </a:lnTo>
                <a:lnTo>
                  <a:pt x="636" y="636"/>
                </a:lnTo>
                <a:lnTo>
                  <a:pt x="586" y="692"/>
                </a:lnTo>
                <a:lnTo>
                  <a:pt x="538" y="750"/>
                </a:lnTo>
                <a:lnTo>
                  <a:pt x="496" y="813"/>
                </a:lnTo>
                <a:lnTo>
                  <a:pt x="458" y="879"/>
                </a:lnTo>
                <a:lnTo>
                  <a:pt x="426" y="949"/>
                </a:lnTo>
                <a:lnTo>
                  <a:pt x="398" y="1021"/>
                </a:lnTo>
                <a:lnTo>
                  <a:pt x="376" y="1096"/>
                </a:lnTo>
                <a:lnTo>
                  <a:pt x="361" y="1172"/>
                </a:lnTo>
                <a:lnTo>
                  <a:pt x="352" y="1251"/>
                </a:lnTo>
                <a:lnTo>
                  <a:pt x="348" y="1332"/>
                </a:lnTo>
                <a:lnTo>
                  <a:pt x="352" y="1412"/>
                </a:lnTo>
                <a:lnTo>
                  <a:pt x="361" y="1492"/>
                </a:lnTo>
                <a:lnTo>
                  <a:pt x="376" y="1568"/>
                </a:lnTo>
                <a:lnTo>
                  <a:pt x="398" y="1642"/>
                </a:lnTo>
                <a:lnTo>
                  <a:pt x="426" y="1714"/>
                </a:lnTo>
                <a:lnTo>
                  <a:pt x="458" y="1783"/>
                </a:lnTo>
                <a:lnTo>
                  <a:pt x="496" y="1849"/>
                </a:lnTo>
                <a:lnTo>
                  <a:pt x="538" y="1912"/>
                </a:lnTo>
                <a:lnTo>
                  <a:pt x="586" y="1972"/>
                </a:lnTo>
                <a:lnTo>
                  <a:pt x="636" y="2028"/>
                </a:lnTo>
                <a:lnTo>
                  <a:pt x="692" y="2079"/>
                </a:lnTo>
                <a:lnTo>
                  <a:pt x="752" y="2126"/>
                </a:lnTo>
                <a:lnTo>
                  <a:pt x="815" y="2169"/>
                </a:lnTo>
                <a:lnTo>
                  <a:pt x="881" y="2206"/>
                </a:lnTo>
                <a:lnTo>
                  <a:pt x="950" y="2239"/>
                </a:lnTo>
                <a:lnTo>
                  <a:pt x="1022" y="2266"/>
                </a:lnTo>
                <a:lnTo>
                  <a:pt x="1096" y="2288"/>
                </a:lnTo>
                <a:lnTo>
                  <a:pt x="1173" y="2303"/>
                </a:lnTo>
                <a:lnTo>
                  <a:pt x="1252" y="2313"/>
                </a:lnTo>
                <a:lnTo>
                  <a:pt x="1333" y="2316"/>
                </a:lnTo>
                <a:lnTo>
                  <a:pt x="1413" y="2313"/>
                </a:lnTo>
                <a:lnTo>
                  <a:pt x="1492" y="2303"/>
                </a:lnTo>
                <a:lnTo>
                  <a:pt x="1569" y="2288"/>
                </a:lnTo>
                <a:lnTo>
                  <a:pt x="1644" y="2266"/>
                </a:lnTo>
                <a:lnTo>
                  <a:pt x="1715" y="2239"/>
                </a:lnTo>
                <a:lnTo>
                  <a:pt x="1785" y="2206"/>
                </a:lnTo>
                <a:lnTo>
                  <a:pt x="1851" y="2169"/>
                </a:lnTo>
                <a:lnTo>
                  <a:pt x="1914" y="2126"/>
                </a:lnTo>
                <a:lnTo>
                  <a:pt x="1973" y="2079"/>
                </a:lnTo>
                <a:lnTo>
                  <a:pt x="2029" y="2028"/>
                </a:lnTo>
                <a:lnTo>
                  <a:pt x="2080" y="1972"/>
                </a:lnTo>
                <a:lnTo>
                  <a:pt x="2128" y="1912"/>
                </a:lnTo>
                <a:lnTo>
                  <a:pt x="2170" y="1849"/>
                </a:lnTo>
                <a:lnTo>
                  <a:pt x="2207" y="1783"/>
                </a:lnTo>
                <a:lnTo>
                  <a:pt x="2240" y="1714"/>
                </a:lnTo>
                <a:lnTo>
                  <a:pt x="2267" y="1642"/>
                </a:lnTo>
                <a:lnTo>
                  <a:pt x="2289" y="1568"/>
                </a:lnTo>
                <a:lnTo>
                  <a:pt x="2305" y="1492"/>
                </a:lnTo>
                <a:lnTo>
                  <a:pt x="2314" y="1412"/>
                </a:lnTo>
                <a:lnTo>
                  <a:pt x="2318" y="1332"/>
                </a:lnTo>
                <a:lnTo>
                  <a:pt x="2314" y="1251"/>
                </a:lnTo>
                <a:lnTo>
                  <a:pt x="2305" y="1172"/>
                </a:lnTo>
                <a:lnTo>
                  <a:pt x="2289" y="1096"/>
                </a:lnTo>
                <a:lnTo>
                  <a:pt x="2267" y="1021"/>
                </a:lnTo>
                <a:lnTo>
                  <a:pt x="2240" y="949"/>
                </a:lnTo>
                <a:lnTo>
                  <a:pt x="2207" y="879"/>
                </a:lnTo>
                <a:lnTo>
                  <a:pt x="2170" y="813"/>
                </a:lnTo>
                <a:lnTo>
                  <a:pt x="2128" y="750"/>
                </a:lnTo>
                <a:lnTo>
                  <a:pt x="2080" y="692"/>
                </a:lnTo>
                <a:lnTo>
                  <a:pt x="2029" y="636"/>
                </a:lnTo>
                <a:lnTo>
                  <a:pt x="1973" y="584"/>
                </a:lnTo>
                <a:lnTo>
                  <a:pt x="1914" y="538"/>
                </a:lnTo>
                <a:lnTo>
                  <a:pt x="1851" y="495"/>
                </a:lnTo>
                <a:lnTo>
                  <a:pt x="1785" y="458"/>
                </a:lnTo>
                <a:lnTo>
                  <a:pt x="1715" y="425"/>
                </a:lnTo>
                <a:lnTo>
                  <a:pt x="1644" y="398"/>
                </a:lnTo>
                <a:lnTo>
                  <a:pt x="1569" y="376"/>
                </a:lnTo>
                <a:lnTo>
                  <a:pt x="1492" y="361"/>
                </a:lnTo>
                <a:lnTo>
                  <a:pt x="1413" y="350"/>
                </a:lnTo>
                <a:lnTo>
                  <a:pt x="1333" y="347"/>
                </a:lnTo>
                <a:close/>
                <a:moveTo>
                  <a:pt x="1333" y="0"/>
                </a:moveTo>
                <a:lnTo>
                  <a:pt x="1423" y="3"/>
                </a:lnTo>
                <a:lnTo>
                  <a:pt x="1513" y="12"/>
                </a:lnTo>
                <a:lnTo>
                  <a:pt x="1601" y="27"/>
                </a:lnTo>
                <a:lnTo>
                  <a:pt x="1686" y="47"/>
                </a:lnTo>
                <a:lnTo>
                  <a:pt x="1770" y="73"/>
                </a:lnTo>
                <a:lnTo>
                  <a:pt x="1851" y="105"/>
                </a:lnTo>
                <a:lnTo>
                  <a:pt x="1930" y="141"/>
                </a:lnTo>
                <a:lnTo>
                  <a:pt x="2005" y="182"/>
                </a:lnTo>
                <a:lnTo>
                  <a:pt x="2077" y="228"/>
                </a:lnTo>
                <a:lnTo>
                  <a:pt x="2146" y="278"/>
                </a:lnTo>
                <a:lnTo>
                  <a:pt x="2212" y="332"/>
                </a:lnTo>
                <a:lnTo>
                  <a:pt x="2274" y="391"/>
                </a:lnTo>
                <a:lnTo>
                  <a:pt x="2333" y="452"/>
                </a:lnTo>
                <a:lnTo>
                  <a:pt x="2388" y="518"/>
                </a:lnTo>
                <a:lnTo>
                  <a:pt x="2437" y="588"/>
                </a:lnTo>
                <a:lnTo>
                  <a:pt x="2484" y="660"/>
                </a:lnTo>
                <a:lnTo>
                  <a:pt x="2524" y="736"/>
                </a:lnTo>
                <a:lnTo>
                  <a:pt x="2561" y="813"/>
                </a:lnTo>
                <a:lnTo>
                  <a:pt x="2592" y="895"/>
                </a:lnTo>
                <a:lnTo>
                  <a:pt x="2618" y="978"/>
                </a:lnTo>
                <a:lnTo>
                  <a:pt x="2638" y="1064"/>
                </a:lnTo>
                <a:lnTo>
                  <a:pt x="2653" y="1151"/>
                </a:lnTo>
                <a:lnTo>
                  <a:pt x="2662" y="1241"/>
                </a:lnTo>
                <a:lnTo>
                  <a:pt x="2665" y="1332"/>
                </a:lnTo>
                <a:lnTo>
                  <a:pt x="2663" y="1417"/>
                </a:lnTo>
                <a:lnTo>
                  <a:pt x="2655" y="1502"/>
                </a:lnTo>
                <a:lnTo>
                  <a:pt x="2641" y="1585"/>
                </a:lnTo>
                <a:lnTo>
                  <a:pt x="2623" y="1667"/>
                </a:lnTo>
                <a:lnTo>
                  <a:pt x="2598" y="1748"/>
                </a:lnTo>
                <a:lnTo>
                  <a:pt x="2570" y="1827"/>
                </a:lnTo>
                <a:lnTo>
                  <a:pt x="2536" y="1904"/>
                </a:lnTo>
                <a:lnTo>
                  <a:pt x="2497" y="1979"/>
                </a:lnTo>
                <a:lnTo>
                  <a:pt x="2454" y="2051"/>
                </a:lnTo>
                <a:lnTo>
                  <a:pt x="2405" y="2122"/>
                </a:lnTo>
                <a:lnTo>
                  <a:pt x="2353" y="2189"/>
                </a:lnTo>
                <a:lnTo>
                  <a:pt x="3137" y="3004"/>
                </a:lnTo>
                <a:lnTo>
                  <a:pt x="3158" y="3029"/>
                </a:lnTo>
                <a:lnTo>
                  <a:pt x="3173" y="3056"/>
                </a:lnTo>
                <a:lnTo>
                  <a:pt x="3182" y="3084"/>
                </a:lnTo>
                <a:lnTo>
                  <a:pt x="3186" y="3113"/>
                </a:lnTo>
                <a:lnTo>
                  <a:pt x="3186" y="3143"/>
                </a:lnTo>
                <a:lnTo>
                  <a:pt x="3180" y="3172"/>
                </a:lnTo>
                <a:lnTo>
                  <a:pt x="3169" y="3200"/>
                </a:lnTo>
                <a:lnTo>
                  <a:pt x="3154" y="3227"/>
                </a:lnTo>
                <a:lnTo>
                  <a:pt x="3133" y="3250"/>
                </a:lnTo>
                <a:lnTo>
                  <a:pt x="3113" y="3267"/>
                </a:lnTo>
                <a:lnTo>
                  <a:pt x="3090" y="3280"/>
                </a:lnTo>
                <a:lnTo>
                  <a:pt x="3065" y="3291"/>
                </a:lnTo>
                <a:lnTo>
                  <a:pt x="3040" y="3297"/>
                </a:lnTo>
                <a:lnTo>
                  <a:pt x="3013" y="3299"/>
                </a:lnTo>
                <a:lnTo>
                  <a:pt x="2985" y="3297"/>
                </a:lnTo>
                <a:lnTo>
                  <a:pt x="2958" y="3290"/>
                </a:lnTo>
                <a:lnTo>
                  <a:pt x="2932" y="3279"/>
                </a:lnTo>
                <a:lnTo>
                  <a:pt x="2909" y="3264"/>
                </a:lnTo>
                <a:lnTo>
                  <a:pt x="2888" y="3245"/>
                </a:lnTo>
                <a:lnTo>
                  <a:pt x="2096" y="2423"/>
                </a:lnTo>
                <a:lnTo>
                  <a:pt x="2028" y="2468"/>
                </a:lnTo>
                <a:lnTo>
                  <a:pt x="1957" y="2508"/>
                </a:lnTo>
                <a:lnTo>
                  <a:pt x="1884" y="2544"/>
                </a:lnTo>
                <a:lnTo>
                  <a:pt x="1810" y="2576"/>
                </a:lnTo>
                <a:lnTo>
                  <a:pt x="1734" y="2602"/>
                </a:lnTo>
                <a:lnTo>
                  <a:pt x="1655" y="2625"/>
                </a:lnTo>
                <a:lnTo>
                  <a:pt x="1577" y="2641"/>
                </a:lnTo>
                <a:lnTo>
                  <a:pt x="1497" y="2653"/>
                </a:lnTo>
                <a:lnTo>
                  <a:pt x="1415" y="2661"/>
                </a:lnTo>
                <a:lnTo>
                  <a:pt x="1333" y="2664"/>
                </a:lnTo>
                <a:lnTo>
                  <a:pt x="1242" y="2661"/>
                </a:lnTo>
                <a:lnTo>
                  <a:pt x="1152" y="2651"/>
                </a:lnTo>
                <a:lnTo>
                  <a:pt x="1064" y="2637"/>
                </a:lnTo>
                <a:lnTo>
                  <a:pt x="979" y="2616"/>
                </a:lnTo>
                <a:lnTo>
                  <a:pt x="895" y="2590"/>
                </a:lnTo>
                <a:lnTo>
                  <a:pt x="815" y="2559"/>
                </a:lnTo>
                <a:lnTo>
                  <a:pt x="736" y="2523"/>
                </a:lnTo>
                <a:lnTo>
                  <a:pt x="661" y="2481"/>
                </a:lnTo>
                <a:lnTo>
                  <a:pt x="588" y="2436"/>
                </a:lnTo>
                <a:lnTo>
                  <a:pt x="519" y="2385"/>
                </a:lnTo>
                <a:lnTo>
                  <a:pt x="453" y="2332"/>
                </a:lnTo>
                <a:lnTo>
                  <a:pt x="391" y="2273"/>
                </a:lnTo>
                <a:lnTo>
                  <a:pt x="333" y="2211"/>
                </a:lnTo>
                <a:lnTo>
                  <a:pt x="278" y="2145"/>
                </a:lnTo>
                <a:lnTo>
                  <a:pt x="228" y="2076"/>
                </a:lnTo>
                <a:lnTo>
                  <a:pt x="183" y="2003"/>
                </a:lnTo>
                <a:lnTo>
                  <a:pt x="141" y="1928"/>
                </a:lnTo>
                <a:lnTo>
                  <a:pt x="105" y="1849"/>
                </a:lnTo>
                <a:lnTo>
                  <a:pt x="74" y="1769"/>
                </a:lnTo>
                <a:lnTo>
                  <a:pt x="48" y="1685"/>
                </a:lnTo>
                <a:lnTo>
                  <a:pt x="28" y="1600"/>
                </a:lnTo>
                <a:lnTo>
                  <a:pt x="12" y="1512"/>
                </a:lnTo>
                <a:lnTo>
                  <a:pt x="3" y="1423"/>
                </a:lnTo>
                <a:lnTo>
                  <a:pt x="0" y="1332"/>
                </a:lnTo>
                <a:lnTo>
                  <a:pt x="3" y="1241"/>
                </a:lnTo>
                <a:lnTo>
                  <a:pt x="12" y="1151"/>
                </a:lnTo>
                <a:lnTo>
                  <a:pt x="28" y="1064"/>
                </a:lnTo>
                <a:lnTo>
                  <a:pt x="48" y="978"/>
                </a:lnTo>
                <a:lnTo>
                  <a:pt x="74" y="895"/>
                </a:lnTo>
                <a:lnTo>
                  <a:pt x="105" y="813"/>
                </a:lnTo>
                <a:lnTo>
                  <a:pt x="141" y="736"/>
                </a:lnTo>
                <a:lnTo>
                  <a:pt x="183" y="660"/>
                </a:lnTo>
                <a:lnTo>
                  <a:pt x="228" y="588"/>
                </a:lnTo>
                <a:lnTo>
                  <a:pt x="278" y="518"/>
                </a:lnTo>
                <a:lnTo>
                  <a:pt x="333" y="452"/>
                </a:lnTo>
                <a:lnTo>
                  <a:pt x="391" y="391"/>
                </a:lnTo>
                <a:lnTo>
                  <a:pt x="453" y="332"/>
                </a:lnTo>
                <a:lnTo>
                  <a:pt x="519" y="278"/>
                </a:lnTo>
                <a:lnTo>
                  <a:pt x="588" y="228"/>
                </a:lnTo>
                <a:lnTo>
                  <a:pt x="661" y="182"/>
                </a:lnTo>
                <a:lnTo>
                  <a:pt x="736" y="141"/>
                </a:lnTo>
                <a:lnTo>
                  <a:pt x="815" y="105"/>
                </a:lnTo>
                <a:lnTo>
                  <a:pt x="895" y="73"/>
                </a:lnTo>
                <a:lnTo>
                  <a:pt x="979" y="47"/>
                </a:lnTo>
                <a:lnTo>
                  <a:pt x="1064" y="27"/>
                </a:lnTo>
                <a:lnTo>
                  <a:pt x="1152" y="12"/>
                </a:lnTo>
                <a:lnTo>
                  <a:pt x="1242" y="3"/>
                </a:lnTo>
                <a:lnTo>
                  <a:pt x="1333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9" name="ZoneTexte 13"/>
          <p:cNvSpPr txBox="1"/>
          <p:nvPr/>
        </p:nvSpPr>
        <p:spPr>
          <a:xfrm>
            <a:off x="1661062" y="3931814"/>
            <a:ext cx="553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Всего экспертизу прошли 996 программ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6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38600" y="2908695"/>
            <a:ext cx="3593047" cy="383402"/>
            <a:chOff x="5310009" y="3817901"/>
            <a:chExt cx="2538591" cy="383402"/>
          </a:xfrm>
        </p:grpSpPr>
        <p:sp>
          <p:nvSpPr>
            <p:cNvPr id="105" name="Rectangle 104"/>
            <p:cNvSpPr/>
            <p:nvPr/>
          </p:nvSpPr>
          <p:spPr>
            <a:xfrm>
              <a:off x="7410069" y="3817901"/>
              <a:ext cx="438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15,5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5310009" y="4201303"/>
              <a:ext cx="2422693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5310009" y="4201303"/>
              <a:ext cx="1" cy="0"/>
            </a:xfrm>
            <a:prstGeom prst="line">
              <a:avLst/>
            </a:prstGeom>
            <a:ln w="2286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38600" y="2284588"/>
            <a:ext cx="3593047" cy="383401"/>
            <a:chOff x="5310009" y="3199318"/>
            <a:chExt cx="2538591" cy="383401"/>
          </a:xfrm>
        </p:grpSpPr>
        <p:sp>
          <p:nvSpPr>
            <p:cNvPr id="109" name="Rectangle 108"/>
            <p:cNvSpPr/>
            <p:nvPr/>
          </p:nvSpPr>
          <p:spPr>
            <a:xfrm>
              <a:off x="7410070" y="3199318"/>
              <a:ext cx="438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23,8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5310009" y="3582719"/>
              <a:ext cx="2422694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310009" y="3582719"/>
              <a:ext cx="592212" cy="0"/>
            </a:xfrm>
            <a:prstGeom prst="line">
              <a:avLst/>
            </a:prstGeom>
            <a:ln w="228600" cap="rnd">
              <a:solidFill>
                <a:schemeClr val="accent5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4038600" y="1657350"/>
            <a:ext cx="3593047" cy="383402"/>
            <a:chOff x="5310009" y="2580734"/>
            <a:chExt cx="2538591" cy="383402"/>
          </a:xfrm>
        </p:grpSpPr>
        <p:sp>
          <p:nvSpPr>
            <p:cNvPr id="113" name="Rectangle 112"/>
            <p:cNvSpPr/>
            <p:nvPr/>
          </p:nvSpPr>
          <p:spPr>
            <a:xfrm>
              <a:off x="7410069" y="2580734"/>
              <a:ext cx="438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ru-RU" sz="12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57,9</a:t>
              </a:r>
              <a:r>
                <a:rPr lang="en-US" sz="1200" b="1" dirty="0" smtClean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%</a:t>
              </a:r>
              <a:endParaRPr lang="en-US" sz="1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5310009" y="2964136"/>
              <a:ext cx="2422694" cy="0"/>
            </a:xfrm>
            <a:prstGeom prst="line">
              <a:avLst/>
            </a:prstGeom>
            <a:ln w="228600" cap="rnd">
              <a:solidFill>
                <a:srgbClr val="E1E9EA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310009" y="2964136"/>
              <a:ext cx="1292100" cy="0"/>
            </a:xfrm>
            <a:prstGeom prst="line">
              <a:avLst/>
            </a:prstGeom>
            <a:ln w="228600" cap="rnd">
              <a:solidFill>
                <a:schemeClr val="accent4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Inhaltsplatzhalter 4"/>
          <p:cNvSpPr txBox="1">
            <a:spLocks/>
          </p:cNvSpPr>
          <p:nvPr/>
        </p:nvSpPr>
        <p:spPr>
          <a:xfrm>
            <a:off x="1777884" y="1949972"/>
            <a:ext cx="1958374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accent4"/>
                </a:solidFill>
                <a:latin typeface="Century Gothic" panose="020B0502020202020204" pitchFamily="34" charset="0"/>
              </a:rPr>
              <a:t>Низкий уровень</a:t>
            </a:r>
            <a:endParaRPr lang="en-US" sz="1400" dirty="0">
              <a:solidFill>
                <a:schemeClr val="accent4"/>
              </a:solidFill>
              <a:latin typeface="Century Gothic" panose="020B0502020202020204" pitchFamily="34" charset="0"/>
            </a:endParaRPr>
          </a:p>
        </p:txBody>
      </p:sp>
      <p:sp>
        <p:nvSpPr>
          <p:cNvPr id="128" name="Inhaltsplatzhalter 4"/>
          <p:cNvSpPr txBox="1">
            <a:spLocks/>
          </p:cNvSpPr>
          <p:nvPr/>
        </p:nvSpPr>
        <p:spPr>
          <a:xfrm>
            <a:off x="1777884" y="2584898"/>
            <a:ext cx="1958374" cy="2308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500" b="1" dirty="0" smtClean="0">
                <a:solidFill>
                  <a:schemeClr val="accent5"/>
                </a:solidFill>
                <a:latin typeface="Century Gothic" panose="020B0502020202020204" pitchFamily="34" charset="0"/>
              </a:rPr>
              <a:t>Средний уровень</a:t>
            </a:r>
            <a:endParaRPr lang="en-US" sz="1050" dirty="0">
              <a:solidFill>
                <a:schemeClr val="accent5"/>
              </a:solidFill>
              <a:latin typeface="Century Gothic" panose="020B0502020202020204" pitchFamily="34" charset="0"/>
            </a:endParaRPr>
          </a:p>
        </p:txBody>
      </p:sp>
      <p:sp>
        <p:nvSpPr>
          <p:cNvPr id="132" name="Inhaltsplatzhalter 4"/>
          <p:cNvSpPr txBox="1">
            <a:spLocks/>
          </p:cNvSpPr>
          <p:nvPr/>
        </p:nvSpPr>
        <p:spPr>
          <a:xfrm>
            <a:off x="1777884" y="3201314"/>
            <a:ext cx="1958374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Высокий уровень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itle 2"/>
          <p:cNvSpPr txBox="1">
            <a:spLocks/>
          </p:cNvSpPr>
          <p:nvPr/>
        </p:nvSpPr>
        <p:spPr>
          <a:xfrm>
            <a:off x="251047" y="229163"/>
            <a:ext cx="8057591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МОНИТОРИНГ </a:t>
            </a:r>
            <a:r>
              <a:rPr lang="ru-RU" sz="2600" b="1" dirty="0" smtClean="0">
                <a:solidFill>
                  <a:schemeClr val="accent3"/>
                </a:solidFill>
                <a:latin typeface="Century Gothic" panose="020B0502020202020204" pitchFamily="34" charset="0"/>
              </a:rPr>
              <a:t>ПРОЕКТОВ</a:t>
            </a: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 ВОСПИТАНИЯ ОБУЧАЮЩИХСЯ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В ПОО ЗА </a:t>
            </a:r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2020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г.</a:t>
            </a:r>
          </a:p>
        </p:txBody>
      </p:sp>
      <p:pic>
        <p:nvPicPr>
          <p:cNvPr id="46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27" y="103653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Freeform 214"/>
          <p:cNvSpPr>
            <a:spLocks noEditPoints="1"/>
          </p:cNvSpPr>
          <p:nvPr/>
        </p:nvSpPr>
        <p:spPr bwMode="auto">
          <a:xfrm>
            <a:off x="1266713" y="1901767"/>
            <a:ext cx="360000" cy="360000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80" y="140"/>
              </a:cxn>
              <a:cxn ang="0">
                <a:pos x="156" y="140"/>
              </a:cxn>
              <a:cxn ang="0">
                <a:pos x="140" y="140"/>
              </a:cxn>
              <a:cxn ang="0">
                <a:pos x="116" y="140"/>
              </a:cxn>
              <a:cxn ang="0">
                <a:pos x="100" y="140"/>
              </a:cxn>
              <a:cxn ang="0">
                <a:pos x="76" y="140"/>
              </a:cxn>
              <a:cxn ang="0">
                <a:pos x="64" y="128"/>
              </a:cxn>
              <a:cxn ang="0">
                <a:pos x="76" y="116"/>
              </a:cxn>
              <a:cxn ang="0">
                <a:pos x="104" y="116"/>
              </a:cxn>
              <a:cxn ang="0">
                <a:pos x="116" y="116"/>
              </a:cxn>
              <a:cxn ang="0">
                <a:pos x="140" y="116"/>
              </a:cxn>
              <a:cxn ang="0">
                <a:pos x="156" y="116"/>
              </a:cxn>
              <a:cxn ang="0">
                <a:pos x="180" y="116"/>
              </a:cxn>
              <a:cxn ang="0">
                <a:pos x="192" y="128"/>
              </a:cxn>
              <a:cxn ang="0">
                <a:pos x="180" y="140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8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40" y="140"/>
                  <a:pt x="140" y="140"/>
                  <a:pt x="140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69" y="140"/>
                  <a:pt x="64" y="135"/>
                  <a:pt x="64" y="128"/>
                </a:cubicBezTo>
                <a:cubicBezTo>
                  <a:pt x="64" y="121"/>
                  <a:pt x="69" y="116"/>
                  <a:pt x="76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80" y="116"/>
                  <a:pt x="180" y="116"/>
                  <a:pt x="180" y="116"/>
                </a:cubicBezTo>
                <a:cubicBezTo>
                  <a:pt x="187" y="116"/>
                  <a:pt x="192" y="121"/>
                  <a:pt x="192" y="128"/>
                </a:cubicBezTo>
                <a:cubicBezTo>
                  <a:pt x="192" y="135"/>
                  <a:pt x="187" y="140"/>
                  <a:pt x="180" y="140"/>
                </a:cubicBezTo>
              </a:path>
            </a:pathLst>
          </a:custGeom>
          <a:solidFill>
            <a:schemeClr val="accent4">
              <a:lumMod val="75000"/>
            </a:schemeClr>
          </a:solidFill>
          <a:ln w="9525">
            <a:solidFill>
              <a:schemeClr val="accent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2" name="Freeform 215"/>
          <p:cNvSpPr>
            <a:spLocks noEditPoints="1"/>
          </p:cNvSpPr>
          <p:nvPr/>
        </p:nvSpPr>
        <p:spPr bwMode="auto">
          <a:xfrm>
            <a:off x="1266713" y="3144422"/>
            <a:ext cx="360000" cy="360000"/>
          </a:xfrm>
          <a:custGeom>
            <a:avLst/>
            <a:gdLst/>
            <a:ahLst/>
            <a:cxnLst>
              <a:cxn ang="0">
                <a:pos x="128" y="256"/>
              </a:cxn>
              <a:cxn ang="0">
                <a:pos x="0" y="128"/>
              </a:cxn>
              <a:cxn ang="0">
                <a:pos x="128" y="0"/>
              </a:cxn>
              <a:cxn ang="0">
                <a:pos x="256" y="128"/>
              </a:cxn>
              <a:cxn ang="0">
                <a:pos x="128" y="256"/>
              </a:cxn>
              <a:cxn ang="0">
                <a:pos x="128" y="24"/>
              </a:cxn>
              <a:cxn ang="0">
                <a:pos x="24" y="128"/>
              </a:cxn>
              <a:cxn ang="0">
                <a:pos x="128" y="232"/>
              </a:cxn>
              <a:cxn ang="0">
                <a:pos x="232" y="128"/>
              </a:cxn>
              <a:cxn ang="0">
                <a:pos x="128" y="24"/>
              </a:cxn>
              <a:cxn ang="0">
                <a:pos x="180" y="140"/>
              </a:cxn>
              <a:cxn ang="0">
                <a:pos x="140" y="140"/>
              </a:cxn>
              <a:cxn ang="0">
                <a:pos x="140" y="180"/>
              </a:cxn>
              <a:cxn ang="0">
                <a:pos x="128" y="192"/>
              </a:cxn>
              <a:cxn ang="0">
                <a:pos x="116" y="180"/>
              </a:cxn>
              <a:cxn ang="0">
                <a:pos x="116" y="140"/>
              </a:cxn>
              <a:cxn ang="0">
                <a:pos x="76" y="140"/>
              </a:cxn>
              <a:cxn ang="0">
                <a:pos x="64" y="128"/>
              </a:cxn>
              <a:cxn ang="0">
                <a:pos x="76" y="116"/>
              </a:cxn>
              <a:cxn ang="0">
                <a:pos x="116" y="116"/>
              </a:cxn>
              <a:cxn ang="0">
                <a:pos x="116" y="76"/>
              </a:cxn>
              <a:cxn ang="0">
                <a:pos x="128" y="64"/>
              </a:cxn>
              <a:cxn ang="0">
                <a:pos x="140" y="76"/>
              </a:cxn>
              <a:cxn ang="0">
                <a:pos x="140" y="116"/>
              </a:cxn>
              <a:cxn ang="0">
                <a:pos x="180" y="116"/>
              </a:cxn>
              <a:cxn ang="0">
                <a:pos x="192" y="128"/>
              </a:cxn>
              <a:cxn ang="0">
                <a:pos x="180" y="140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128" y="24"/>
                </a:moveTo>
                <a:cubicBezTo>
                  <a:pt x="71" y="24"/>
                  <a:pt x="24" y="71"/>
                  <a:pt x="24" y="128"/>
                </a:cubicBezTo>
                <a:cubicBezTo>
                  <a:pt x="24" y="185"/>
                  <a:pt x="71" y="232"/>
                  <a:pt x="128" y="232"/>
                </a:cubicBezTo>
                <a:cubicBezTo>
                  <a:pt x="185" y="232"/>
                  <a:pt x="232" y="185"/>
                  <a:pt x="232" y="128"/>
                </a:cubicBezTo>
                <a:cubicBezTo>
                  <a:pt x="232" y="71"/>
                  <a:pt x="185" y="24"/>
                  <a:pt x="128" y="24"/>
                </a:cubicBezTo>
                <a:moveTo>
                  <a:pt x="180" y="140"/>
                </a:moveTo>
                <a:cubicBezTo>
                  <a:pt x="140" y="140"/>
                  <a:pt x="140" y="140"/>
                  <a:pt x="140" y="140"/>
                </a:cubicBezTo>
                <a:cubicBezTo>
                  <a:pt x="140" y="180"/>
                  <a:pt x="140" y="180"/>
                  <a:pt x="140" y="180"/>
                </a:cubicBezTo>
                <a:cubicBezTo>
                  <a:pt x="140" y="187"/>
                  <a:pt x="135" y="192"/>
                  <a:pt x="128" y="192"/>
                </a:cubicBezTo>
                <a:cubicBezTo>
                  <a:pt x="121" y="192"/>
                  <a:pt x="116" y="187"/>
                  <a:pt x="116" y="18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69" y="140"/>
                  <a:pt x="64" y="135"/>
                  <a:pt x="64" y="128"/>
                </a:cubicBezTo>
                <a:cubicBezTo>
                  <a:pt x="64" y="121"/>
                  <a:pt x="69" y="116"/>
                  <a:pt x="76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69"/>
                  <a:pt x="121" y="64"/>
                  <a:pt x="128" y="64"/>
                </a:cubicBezTo>
                <a:cubicBezTo>
                  <a:pt x="135" y="64"/>
                  <a:pt x="140" y="69"/>
                  <a:pt x="140" y="7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80" y="116"/>
                  <a:pt x="180" y="116"/>
                  <a:pt x="180" y="116"/>
                </a:cubicBezTo>
                <a:cubicBezTo>
                  <a:pt x="187" y="116"/>
                  <a:pt x="192" y="121"/>
                  <a:pt x="192" y="128"/>
                </a:cubicBezTo>
                <a:cubicBezTo>
                  <a:pt x="192" y="135"/>
                  <a:pt x="187" y="140"/>
                  <a:pt x="180" y="140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4" name="Freeform 6"/>
          <p:cNvSpPr>
            <a:spLocks noEditPoints="1"/>
          </p:cNvSpPr>
          <p:nvPr/>
        </p:nvSpPr>
        <p:spPr bwMode="auto">
          <a:xfrm>
            <a:off x="1266713" y="2520313"/>
            <a:ext cx="360000" cy="360000"/>
          </a:xfrm>
          <a:custGeom>
            <a:avLst/>
            <a:gdLst>
              <a:gd name="T0" fmla="*/ 1096 w 3186"/>
              <a:gd name="T1" fmla="*/ 376 h 3299"/>
              <a:gd name="T2" fmla="*/ 815 w 3186"/>
              <a:gd name="T3" fmla="*/ 495 h 3299"/>
              <a:gd name="T4" fmla="*/ 586 w 3186"/>
              <a:gd name="T5" fmla="*/ 692 h 3299"/>
              <a:gd name="T6" fmla="*/ 426 w 3186"/>
              <a:gd name="T7" fmla="*/ 949 h 3299"/>
              <a:gd name="T8" fmla="*/ 352 w 3186"/>
              <a:gd name="T9" fmla="*/ 1251 h 3299"/>
              <a:gd name="T10" fmla="*/ 376 w 3186"/>
              <a:gd name="T11" fmla="*/ 1568 h 3299"/>
              <a:gd name="T12" fmla="*/ 496 w 3186"/>
              <a:gd name="T13" fmla="*/ 1849 h 3299"/>
              <a:gd name="T14" fmla="*/ 692 w 3186"/>
              <a:gd name="T15" fmla="*/ 2079 h 3299"/>
              <a:gd name="T16" fmla="*/ 950 w 3186"/>
              <a:gd name="T17" fmla="*/ 2239 h 3299"/>
              <a:gd name="T18" fmla="*/ 1252 w 3186"/>
              <a:gd name="T19" fmla="*/ 2313 h 3299"/>
              <a:gd name="T20" fmla="*/ 1569 w 3186"/>
              <a:gd name="T21" fmla="*/ 2288 h 3299"/>
              <a:gd name="T22" fmla="*/ 1851 w 3186"/>
              <a:gd name="T23" fmla="*/ 2169 h 3299"/>
              <a:gd name="T24" fmla="*/ 2080 w 3186"/>
              <a:gd name="T25" fmla="*/ 1972 h 3299"/>
              <a:gd name="T26" fmla="*/ 2240 w 3186"/>
              <a:gd name="T27" fmla="*/ 1714 h 3299"/>
              <a:gd name="T28" fmla="*/ 2314 w 3186"/>
              <a:gd name="T29" fmla="*/ 1412 h 3299"/>
              <a:gd name="T30" fmla="*/ 2289 w 3186"/>
              <a:gd name="T31" fmla="*/ 1096 h 3299"/>
              <a:gd name="T32" fmla="*/ 2170 w 3186"/>
              <a:gd name="T33" fmla="*/ 813 h 3299"/>
              <a:gd name="T34" fmla="*/ 1973 w 3186"/>
              <a:gd name="T35" fmla="*/ 584 h 3299"/>
              <a:gd name="T36" fmla="*/ 1715 w 3186"/>
              <a:gd name="T37" fmla="*/ 425 h 3299"/>
              <a:gd name="T38" fmla="*/ 1413 w 3186"/>
              <a:gd name="T39" fmla="*/ 350 h 3299"/>
              <a:gd name="T40" fmla="*/ 1513 w 3186"/>
              <a:gd name="T41" fmla="*/ 12 h 3299"/>
              <a:gd name="T42" fmla="*/ 1851 w 3186"/>
              <a:gd name="T43" fmla="*/ 105 h 3299"/>
              <a:gd name="T44" fmla="*/ 2146 w 3186"/>
              <a:gd name="T45" fmla="*/ 278 h 3299"/>
              <a:gd name="T46" fmla="*/ 2388 w 3186"/>
              <a:gd name="T47" fmla="*/ 518 h 3299"/>
              <a:gd name="T48" fmla="*/ 2561 w 3186"/>
              <a:gd name="T49" fmla="*/ 813 h 3299"/>
              <a:gd name="T50" fmla="*/ 2653 w 3186"/>
              <a:gd name="T51" fmla="*/ 1151 h 3299"/>
              <a:gd name="T52" fmla="*/ 2655 w 3186"/>
              <a:gd name="T53" fmla="*/ 1502 h 3299"/>
              <a:gd name="T54" fmla="*/ 2570 w 3186"/>
              <a:gd name="T55" fmla="*/ 1827 h 3299"/>
              <a:gd name="T56" fmla="*/ 2405 w 3186"/>
              <a:gd name="T57" fmla="*/ 2122 h 3299"/>
              <a:gd name="T58" fmla="*/ 3173 w 3186"/>
              <a:gd name="T59" fmla="*/ 3056 h 3299"/>
              <a:gd name="T60" fmla="*/ 3180 w 3186"/>
              <a:gd name="T61" fmla="*/ 3172 h 3299"/>
              <a:gd name="T62" fmla="*/ 3113 w 3186"/>
              <a:gd name="T63" fmla="*/ 3267 h 3299"/>
              <a:gd name="T64" fmla="*/ 3013 w 3186"/>
              <a:gd name="T65" fmla="*/ 3299 h 3299"/>
              <a:gd name="T66" fmla="*/ 2909 w 3186"/>
              <a:gd name="T67" fmla="*/ 3264 h 3299"/>
              <a:gd name="T68" fmla="*/ 1957 w 3186"/>
              <a:gd name="T69" fmla="*/ 2508 h 3299"/>
              <a:gd name="T70" fmla="*/ 1655 w 3186"/>
              <a:gd name="T71" fmla="*/ 2625 h 3299"/>
              <a:gd name="T72" fmla="*/ 1333 w 3186"/>
              <a:gd name="T73" fmla="*/ 2664 h 3299"/>
              <a:gd name="T74" fmla="*/ 979 w 3186"/>
              <a:gd name="T75" fmla="*/ 2616 h 3299"/>
              <a:gd name="T76" fmla="*/ 661 w 3186"/>
              <a:gd name="T77" fmla="*/ 2481 h 3299"/>
              <a:gd name="T78" fmla="*/ 391 w 3186"/>
              <a:gd name="T79" fmla="*/ 2273 h 3299"/>
              <a:gd name="T80" fmla="*/ 183 w 3186"/>
              <a:gd name="T81" fmla="*/ 2003 h 3299"/>
              <a:gd name="T82" fmla="*/ 48 w 3186"/>
              <a:gd name="T83" fmla="*/ 1685 h 3299"/>
              <a:gd name="T84" fmla="*/ 0 w 3186"/>
              <a:gd name="T85" fmla="*/ 1332 h 3299"/>
              <a:gd name="T86" fmla="*/ 48 w 3186"/>
              <a:gd name="T87" fmla="*/ 978 h 3299"/>
              <a:gd name="T88" fmla="*/ 183 w 3186"/>
              <a:gd name="T89" fmla="*/ 660 h 3299"/>
              <a:gd name="T90" fmla="*/ 391 w 3186"/>
              <a:gd name="T91" fmla="*/ 391 h 3299"/>
              <a:gd name="T92" fmla="*/ 661 w 3186"/>
              <a:gd name="T93" fmla="*/ 182 h 3299"/>
              <a:gd name="T94" fmla="*/ 979 w 3186"/>
              <a:gd name="T95" fmla="*/ 47 h 3299"/>
              <a:gd name="T96" fmla="*/ 1333 w 3186"/>
              <a:gd name="T97" fmla="*/ 0 h 3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86" h="3299">
                <a:moveTo>
                  <a:pt x="1333" y="347"/>
                </a:moveTo>
                <a:lnTo>
                  <a:pt x="1252" y="350"/>
                </a:lnTo>
                <a:lnTo>
                  <a:pt x="1173" y="361"/>
                </a:lnTo>
                <a:lnTo>
                  <a:pt x="1096" y="376"/>
                </a:lnTo>
                <a:lnTo>
                  <a:pt x="1022" y="398"/>
                </a:lnTo>
                <a:lnTo>
                  <a:pt x="950" y="425"/>
                </a:lnTo>
                <a:lnTo>
                  <a:pt x="881" y="458"/>
                </a:lnTo>
                <a:lnTo>
                  <a:pt x="815" y="495"/>
                </a:lnTo>
                <a:lnTo>
                  <a:pt x="752" y="538"/>
                </a:lnTo>
                <a:lnTo>
                  <a:pt x="692" y="584"/>
                </a:lnTo>
                <a:lnTo>
                  <a:pt x="636" y="636"/>
                </a:lnTo>
                <a:lnTo>
                  <a:pt x="586" y="692"/>
                </a:lnTo>
                <a:lnTo>
                  <a:pt x="538" y="750"/>
                </a:lnTo>
                <a:lnTo>
                  <a:pt x="496" y="813"/>
                </a:lnTo>
                <a:lnTo>
                  <a:pt x="458" y="879"/>
                </a:lnTo>
                <a:lnTo>
                  <a:pt x="426" y="949"/>
                </a:lnTo>
                <a:lnTo>
                  <a:pt x="398" y="1021"/>
                </a:lnTo>
                <a:lnTo>
                  <a:pt x="376" y="1096"/>
                </a:lnTo>
                <a:lnTo>
                  <a:pt x="361" y="1172"/>
                </a:lnTo>
                <a:lnTo>
                  <a:pt x="352" y="1251"/>
                </a:lnTo>
                <a:lnTo>
                  <a:pt x="348" y="1332"/>
                </a:lnTo>
                <a:lnTo>
                  <a:pt x="352" y="1412"/>
                </a:lnTo>
                <a:lnTo>
                  <a:pt x="361" y="1492"/>
                </a:lnTo>
                <a:lnTo>
                  <a:pt x="376" y="1568"/>
                </a:lnTo>
                <a:lnTo>
                  <a:pt x="398" y="1642"/>
                </a:lnTo>
                <a:lnTo>
                  <a:pt x="426" y="1714"/>
                </a:lnTo>
                <a:lnTo>
                  <a:pt x="458" y="1783"/>
                </a:lnTo>
                <a:lnTo>
                  <a:pt x="496" y="1849"/>
                </a:lnTo>
                <a:lnTo>
                  <a:pt x="538" y="1912"/>
                </a:lnTo>
                <a:lnTo>
                  <a:pt x="586" y="1972"/>
                </a:lnTo>
                <a:lnTo>
                  <a:pt x="636" y="2028"/>
                </a:lnTo>
                <a:lnTo>
                  <a:pt x="692" y="2079"/>
                </a:lnTo>
                <a:lnTo>
                  <a:pt x="752" y="2126"/>
                </a:lnTo>
                <a:lnTo>
                  <a:pt x="815" y="2169"/>
                </a:lnTo>
                <a:lnTo>
                  <a:pt x="881" y="2206"/>
                </a:lnTo>
                <a:lnTo>
                  <a:pt x="950" y="2239"/>
                </a:lnTo>
                <a:lnTo>
                  <a:pt x="1022" y="2266"/>
                </a:lnTo>
                <a:lnTo>
                  <a:pt x="1096" y="2288"/>
                </a:lnTo>
                <a:lnTo>
                  <a:pt x="1173" y="2303"/>
                </a:lnTo>
                <a:lnTo>
                  <a:pt x="1252" y="2313"/>
                </a:lnTo>
                <a:lnTo>
                  <a:pt x="1333" y="2316"/>
                </a:lnTo>
                <a:lnTo>
                  <a:pt x="1413" y="2313"/>
                </a:lnTo>
                <a:lnTo>
                  <a:pt x="1492" y="2303"/>
                </a:lnTo>
                <a:lnTo>
                  <a:pt x="1569" y="2288"/>
                </a:lnTo>
                <a:lnTo>
                  <a:pt x="1644" y="2266"/>
                </a:lnTo>
                <a:lnTo>
                  <a:pt x="1715" y="2239"/>
                </a:lnTo>
                <a:lnTo>
                  <a:pt x="1785" y="2206"/>
                </a:lnTo>
                <a:lnTo>
                  <a:pt x="1851" y="2169"/>
                </a:lnTo>
                <a:lnTo>
                  <a:pt x="1914" y="2126"/>
                </a:lnTo>
                <a:lnTo>
                  <a:pt x="1973" y="2079"/>
                </a:lnTo>
                <a:lnTo>
                  <a:pt x="2029" y="2028"/>
                </a:lnTo>
                <a:lnTo>
                  <a:pt x="2080" y="1972"/>
                </a:lnTo>
                <a:lnTo>
                  <a:pt x="2128" y="1912"/>
                </a:lnTo>
                <a:lnTo>
                  <a:pt x="2170" y="1849"/>
                </a:lnTo>
                <a:lnTo>
                  <a:pt x="2207" y="1783"/>
                </a:lnTo>
                <a:lnTo>
                  <a:pt x="2240" y="1714"/>
                </a:lnTo>
                <a:lnTo>
                  <a:pt x="2267" y="1642"/>
                </a:lnTo>
                <a:lnTo>
                  <a:pt x="2289" y="1568"/>
                </a:lnTo>
                <a:lnTo>
                  <a:pt x="2305" y="1492"/>
                </a:lnTo>
                <a:lnTo>
                  <a:pt x="2314" y="1412"/>
                </a:lnTo>
                <a:lnTo>
                  <a:pt x="2318" y="1332"/>
                </a:lnTo>
                <a:lnTo>
                  <a:pt x="2314" y="1251"/>
                </a:lnTo>
                <a:lnTo>
                  <a:pt x="2305" y="1172"/>
                </a:lnTo>
                <a:lnTo>
                  <a:pt x="2289" y="1096"/>
                </a:lnTo>
                <a:lnTo>
                  <a:pt x="2267" y="1021"/>
                </a:lnTo>
                <a:lnTo>
                  <a:pt x="2240" y="949"/>
                </a:lnTo>
                <a:lnTo>
                  <a:pt x="2207" y="879"/>
                </a:lnTo>
                <a:lnTo>
                  <a:pt x="2170" y="813"/>
                </a:lnTo>
                <a:lnTo>
                  <a:pt x="2128" y="750"/>
                </a:lnTo>
                <a:lnTo>
                  <a:pt x="2080" y="692"/>
                </a:lnTo>
                <a:lnTo>
                  <a:pt x="2029" y="636"/>
                </a:lnTo>
                <a:lnTo>
                  <a:pt x="1973" y="584"/>
                </a:lnTo>
                <a:lnTo>
                  <a:pt x="1914" y="538"/>
                </a:lnTo>
                <a:lnTo>
                  <a:pt x="1851" y="495"/>
                </a:lnTo>
                <a:lnTo>
                  <a:pt x="1785" y="458"/>
                </a:lnTo>
                <a:lnTo>
                  <a:pt x="1715" y="425"/>
                </a:lnTo>
                <a:lnTo>
                  <a:pt x="1644" y="398"/>
                </a:lnTo>
                <a:lnTo>
                  <a:pt x="1569" y="376"/>
                </a:lnTo>
                <a:lnTo>
                  <a:pt x="1492" y="361"/>
                </a:lnTo>
                <a:lnTo>
                  <a:pt x="1413" y="350"/>
                </a:lnTo>
                <a:lnTo>
                  <a:pt x="1333" y="347"/>
                </a:lnTo>
                <a:close/>
                <a:moveTo>
                  <a:pt x="1333" y="0"/>
                </a:moveTo>
                <a:lnTo>
                  <a:pt x="1423" y="3"/>
                </a:lnTo>
                <a:lnTo>
                  <a:pt x="1513" y="12"/>
                </a:lnTo>
                <a:lnTo>
                  <a:pt x="1601" y="27"/>
                </a:lnTo>
                <a:lnTo>
                  <a:pt x="1686" y="47"/>
                </a:lnTo>
                <a:lnTo>
                  <a:pt x="1770" y="73"/>
                </a:lnTo>
                <a:lnTo>
                  <a:pt x="1851" y="105"/>
                </a:lnTo>
                <a:lnTo>
                  <a:pt x="1930" y="141"/>
                </a:lnTo>
                <a:lnTo>
                  <a:pt x="2005" y="182"/>
                </a:lnTo>
                <a:lnTo>
                  <a:pt x="2077" y="228"/>
                </a:lnTo>
                <a:lnTo>
                  <a:pt x="2146" y="278"/>
                </a:lnTo>
                <a:lnTo>
                  <a:pt x="2212" y="332"/>
                </a:lnTo>
                <a:lnTo>
                  <a:pt x="2274" y="391"/>
                </a:lnTo>
                <a:lnTo>
                  <a:pt x="2333" y="452"/>
                </a:lnTo>
                <a:lnTo>
                  <a:pt x="2388" y="518"/>
                </a:lnTo>
                <a:lnTo>
                  <a:pt x="2437" y="588"/>
                </a:lnTo>
                <a:lnTo>
                  <a:pt x="2484" y="660"/>
                </a:lnTo>
                <a:lnTo>
                  <a:pt x="2524" y="736"/>
                </a:lnTo>
                <a:lnTo>
                  <a:pt x="2561" y="813"/>
                </a:lnTo>
                <a:lnTo>
                  <a:pt x="2592" y="895"/>
                </a:lnTo>
                <a:lnTo>
                  <a:pt x="2618" y="978"/>
                </a:lnTo>
                <a:lnTo>
                  <a:pt x="2638" y="1064"/>
                </a:lnTo>
                <a:lnTo>
                  <a:pt x="2653" y="1151"/>
                </a:lnTo>
                <a:lnTo>
                  <a:pt x="2662" y="1241"/>
                </a:lnTo>
                <a:lnTo>
                  <a:pt x="2665" y="1332"/>
                </a:lnTo>
                <a:lnTo>
                  <a:pt x="2663" y="1417"/>
                </a:lnTo>
                <a:lnTo>
                  <a:pt x="2655" y="1502"/>
                </a:lnTo>
                <a:lnTo>
                  <a:pt x="2641" y="1585"/>
                </a:lnTo>
                <a:lnTo>
                  <a:pt x="2623" y="1667"/>
                </a:lnTo>
                <a:lnTo>
                  <a:pt x="2598" y="1748"/>
                </a:lnTo>
                <a:lnTo>
                  <a:pt x="2570" y="1827"/>
                </a:lnTo>
                <a:lnTo>
                  <a:pt x="2536" y="1904"/>
                </a:lnTo>
                <a:lnTo>
                  <a:pt x="2497" y="1979"/>
                </a:lnTo>
                <a:lnTo>
                  <a:pt x="2454" y="2051"/>
                </a:lnTo>
                <a:lnTo>
                  <a:pt x="2405" y="2122"/>
                </a:lnTo>
                <a:lnTo>
                  <a:pt x="2353" y="2189"/>
                </a:lnTo>
                <a:lnTo>
                  <a:pt x="3137" y="3004"/>
                </a:lnTo>
                <a:lnTo>
                  <a:pt x="3158" y="3029"/>
                </a:lnTo>
                <a:lnTo>
                  <a:pt x="3173" y="3056"/>
                </a:lnTo>
                <a:lnTo>
                  <a:pt x="3182" y="3084"/>
                </a:lnTo>
                <a:lnTo>
                  <a:pt x="3186" y="3113"/>
                </a:lnTo>
                <a:lnTo>
                  <a:pt x="3186" y="3143"/>
                </a:lnTo>
                <a:lnTo>
                  <a:pt x="3180" y="3172"/>
                </a:lnTo>
                <a:lnTo>
                  <a:pt x="3169" y="3200"/>
                </a:lnTo>
                <a:lnTo>
                  <a:pt x="3154" y="3227"/>
                </a:lnTo>
                <a:lnTo>
                  <a:pt x="3133" y="3250"/>
                </a:lnTo>
                <a:lnTo>
                  <a:pt x="3113" y="3267"/>
                </a:lnTo>
                <a:lnTo>
                  <a:pt x="3090" y="3280"/>
                </a:lnTo>
                <a:lnTo>
                  <a:pt x="3065" y="3291"/>
                </a:lnTo>
                <a:lnTo>
                  <a:pt x="3040" y="3297"/>
                </a:lnTo>
                <a:lnTo>
                  <a:pt x="3013" y="3299"/>
                </a:lnTo>
                <a:lnTo>
                  <a:pt x="2985" y="3297"/>
                </a:lnTo>
                <a:lnTo>
                  <a:pt x="2958" y="3290"/>
                </a:lnTo>
                <a:lnTo>
                  <a:pt x="2932" y="3279"/>
                </a:lnTo>
                <a:lnTo>
                  <a:pt x="2909" y="3264"/>
                </a:lnTo>
                <a:lnTo>
                  <a:pt x="2888" y="3245"/>
                </a:lnTo>
                <a:lnTo>
                  <a:pt x="2096" y="2423"/>
                </a:lnTo>
                <a:lnTo>
                  <a:pt x="2028" y="2468"/>
                </a:lnTo>
                <a:lnTo>
                  <a:pt x="1957" y="2508"/>
                </a:lnTo>
                <a:lnTo>
                  <a:pt x="1884" y="2544"/>
                </a:lnTo>
                <a:lnTo>
                  <a:pt x="1810" y="2576"/>
                </a:lnTo>
                <a:lnTo>
                  <a:pt x="1734" y="2602"/>
                </a:lnTo>
                <a:lnTo>
                  <a:pt x="1655" y="2625"/>
                </a:lnTo>
                <a:lnTo>
                  <a:pt x="1577" y="2641"/>
                </a:lnTo>
                <a:lnTo>
                  <a:pt x="1497" y="2653"/>
                </a:lnTo>
                <a:lnTo>
                  <a:pt x="1415" y="2661"/>
                </a:lnTo>
                <a:lnTo>
                  <a:pt x="1333" y="2664"/>
                </a:lnTo>
                <a:lnTo>
                  <a:pt x="1242" y="2661"/>
                </a:lnTo>
                <a:lnTo>
                  <a:pt x="1152" y="2651"/>
                </a:lnTo>
                <a:lnTo>
                  <a:pt x="1064" y="2637"/>
                </a:lnTo>
                <a:lnTo>
                  <a:pt x="979" y="2616"/>
                </a:lnTo>
                <a:lnTo>
                  <a:pt x="895" y="2590"/>
                </a:lnTo>
                <a:lnTo>
                  <a:pt x="815" y="2559"/>
                </a:lnTo>
                <a:lnTo>
                  <a:pt x="736" y="2523"/>
                </a:lnTo>
                <a:lnTo>
                  <a:pt x="661" y="2481"/>
                </a:lnTo>
                <a:lnTo>
                  <a:pt x="588" y="2436"/>
                </a:lnTo>
                <a:lnTo>
                  <a:pt x="519" y="2385"/>
                </a:lnTo>
                <a:lnTo>
                  <a:pt x="453" y="2332"/>
                </a:lnTo>
                <a:lnTo>
                  <a:pt x="391" y="2273"/>
                </a:lnTo>
                <a:lnTo>
                  <a:pt x="333" y="2211"/>
                </a:lnTo>
                <a:lnTo>
                  <a:pt x="278" y="2145"/>
                </a:lnTo>
                <a:lnTo>
                  <a:pt x="228" y="2076"/>
                </a:lnTo>
                <a:lnTo>
                  <a:pt x="183" y="2003"/>
                </a:lnTo>
                <a:lnTo>
                  <a:pt x="141" y="1928"/>
                </a:lnTo>
                <a:lnTo>
                  <a:pt x="105" y="1849"/>
                </a:lnTo>
                <a:lnTo>
                  <a:pt x="74" y="1769"/>
                </a:lnTo>
                <a:lnTo>
                  <a:pt x="48" y="1685"/>
                </a:lnTo>
                <a:lnTo>
                  <a:pt x="28" y="1600"/>
                </a:lnTo>
                <a:lnTo>
                  <a:pt x="12" y="1512"/>
                </a:lnTo>
                <a:lnTo>
                  <a:pt x="3" y="1423"/>
                </a:lnTo>
                <a:lnTo>
                  <a:pt x="0" y="1332"/>
                </a:lnTo>
                <a:lnTo>
                  <a:pt x="3" y="1241"/>
                </a:lnTo>
                <a:lnTo>
                  <a:pt x="12" y="1151"/>
                </a:lnTo>
                <a:lnTo>
                  <a:pt x="28" y="1064"/>
                </a:lnTo>
                <a:lnTo>
                  <a:pt x="48" y="978"/>
                </a:lnTo>
                <a:lnTo>
                  <a:pt x="74" y="895"/>
                </a:lnTo>
                <a:lnTo>
                  <a:pt x="105" y="813"/>
                </a:lnTo>
                <a:lnTo>
                  <a:pt x="141" y="736"/>
                </a:lnTo>
                <a:lnTo>
                  <a:pt x="183" y="660"/>
                </a:lnTo>
                <a:lnTo>
                  <a:pt x="228" y="588"/>
                </a:lnTo>
                <a:lnTo>
                  <a:pt x="278" y="518"/>
                </a:lnTo>
                <a:lnTo>
                  <a:pt x="333" y="452"/>
                </a:lnTo>
                <a:lnTo>
                  <a:pt x="391" y="391"/>
                </a:lnTo>
                <a:lnTo>
                  <a:pt x="453" y="332"/>
                </a:lnTo>
                <a:lnTo>
                  <a:pt x="519" y="278"/>
                </a:lnTo>
                <a:lnTo>
                  <a:pt x="588" y="228"/>
                </a:lnTo>
                <a:lnTo>
                  <a:pt x="661" y="182"/>
                </a:lnTo>
                <a:lnTo>
                  <a:pt x="736" y="141"/>
                </a:lnTo>
                <a:lnTo>
                  <a:pt x="815" y="105"/>
                </a:lnTo>
                <a:lnTo>
                  <a:pt x="895" y="73"/>
                </a:lnTo>
                <a:lnTo>
                  <a:pt x="979" y="47"/>
                </a:lnTo>
                <a:lnTo>
                  <a:pt x="1064" y="27"/>
                </a:lnTo>
                <a:lnTo>
                  <a:pt x="1152" y="12"/>
                </a:lnTo>
                <a:lnTo>
                  <a:pt x="1242" y="3"/>
                </a:lnTo>
                <a:lnTo>
                  <a:pt x="1333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69" name="ZoneTexte 13"/>
          <p:cNvSpPr txBox="1"/>
          <p:nvPr/>
        </p:nvSpPr>
        <p:spPr>
          <a:xfrm>
            <a:off x="1661062" y="3931814"/>
            <a:ext cx="553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Всего экспертизу прошли 1727 проектов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2" name="Straight Connector 110"/>
          <p:cNvCxnSpPr/>
          <p:nvPr/>
        </p:nvCxnSpPr>
        <p:spPr>
          <a:xfrm>
            <a:off x="4038600" y="3292097"/>
            <a:ext cx="381000" cy="0"/>
          </a:xfrm>
          <a:prstGeom prst="line">
            <a:avLst/>
          </a:prstGeom>
          <a:ln w="2286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16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xmlns="" id="{AA3CD44C-80DF-974D-B5E3-5927474F4FBA}"/>
              </a:ext>
            </a:extLst>
          </p:cNvPr>
          <p:cNvSpPr/>
          <p:nvPr/>
        </p:nvSpPr>
        <p:spPr>
          <a:xfrm>
            <a:off x="3742638" y="1144011"/>
            <a:ext cx="1827065" cy="1392827"/>
          </a:xfrm>
          <a:custGeom>
            <a:avLst/>
            <a:gdLst>
              <a:gd name="connsiteX0" fmla="*/ 2211634 w 4872173"/>
              <a:gd name="connsiteY0" fmla="*/ 0 h 3714206"/>
              <a:gd name="connsiteX1" fmla="*/ 4281875 w 4872173"/>
              <a:gd name="connsiteY1" fmla="*/ 2070242 h 3714206"/>
              <a:gd name="connsiteX2" fmla="*/ 4872173 w 4872173"/>
              <a:gd name="connsiteY2" fmla="*/ 1479944 h 3714206"/>
              <a:gd name="connsiteX3" fmla="*/ 4872173 w 4872173"/>
              <a:gd name="connsiteY3" fmla="*/ 2660540 h 3714206"/>
              <a:gd name="connsiteX4" fmla="*/ 4872173 w 4872173"/>
              <a:gd name="connsiteY4" fmla="*/ 3714206 h 3714206"/>
              <a:gd name="connsiteX5" fmla="*/ 3714207 w 4872173"/>
              <a:gd name="connsiteY5" fmla="*/ 3714206 h 3714206"/>
              <a:gd name="connsiteX6" fmla="*/ 2637911 w 4872173"/>
              <a:gd name="connsiteY6" fmla="*/ 3714206 h 3714206"/>
              <a:gd name="connsiteX7" fmla="*/ 3176059 w 4872173"/>
              <a:gd name="connsiteY7" fmla="*/ 3176059 h 3714206"/>
              <a:gd name="connsiteX8" fmla="*/ 2211634 w 4872173"/>
              <a:gd name="connsiteY8" fmla="*/ 2211634 h 3714206"/>
              <a:gd name="connsiteX9" fmla="*/ 1126235 w 4872173"/>
              <a:gd name="connsiteY9" fmla="*/ 3297033 h 3714206"/>
              <a:gd name="connsiteX10" fmla="*/ 1126235 w 4872173"/>
              <a:gd name="connsiteY10" fmla="*/ 2211634 h 3714206"/>
              <a:gd name="connsiteX11" fmla="*/ 0 w 4872173"/>
              <a:gd name="connsiteY11" fmla="*/ 2211634 h 371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72173" h="3714206">
                <a:moveTo>
                  <a:pt x="2211634" y="0"/>
                </a:moveTo>
                <a:lnTo>
                  <a:pt x="4281875" y="2070242"/>
                </a:lnTo>
                <a:lnTo>
                  <a:pt x="4872173" y="1479944"/>
                </a:lnTo>
                <a:lnTo>
                  <a:pt x="4872173" y="2660540"/>
                </a:lnTo>
                <a:lnTo>
                  <a:pt x="4872173" y="3714206"/>
                </a:lnTo>
                <a:lnTo>
                  <a:pt x="3714207" y="3714206"/>
                </a:lnTo>
                <a:lnTo>
                  <a:pt x="2637911" y="3714206"/>
                </a:lnTo>
                <a:lnTo>
                  <a:pt x="3176059" y="3176059"/>
                </a:lnTo>
                <a:lnTo>
                  <a:pt x="2211634" y="2211634"/>
                </a:lnTo>
                <a:lnTo>
                  <a:pt x="1126235" y="3297033"/>
                </a:lnTo>
                <a:lnTo>
                  <a:pt x="1126235" y="2211634"/>
                </a:lnTo>
                <a:lnTo>
                  <a:pt x="0" y="22116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Century Gothic" panose="020B0502020202020204" pitchFamily="34" charset="0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xmlns="" id="{C1B30902-C23E-5240-B2E6-A4E565574BCD}"/>
              </a:ext>
            </a:extLst>
          </p:cNvPr>
          <p:cNvSpPr/>
          <p:nvPr/>
        </p:nvSpPr>
        <p:spPr>
          <a:xfrm>
            <a:off x="4988303" y="2141713"/>
            <a:ext cx="1395448" cy="1796438"/>
          </a:xfrm>
          <a:custGeom>
            <a:avLst/>
            <a:gdLst>
              <a:gd name="connsiteX0" fmla="*/ 1550397 w 3721194"/>
              <a:gd name="connsiteY0" fmla="*/ 0 h 4790500"/>
              <a:gd name="connsiteX1" fmla="*/ 3721194 w 3721194"/>
              <a:gd name="connsiteY1" fmla="*/ 2170797 h 4790500"/>
              <a:gd name="connsiteX2" fmla="*/ 1667876 w 3721194"/>
              <a:gd name="connsiteY2" fmla="*/ 4224115 h 4790500"/>
              <a:gd name="connsiteX3" fmla="*/ 2234262 w 3721194"/>
              <a:gd name="connsiteY3" fmla="*/ 4790500 h 4790500"/>
              <a:gd name="connsiteX4" fmla="*/ 1101491 w 3721194"/>
              <a:gd name="connsiteY4" fmla="*/ 4790500 h 4790500"/>
              <a:gd name="connsiteX5" fmla="*/ 0 w 3721194"/>
              <a:gd name="connsiteY5" fmla="*/ 4790500 h 4790500"/>
              <a:gd name="connsiteX6" fmla="*/ 0 w 3721194"/>
              <a:gd name="connsiteY6" fmla="*/ 3680358 h 4790500"/>
              <a:gd name="connsiteX7" fmla="*/ 0 w 3721194"/>
              <a:gd name="connsiteY7" fmla="*/ 2556238 h 4790500"/>
              <a:gd name="connsiteX8" fmla="*/ 562060 w 3721194"/>
              <a:gd name="connsiteY8" fmla="*/ 3118298 h 4790500"/>
              <a:gd name="connsiteX9" fmla="*/ 1509562 w 3721194"/>
              <a:gd name="connsiteY9" fmla="*/ 2170797 h 4790500"/>
              <a:gd name="connsiteX10" fmla="*/ 392431 w 3721194"/>
              <a:gd name="connsiteY10" fmla="*/ 1053666 h 4790500"/>
              <a:gd name="connsiteX11" fmla="*/ 1550397 w 3721194"/>
              <a:gd name="connsiteY11" fmla="*/ 1053666 h 47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21194" h="4790500">
                <a:moveTo>
                  <a:pt x="1550397" y="0"/>
                </a:moveTo>
                <a:lnTo>
                  <a:pt x="3721194" y="2170797"/>
                </a:lnTo>
                <a:lnTo>
                  <a:pt x="1667876" y="4224115"/>
                </a:lnTo>
                <a:lnTo>
                  <a:pt x="2234262" y="4790500"/>
                </a:lnTo>
                <a:lnTo>
                  <a:pt x="1101491" y="4790500"/>
                </a:lnTo>
                <a:lnTo>
                  <a:pt x="0" y="4790500"/>
                </a:lnTo>
                <a:lnTo>
                  <a:pt x="0" y="3680358"/>
                </a:lnTo>
                <a:lnTo>
                  <a:pt x="0" y="2556238"/>
                </a:lnTo>
                <a:lnTo>
                  <a:pt x="562060" y="3118298"/>
                </a:lnTo>
                <a:lnTo>
                  <a:pt x="1509562" y="2170797"/>
                </a:lnTo>
                <a:lnTo>
                  <a:pt x="392431" y="1053666"/>
                </a:lnTo>
                <a:lnTo>
                  <a:pt x="1550397" y="105366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Century Gothic" panose="020B0502020202020204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xmlns="" id="{EDD4DE2E-3C3B-2C48-A215-AC57A8F4A7FF}"/>
              </a:ext>
            </a:extLst>
          </p:cNvPr>
          <p:cNvSpPr/>
          <p:nvPr/>
        </p:nvSpPr>
        <p:spPr>
          <a:xfrm>
            <a:off x="2760249" y="1973374"/>
            <a:ext cx="1404726" cy="1811751"/>
          </a:xfrm>
          <a:custGeom>
            <a:avLst/>
            <a:gdLst>
              <a:gd name="connsiteX0" fmla="*/ 1511675 w 3745937"/>
              <a:gd name="connsiteY0" fmla="*/ 0 h 4831336"/>
              <a:gd name="connsiteX1" fmla="*/ 2619702 w 3745937"/>
              <a:gd name="connsiteY1" fmla="*/ 0 h 4831336"/>
              <a:gd name="connsiteX2" fmla="*/ 3745937 w 3745937"/>
              <a:gd name="connsiteY2" fmla="*/ 0 h 4831336"/>
              <a:gd name="connsiteX3" fmla="*/ 3745937 w 3745937"/>
              <a:gd name="connsiteY3" fmla="*/ 1085399 h 4831336"/>
              <a:gd name="connsiteX4" fmla="*/ 3745937 w 3745937"/>
              <a:gd name="connsiteY4" fmla="*/ 2234262 h 4831336"/>
              <a:gd name="connsiteX5" fmla="*/ 3171505 w 3745937"/>
              <a:gd name="connsiteY5" fmla="*/ 1659831 h 4831336"/>
              <a:gd name="connsiteX6" fmla="*/ 2211633 w 3745937"/>
              <a:gd name="connsiteY6" fmla="*/ 2619703 h 4831336"/>
              <a:gd name="connsiteX7" fmla="*/ 3317450 w 3745937"/>
              <a:gd name="connsiteY7" fmla="*/ 3725520 h 4831336"/>
              <a:gd name="connsiteX8" fmla="*/ 2211633 w 3745937"/>
              <a:gd name="connsiteY8" fmla="*/ 3725520 h 4831336"/>
              <a:gd name="connsiteX9" fmla="*/ 2211633 w 3745937"/>
              <a:gd name="connsiteY9" fmla="*/ 4831336 h 4831336"/>
              <a:gd name="connsiteX10" fmla="*/ 0 w 3745937"/>
              <a:gd name="connsiteY10" fmla="*/ 2619703 h 4831336"/>
              <a:gd name="connsiteX11" fmla="*/ 2065689 w 3745937"/>
              <a:gd name="connsiteY11" fmla="*/ 554015 h 4831336"/>
              <a:gd name="connsiteX12" fmla="*/ 2065688 w 3745937"/>
              <a:gd name="connsiteY12" fmla="*/ 554014 h 483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45937" h="4831336">
                <a:moveTo>
                  <a:pt x="1511675" y="0"/>
                </a:moveTo>
                <a:lnTo>
                  <a:pt x="2619702" y="0"/>
                </a:lnTo>
                <a:lnTo>
                  <a:pt x="3745937" y="0"/>
                </a:lnTo>
                <a:lnTo>
                  <a:pt x="3745937" y="1085399"/>
                </a:lnTo>
                <a:lnTo>
                  <a:pt x="3745937" y="2234262"/>
                </a:lnTo>
                <a:lnTo>
                  <a:pt x="3171505" y="1659831"/>
                </a:lnTo>
                <a:lnTo>
                  <a:pt x="2211633" y="2619703"/>
                </a:lnTo>
                <a:lnTo>
                  <a:pt x="3317450" y="3725520"/>
                </a:lnTo>
                <a:lnTo>
                  <a:pt x="2211633" y="3725520"/>
                </a:lnTo>
                <a:lnTo>
                  <a:pt x="2211633" y="4831336"/>
                </a:lnTo>
                <a:lnTo>
                  <a:pt x="0" y="2619703"/>
                </a:lnTo>
                <a:lnTo>
                  <a:pt x="2065689" y="554015"/>
                </a:lnTo>
                <a:lnTo>
                  <a:pt x="2065688" y="55401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Century Gothic" panose="020B0502020202020204" pitchFamily="34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xmlns="" id="{D35DFAFF-27B1-9F47-85C8-962ED38692BC}"/>
              </a:ext>
            </a:extLst>
          </p:cNvPr>
          <p:cNvSpPr/>
          <p:nvPr/>
        </p:nvSpPr>
        <p:spPr>
          <a:xfrm>
            <a:off x="3589611" y="3370444"/>
            <a:ext cx="1811752" cy="1397070"/>
          </a:xfrm>
          <a:custGeom>
            <a:avLst/>
            <a:gdLst>
              <a:gd name="connsiteX0" fmla="*/ 3729847 w 4831338"/>
              <a:gd name="connsiteY0" fmla="*/ 403744 h 3725519"/>
              <a:gd name="connsiteX1" fmla="*/ 3729847 w 4831338"/>
              <a:gd name="connsiteY1" fmla="*/ 1513886 h 3725519"/>
              <a:gd name="connsiteX2" fmla="*/ 4831338 w 4831338"/>
              <a:gd name="connsiteY2" fmla="*/ 1513886 h 3725519"/>
              <a:gd name="connsiteX3" fmla="*/ 2619705 w 4831338"/>
              <a:gd name="connsiteY3" fmla="*/ 3725519 h 3725519"/>
              <a:gd name="connsiteX4" fmla="*/ 564224 w 4831338"/>
              <a:gd name="connsiteY4" fmla="*/ 1670039 h 3725519"/>
              <a:gd name="connsiteX5" fmla="*/ 1670041 w 4831338"/>
              <a:gd name="connsiteY5" fmla="*/ 564222 h 3725519"/>
              <a:gd name="connsiteX6" fmla="*/ 2619705 w 4831338"/>
              <a:gd name="connsiteY6" fmla="*/ 1513886 h 3725519"/>
              <a:gd name="connsiteX7" fmla="*/ 0 w 4831338"/>
              <a:gd name="connsiteY7" fmla="*/ 0 h 3725519"/>
              <a:gd name="connsiteX8" fmla="*/ 1105817 w 4831338"/>
              <a:gd name="connsiteY8" fmla="*/ 0 h 3725519"/>
              <a:gd name="connsiteX9" fmla="*/ 2234262 w 4831338"/>
              <a:gd name="connsiteY9" fmla="*/ 0 h 3725519"/>
              <a:gd name="connsiteX10" fmla="*/ 1670040 w 4831338"/>
              <a:gd name="connsiteY10" fmla="*/ 564222 h 3725519"/>
              <a:gd name="connsiteX11" fmla="*/ 564223 w 4831338"/>
              <a:gd name="connsiteY11" fmla="*/ 1670039 h 3725519"/>
              <a:gd name="connsiteX12" fmla="*/ 0 w 4831338"/>
              <a:gd name="connsiteY12" fmla="*/ 2234262 h 3725519"/>
              <a:gd name="connsiteX13" fmla="*/ 0 w 4831338"/>
              <a:gd name="connsiteY13" fmla="*/ 1105816 h 372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31338" h="3725519">
                <a:moveTo>
                  <a:pt x="3729847" y="403744"/>
                </a:moveTo>
                <a:lnTo>
                  <a:pt x="3729847" y="1513886"/>
                </a:lnTo>
                <a:lnTo>
                  <a:pt x="4831338" y="1513886"/>
                </a:lnTo>
                <a:lnTo>
                  <a:pt x="2619705" y="3725519"/>
                </a:lnTo>
                <a:lnTo>
                  <a:pt x="564224" y="1670039"/>
                </a:lnTo>
                <a:lnTo>
                  <a:pt x="1670041" y="564222"/>
                </a:lnTo>
                <a:lnTo>
                  <a:pt x="2619705" y="1513886"/>
                </a:lnTo>
                <a:close/>
                <a:moveTo>
                  <a:pt x="0" y="0"/>
                </a:moveTo>
                <a:lnTo>
                  <a:pt x="1105817" y="0"/>
                </a:lnTo>
                <a:lnTo>
                  <a:pt x="2234262" y="0"/>
                </a:lnTo>
                <a:lnTo>
                  <a:pt x="1670040" y="564222"/>
                </a:lnTo>
                <a:lnTo>
                  <a:pt x="564223" y="1670039"/>
                </a:lnTo>
                <a:lnTo>
                  <a:pt x="0" y="2234262"/>
                </a:lnTo>
                <a:lnTo>
                  <a:pt x="0" y="11058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>
              <a:latin typeface="Century Gothic" panose="020B0502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E096A7E-C153-DE4C-BDE6-D9B41BE58C17}"/>
              </a:ext>
            </a:extLst>
          </p:cNvPr>
          <p:cNvSpPr txBox="1"/>
          <p:nvPr/>
        </p:nvSpPr>
        <p:spPr>
          <a:xfrm>
            <a:off x="4959515" y="1995656"/>
            <a:ext cx="518091" cy="4385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4EE3C50-7EC0-EB44-880C-CBD0943CB7B9}"/>
              </a:ext>
            </a:extLst>
          </p:cNvPr>
          <p:cNvSpPr txBox="1"/>
          <p:nvPr/>
        </p:nvSpPr>
        <p:spPr>
          <a:xfrm>
            <a:off x="5049752" y="3409289"/>
            <a:ext cx="518091" cy="4385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BFC7817-C856-9B45-B5E2-500C90D82B7D}"/>
              </a:ext>
            </a:extLst>
          </p:cNvPr>
          <p:cNvSpPr txBox="1"/>
          <p:nvPr/>
        </p:nvSpPr>
        <p:spPr>
          <a:xfrm>
            <a:off x="3598214" y="3409289"/>
            <a:ext cx="518091" cy="4385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04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D585AD5-D9C6-744B-A9A3-A5A37057F2C2}"/>
              </a:ext>
            </a:extLst>
          </p:cNvPr>
          <p:cNvSpPr txBox="1"/>
          <p:nvPr/>
        </p:nvSpPr>
        <p:spPr>
          <a:xfrm>
            <a:off x="3643332" y="2013703"/>
            <a:ext cx="518091" cy="43858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Century Gothic" panose="020B0502020202020204" pitchFamily="34" charset="0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xmlns="" id="{2432809A-1344-844E-8F5D-9C0BCCC9DC86}"/>
              </a:ext>
            </a:extLst>
          </p:cNvPr>
          <p:cNvSpPr txBox="1">
            <a:spLocks/>
          </p:cNvSpPr>
          <p:nvPr/>
        </p:nvSpPr>
        <p:spPr>
          <a:xfrm>
            <a:off x="5951546" y="3553559"/>
            <a:ext cx="2963853" cy="727122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9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формализм в оценке результатов воспитания</a:t>
            </a:r>
            <a:r>
              <a:rPr lang="ru-RU" sz="900" dirty="0">
                <a:solidFill>
                  <a:schemeClr val="tx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, использование в качестве критериев эффективности воспитательной работы показателей «охвата» или формальных результатов обучения</a:t>
            </a:r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xmlns="" id="{1A2834D8-114C-CE4D-8FCF-FBFF64D27784}"/>
              </a:ext>
            </a:extLst>
          </p:cNvPr>
          <p:cNvSpPr txBox="1">
            <a:spLocks/>
          </p:cNvSpPr>
          <p:nvPr/>
        </p:nvSpPr>
        <p:spPr>
          <a:xfrm>
            <a:off x="6488380" y="1016405"/>
            <a:ext cx="2520066" cy="1973617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9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противоречие между сложившимся массовым опытом реализации мероприятийного подхода в воспитании и необходимостью реализации современных технологий</a:t>
            </a:r>
            <a:r>
              <a:rPr lang="ru-RU" sz="900" dirty="0">
                <a:solidFill>
                  <a:schemeClr val="tx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, нацеленных на развитие субъектной позиции обучающихся. Одна из главных причин распространённости мероприятийного подхода – неготовность преподавательского корпуса СПО к реализации современных форм и технологий воспитания и сопровождения становления субъектной позиции студентов;</a:t>
            </a:r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9" name="Subtitle 2">
            <a:extLst>
              <a:ext uri="{FF2B5EF4-FFF2-40B4-BE49-F238E27FC236}">
                <a16:creationId xmlns:a16="http://schemas.microsoft.com/office/drawing/2014/main" xmlns="" id="{BF6E7494-CFE9-0F46-9DF7-D33E67892F62}"/>
              </a:ext>
            </a:extLst>
          </p:cNvPr>
          <p:cNvSpPr txBox="1">
            <a:spLocks/>
          </p:cNvSpPr>
          <p:nvPr/>
        </p:nvSpPr>
        <p:spPr>
          <a:xfrm>
            <a:off x="-31056" y="3601212"/>
            <a:ext cx="3423131" cy="1419619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900" b="1" dirty="0">
                <a:solidFill>
                  <a:schemeClr val="accent4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недостаточная насыщенность воспитательной среды профессиональным контекстом</a:t>
            </a:r>
            <a:r>
              <a:rPr lang="ru-RU" sz="900" dirty="0">
                <a:solidFill>
                  <a:schemeClr val="tx1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, в т. ч. из-за слабого участия работодателей в процессах воспитания. Так, даже хорошо развитые механизмы студенческого самоуправления, основанные во многих ПОО на демократическом подходе, нацелены в основном на решение внутренних задач студенческой жизни и не имеют выхода на взаимодействие с субъектами внешней среды (в том числе НКО, объединения работодателей, общественные организации)</a:t>
            </a:r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xmlns="" id="{F749B8C3-06E4-0342-90B3-E263531D2B66}"/>
              </a:ext>
            </a:extLst>
          </p:cNvPr>
          <p:cNvSpPr txBox="1">
            <a:spLocks/>
          </p:cNvSpPr>
          <p:nvPr/>
        </p:nvSpPr>
        <p:spPr>
          <a:xfrm>
            <a:off x="228600" y="1016405"/>
            <a:ext cx="2357685" cy="2250616"/>
          </a:xfrm>
          <a:prstGeom prst="rect">
            <a:avLst/>
          </a:prstGeom>
        </p:spPr>
        <p:txBody>
          <a:bodyPr vert="horz" wrap="square" lIns="34290" tIns="17145" rIns="34290" bIns="17145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ru-RU" sz="9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противоречие между обширностью задач воспитания в современных условиях – и преобладанием воспитательных программ ПОО, </a:t>
            </a:r>
            <a:r>
              <a:rPr lang="ru-RU" sz="900" dirty="0">
                <a:latin typeface="Century Gothic" panose="020B0502020202020204" pitchFamily="34" charset="0"/>
              </a:rPr>
              <a:t>ориентированных на реализацию одного-двух направлений воспитательной деятельности. На уровне декларирования осознается важность создания системы воспитания в развитии личностного потенциала обучающихся, но на практике воспитание рассматривается как «придаток» учебного процесса, как часть внеурочной деятельности обучающихся</a:t>
            </a:r>
            <a:endParaRPr lang="en-US" sz="900" dirty="0">
              <a:solidFill>
                <a:schemeClr val="tx1"/>
              </a:solidFill>
              <a:latin typeface="Century Gothic" panose="020B0502020202020204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0" name="Заголовок 2"/>
          <p:cNvSpPr txBox="1">
            <a:spLocks/>
          </p:cNvSpPr>
          <p:nvPr/>
        </p:nvSpPr>
        <p:spPr>
          <a:xfrm>
            <a:off x="330984" y="194553"/>
            <a:ext cx="8368363" cy="4953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ВЫВОДЫ ПО ИТОГАМ МОНИТОРИНГА</a:t>
            </a:r>
            <a:endParaRPr lang="ru-RU" sz="2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27" y="103653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66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лиса в стране чудес (2010) - актеры и роли фильма - Alice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96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5AB2D3A9-6F4D-344C-9378-75484DCB9681}"/>
              </a:ext>
            </a:extLst>
          </p:cNvPr>
          <p:cNvSpPr/>
          <p:nvPr/>
        </p:nvSpPr>
        <p:spPr>
          <a:xfrm>
            <a:off x="-7514" y="0"/>
            <a:ext cx="9170564" cy="51435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Century Gothic" panose="020B0502020202020204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00357" y="909034"/>
            <a:ext cx="8218064" cy="35242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ru-RU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Нужно бежать со всех ног, чтобы только оставаться на месте, </a:t>
            </a:r>
          </a:p>
          <a:p>
            <a:endParaRPr lang="ru-RU" sz="27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7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а чтобы куда-то попасть, </a:t>
            </a:r>
            <a:r>
              <a:rPr lang="ru-RU" sz="27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нужно бежать как минимум вдвое быстрее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7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5DFBDA5-987A-D34C-AE9D-89C1B448E0E4}"/>
              </a:ext>
            </a:extLst>
          </p:cNvPr>
          <p:cNvSpPr/>
          <p:nvPr/>
        </p:nvSpPr>
        <p:spPr>
          <a:xfrm>
            <a:off x="1191" y="0"/>
            <a:ext cx="9141619" cy="217527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Work Sans Light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0A5B9D8-B652-F540-856C-E17B35580EB9}"/>
              </a:ext>
            </a:extLst>
          </p:cNvPr>
          <p:cNvSpPr txBox="1"/>
          <p:nvPr/>
        </p:nvSpPr>
        <p:spPr>
          <a:xfrm>
            <a:off x="457200" y="3184088"/>
            <a:ext cx="2532937" cy="129266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Официальный сайт 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размещения информации 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государственных 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муниципальных) 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учреждениях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bus.gov.ru</a:t>
            </a:r>
            <a:endParaRPr lang="en-US" b="1" dirty="0">
              <a:solidFill>
                <a:schemeClr val="tx2"/>
              </a:solidFill>
              <a:latin typeface="Merriweather Black" pitchFamily="2" charset="77"/>
              <a:cs typeface="Poppins" pitchFamily="2" charset="77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r="13965"/>
          <a:stretch>
            <a:fillRect/>
          </a:stretch>
        </p:blipFill>
        <p:spPr>
          <a:xfrm>
            <a:off x="1046600" y="1578284"/>
            <a:ext cx="1354138" cy="13525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r="17180"/>
          <a:stretch>
            <a:fillRect/>
          </a:stretch>
        </p:blipFill>
        <p:spPr>
          <a:xfrm>
            <a:off x="3962400" y="1578284"/>
            <a:ext cx="1354138" cy="13525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9" r="19339"/>
          <a:stretch>
            <a:fillRect/>
          </a:stretch>
        </p:blipFill>
        <p:spPr>
          <a:xfrm>
            <a:off x="6785575" y="1571934"/>
            <a:ext cx="1354137" cy="13525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"/>
          <p:cNvSpPr/>
          <p:nvPr/>
        </p:nvSpPr>
        <p:spPr>
          <a:xfrm>
            <a:off x="2024917" y="20987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ИСТОЧНИКИ ИНФОРМАЦИИ</a:t>
            </a:r>
            <a:endParaRPr lang="en-US" sz="24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" y="619964"/>
            <a:ext cx="8229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Мониторинг проводится на основе анализа статистической и иной информации, предоставляемой профессиональной образовательной организацией, а также на основе сведений из открытых источников</a:t>
            </a:r>
            <a:endParaRPr lang="ru-RU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0A5B9D8-B652-F540-856C-E17B35580EB9}"/>
              </a:ext>
            </a:extLst>
          </p:cNvPr>
          <p:cNvSpPr txBox="1"/>
          <p:nvPr/>
        </p:nvSpPr>
        <p:spPr>
          <a:xfrm>
            <a:off x="3186058" y="3192867"/>
            <a:ext cx="2906821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Сайт «Главный 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информационно-вычислительный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Минобрнауки России»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indicators.miccedu.ru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0A5B9D8-B652-F540-856C-E17B35580EB9}"/>
              </a:ext>
            </a:extLst>
          </p:cNvPr>
          <p:cNvSpPr txBox="1"/>
          <p:nvPr/>
        </p:nvSpPr>
        <p:spPr>
          <a:xfrm>
            <a:off x="6175112" y="3192867"/>
            <a:ext cx="257506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Сайты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профессиональных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образовательных организаций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4"/>
          <p:cNvSpPr/>
          <p:nvPr/>
        </p:nvSpPr>
        <p:spPr>
          <a:xfrm>
            <a:off x="428759" y="22500"/>
            <a:ext cx="8057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КРИТЕРИИ ОЦЕНКИ. </a:t>
            </a:r>
          </a:p>
          <a:p>
            <a:pPr algn="ctr"/>
            <a:r>
              <a:rPr lang="ru-RU" sz="2400" b="1" cap="all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ЧТО НОВОГО В СРАВНЕНИИ с 2019 годом? </a:t>
            </a:r>
            <a:endParaRPr lang="en-US" sz="2400" b="1" cap="all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416" y="849312"/>
            <a:ext cx="9159877" cy="3322638"/>
            <a:chOff x="-3416" y="849312"/>
            <a:chExt cx="9159877" cy="3322638"/>
          </a:xfrm>
        </p:grpSpPr>
        <p:sp>
          <p:nvSpPr>
            <p:cNvPr id="57" name="Rectangle 56"/>
            <p:cNvSpPr/>
            <p:nvPr/>
          </p:nvSpPr>
          <p:spPr bwMode="auto">
            <a:xfrm flipH="1">
              <a:off x="6847692" y="2543211"/>
              <a:ext cx="1553501" cy="1606950"/>
            </a:xfrm>
            <a:prstGeom prst="rect">
              <a:avLst/>
            </a:prstGeom>
            <a:solidFill>
              <a:schemeClr val="accent5">
                <a:lumMod val="50000"/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r"/>
              <a:r>
                <a:rPr lang="ru-RU" sz="1000" dirty="0" smtClean="0"/>
                <a:t>оценка качества оформления текста программ воспитания</a:t>
              </a:r>
              <a:endParaRPr lang="ru-RU" sz="1000" dirty="0"/>
            </a:p>
          </p:txBody>
        </p:sp>
        <p:sp>
          <p:nvSpPr>
            <p:cNvPr id="29" name="Rectangle 57"/>
            <p:cNvSpPr/>
            <p:nvPr/>
          </p:nvSpPr>
          <p:spPr bwMode="auto">
            <a:xfrm flipH="1">
              <a:off x="6877194" y="884011"/>
              <a:ext cx="1524000" cy="161280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ru-RU" sz="1000" dirty="0">
                  <a:solidFill>
                    <a:srgbClr val="262626"/>
                  </a:solidFill>
                </a:rPr>
                <a:t>способность к органичным эволюционным изменениям, в контексте взаимоотношений со средой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 flipH="1">
              <a:off x="8392759" y="2543208"/>
              <a:ext cx="763702" cy="160573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 flipH="1">
              <a:off x="6124914" y="2543211"/>
              <a:ext cx="747530" cy="1605729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 flipH="1">
              <a:off x="-3411" y="2543736"/>
              <a:ext cx="1485918" cy="1605204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ru-RU" sz="1000" dirty="0"/>
                <a:t>учет воспитательных традиций ПОО,</a:t>
              </a:r>
            </a:p>
            <a:p>
              <a:pPr algn="r"/>
              <a:r>
                <a:rPr lang="ru-RU" sz="1000" dirty="0"/>
                <a:t>наличие собственной символики и др.</a:t>
              </a:r>
              <a:endParaRPr lang="en-US" sz="1000" dirty="0"/>
            </a:p>
          </p:txBody>
        </p:sp>
        <p:sp>
          <p:nvSpPr>
            <p:cNvPr id="53" name="Rectangle 52"/>
            <p:cNvSpPr/>
            <p:nvPr/>
          </p:nvSpPr>
          <p:spPr bwMode="auto">
            <a:xfrm flipH="1">
              <a:off x="1482508" y="2543736"/>
              <a:ext cx="767872" cy="1605204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 flipH="1">
              <a:off x="2253439" y="2543914"/>
              <a:ext cx="1334990" cy="1605026"/>
            </a:xfrm>
            <a:prstGeom prst="rect">
              <a:avLst/>
            </a:prstGeom>
            <a:solidFill>
              <a:schemeClr val="accent5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ru-RU" sz="1050" dirty="0">
                  <a:solidFill>
                    <a:srgbClr val="262626"/>
                  </a:solidFill>
                </a:rPr>
                <a:t>результативность</a:t>
              </a:r>
              <a:endParaRPr lang="en-US" sz="1050" dirty="0"/>
            </a:p>
          </p:txBody>
        </p:sp>
        <p:sp>
          <p:nvSpPr>
            <p:cNvPr id="56" name="Rectangle 55"/>
            <p:cNvSpPr/>
            <p:nvPr/>
          </p:nvSpPr>
          <p:spPr bwMode="auto">
            <a:xfrm flipH="1">
              <a:off x="3580612" y="2544092"/>
              <a:ext cx="780639" cy="1604848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 flipH="1">
              <a:off x="4361251" y="2543914"/>
              <a:ext cx="1763664" cy="1605026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r"/>
              <a:r>
                <a:rPr lang="ru-RU" sz="1000" dirty="0" smtClean="0"/>
                <a:t>открытость </a:t>
              </a:r>
              <a:r>
                <a:rPr lang="ru-RU" sz="1000" dirty="0"/>
                <a:t>и доступность информации об организации</a:t>
              </a:r>
            </a:p>
            <a:p>
              <a:pPr marL="0" lvl="1" algn="r"/>
              <a:r>
                <a:rPr lang="ru-RU" sz="1000" dirty="0" smtClean="0"/>
                <a:t>комфортность </a:t>
              </a:r>
              <a:r>
                <a:rPr lang="ru-RU" sz="1000" dirty="0"/>
                <a:t>условий, </a:t>
              </a:r>
            </a:p>
            <a:p>
              <a:pPr marL="0" lvl="1" algn="r"/>
              <a:r>
                <a:rPr lang="ru-RU" sz="1000" dirty="0"/>
                <a:t>доброжелательность, вежливость, компетентность работников организации</a:t>
              </a:r>
            </a:p>
            <a:p>
              <a:pPr algn="r"/>
              <a:r>
                <a:rPr lang="ru-RU" sz="1000" dirty="0" smtClean="0"/>
                <a:t>удовлетворенность </a:t>
              </a:r>
              <a:r>
                <a:rPr lang="ru-RU" sz="1000" dirty="0"/>
                <a:t>условиями 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 flipH="1">
              <a:off x="6116827" y="884341"/>
              <a:ext cx="763703" cy="161246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 flipH="1">
              <a:off x="4344047" y="884339"/>
              <a:ext cx="1780870" cy="1612800"/>
            </a:xfrm>
            <a:prstGeom prst="rect">
              <a:avLst/>
            </a:prstGeom>
            <a:solidFill>
              <a:schemeClr val="accent3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ru-RU" sz="1000" dirty="0">
                  <a:solidFill>
                    <a:srgbClr val="262626"/>
                  </a:solidFill>
                </a:rPr>
                <a:t>степень активности, инициативности, самостоятельности студенческого самоуправления ПОО; </a:t>
              </a:r>
              <a:r>
                <a:rPr lang="ru-RU" sz="1000" dirty="0" smtClean="0">
                  <a:solidFill>
                    <a:srgbClr val="262626"/>
                  </a:solidFill>
                </a:rPr>
                <a:t>кол-во </a:t>
              </a:r>
              <a:r>
                <a:rPr lang="ru-RU" sz="1000" dirty="0">
                  <a:solidFill>
                    <a:srgbClr val="262626"/>
                  </a:solidFill>
                </a:rPr>
                <a:t>реализованных в ПОО социальных акций, вовлеченность студентов в волонтерское движение и др.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 flipH="1">
              <a:off x="3588430" y="890424"/>
              <a:ext cx="776190" cy="160638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 flipH="1">
              <a:off x="2217642" y="884008"/>
              <a:ext cx="1372775" cy="1612800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ru-RU" sz="1000" dirty="0">
                  <a:solidFill>
                    <a:srgbClr val="262626"/>
                  </a:solidFill>
                </a:rPr>
                <a:t>структурно-содержательная характеристика, отражающая какие внешние субъекты и процессы включены в воспитательную работу ПОО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 flipH="1">
              <a:off x="1486677" y="884338"/>
              <a:ext cx="763703" cy="1612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 flipH="1">
              <a:off x="-3416" y="884011"/>
              <a:ext cx="1485921" cy="16128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ru-RU" sz="1000" dirty="0">
                  <a:solidFill>
                    <a:srgbClr val="262626">
                      <a:lumMod val="90000"/>
                      <a:lumOff val="10000"/>
                    </a:srgbClr>
                  </a:solidFill>
                  <a:ea typeface="Roboto" panose="02000000000000000000" pitchFamily="2" charset="0"/>
                </a:rPr>
                <a:t>структурно-содержательная характеристика, отражающая какие внутренние субъекты и процессы включены в воспитательную работу ПОО</a:t>
              </a:r>
              <a:endParaRPr lang="en-US" sz="1000" dirty="0">
                <a:solidFill>
                  <a:srgbClr val="262626">
                    <a:lumMod val="90000"/>
                    <a:lumOff val="10000"/>
                  </a:srgb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056190" y="1596387"/>
              <a:ext cx="1620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FFFFFF"/>
                  </a:solidFill>
                </a:rPr>
                <a:t>ПОЛНОТА ВС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16200000">
              <a:off x="3205602" y="1540848"/>
              <a:ext cx="16205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FFFFFF"/>
                  </a:solidFill>
                </a:rPr>
                <a:t>ШИРОТА ВС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6208071" y="853169"/>
              <a:ext cx="1620514" cy="1612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FFFFFF"/>
                  </a:solidFill>
                </a:rPr>
                <a:t>СОЦИАЛЬНАЯ АКТИВНОСТЬ ВС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16200000">
              <a:off x="3300092" y="3130860"/>
              <a:ext cx="16205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FFFFFF"/>
                  </a:solidFill>
                </a:rPr>
                <a:t>ДЕЙСТВЕННОСТЬ ВС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5688424" y="3201951"/>
              <a:ext cx="16205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FFFFFF"/>
                  </a:solidFill>
                </a:rPr>
                <a:t>КАЧЕСТВО ВС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122340" y="3095686"/>
              <a:ext cx="1620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FFFFFF"/>
                  </a:solidFill>
                </a:rPr>
                <a:t>УСТОЙЧИВОСТЬ ВС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Rectangle 48"/>
            <p:cNvSpPr/>
            <p:nvPr/>
          </p:nvSpPr>
          <p:spPr bwMode="auto">
            <a:xfrm flipH="1">
              <a:off x="8392756" y="882790"/>
              <a:ext cx="763703" cy="1614018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262626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7948988" y="1602678"/>
              <a:ext cx="1620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rgbClr val="FFFFFF"/>
                  </a:solidFill>
                </a:rPr>
                <a:t>МОБИЛЬНОСТЬ ВС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7975811" y="3026437"/>
              <a:ext cx="162051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FFFFFF"/>
                  </a:solidFill>
                </a:rPr>
                <a:t>КАЧЕСТВО ОФОРМЛЕНИЯ ПРОГРАММ </a:t>
              </a:r>
              <a:endParaRPr lang="en-US" sz="11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-3416" y="4254433"/>
            <a:ext cx="9333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dirty="0" smtClean="0">
                <a:solidFill>
                  <a:schemeClr val="accent1"/>
                </a:solidFill>
              </a:rPr>
              <a:t>Критерий «Полнота ВС»:</a:t>
            </a:r>
            <a:r>
              <a:rPr lang="ru-RU" sz="1050" dirty="0" smtClean="0"/>
              <a:t> по показателю «Наличие </a:t>
            </a:r>
            <a:r>
              <a:rPr lang="ru-RU" sz="1050" dirty="0"/>
              <a:t>дополнительных общеразвивающих </a:t>
            </a:r>
            <a:r>
              <a:rPr lang="ru-RU" sz="1050" dirty="0" smtClean="0"/>
              <a:t>программ» выделены направленности </a:t>
            </a:r>
          </a:p>
          <a:p>
            <a:pPr algn="just"/>
            <a:r>
              <a:rPr lang="ru-RU" sz="1050" dirty="0" smtClean="0"/>
              <a:t>программ (техническая, естественнонаучная, физкультурно-спортивная, художественная, туристско-краеведческая, социально-педагогическая)</a:t>
            </a:r>
          </a:p>
          <a:p>
            <a:pPr algn="just"/>
            <a:r>
              <a:rPr lang="ru-RU" sz="1050" b="1" dirty="0" smtClean="0">
                <a:solidFill>
                  <a:schemeClr val="accent6"/>
                </a:solidFill>
              </a:rPr>
              <a:t>Критерий «Мобильность ВС»:</a:t>
            </a:r>
            <a:r>
              <a:rPr lang="ru-RU" sz="1050" dirty="0" smtClean="0"/>
              <a:t> </a:t>
            </a:r>
            <a:r>
              <a:rPr lang="ru-RU" sz="1050" dirty="0"/>
              <a:t>добавлен показатель </a:t>
            </a:r>
            <a:r>
              <a:rPr lang="ru-RU" sz="1050" dirty="0" smtClean="0"/>
              <a:t>«Направления </a:t>
            </a:r>
            <a:r>
              <a:rPr lang="ru-RU" sz="1050" dirty="0"/>
              <a:t>реализации программы представлены в виде </a:t>
            </a:r>
            <a:r>
              <a:rPr lang="ru-RU" sz="1050" dirty="0" smtClean="0"/>
              <a:t>проектов»</a:t>
            </a:r>
          </a:p>
          <a:p>
            <a:pPr algn="just"/>
            <a:r>
              <a:rPr lang="ru-RU" sz="1050" dirty="0" smtClean="0"/>
              <a:t>Добавлен критерий </a:t>
            </a:r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</a:rPr>
              <a:t>«Качество оформления программ»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0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4"/>
          <p:cNvSpPr/>
          <p:nvPr/>
        </p:nvSpPr>
        <p:spPr>
          <a:xfrm>
            <a:off x="446885" y="126650"/>
            <a:ext cx="8057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262626">
                    <a:lumMod val="75000"/>
                    <a:lumOff val="25000"/>
                  </a:srgbClr>
                </a:solidFill>
              </a:rPr>
              <a:t>КРИТЕРИИ ОЦЕНКИ</a:t>
            </a:r>
            <a:endParaRPr lang="en-US" sz="2400" b="1" cap="all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2" name="Right Triangle 2"/>
          <p:cNvSpPr/>
          <p:nvPr/>
        </p:nvSpPr>
        <p:spPr bwMode="auto">
          <a:xfrm rot="5400000">
            <a:off x="95727" y="57247"/>
            <a:ext cx="875345" cy="914400"/>
          </a:xfrm>
          <a:prstGeom prst="rtTriangle">
            <a:avLst/>
          </a:prstGeom>
          <a:solidFill>
            <a:schemeClr val="bg2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8" name="Группа 7"/>
          <p:cNvGrpSpPr/>
          <p:nvPr/>
        </p:nvGrpSpPr>
        <p:grpSpPr>
          <a:xfrm>
            <a:off x="277557" y="763713"/>
            <a:ext cx="8802304" cy="4262401"/>
            <a:chOff x="36896" y="746661"/>
            <a:chExt cx="9258525" cy="4357314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3514997" y="1179331"/>
              <a:ext cx="2121941" cy="507831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ru-RU" sz="900" dirty="0" smtClean="0"/>
                <a:t>конкретна, измерима, достижима, актуальна,  ограничена </a:t>
              </a:r>
              <a:r>
                <a:rPr lang="ru-RU" sz="900" dirty="0"/>
                <a:t>по времени</a:t>
              </a:r>
            </a:p>
          </p:txBody>
        </p:sp>
        <p:sp>
          <p:nvSpPr>
            <p:cNvPr id="15" name="Полилиния 161">
              <a:extLst>
                <a:ext uri="{FF2B5EF4-FFF2-40B4-BE49-F238E27FC236}">
                  <a16:creationId xmlns="" xmlns:a16="http://schemas.microsoft.com/office/drawing/2014/main" id="{1B989F35-7821-E74E-A432-F7C99BB2C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2171" y="995400"/>
              <a:ext cx="1262893" cy="1491681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2117558"/>
                <a:gd name="connsiteY0" fmla="*/ 1179094 h 1179094"/>
                <a:gd name="connsiteX1" fmla="*/ 986589 w 2117558"/>
                <a:gd name="connsiteY1" fmla="*/ 192505 h 1179094"/>
                <a:gd name="connsiteX2" fmla="*/ 1433853 w 2117558"/>
                <a:gd name="connsiteY2" fmla="*/ 0 h 1179094"/>
                <a:gd name="connsiteX3" fmla="*/ 2117558 w 2117558"/>
                <a:gd name="connsiteY3" fmla="*/ 0 h 1179094"/>
                <a:gd name="connsiteX0" fmla="*/ 0 w 2117558"/>
                <a:gd name="connsiteY0" fmla="*/ 1179094 h 1179094"/>
                <a:gd name="connsiteX1" fmla="*/ 986589 w 2117558"/>
                <a:gd name="connsiteY1" fmla="*/ 192505 h 1179094"/>
                <a:gd name="connsiteX2" fmla="*/ 1433853 w 2117558"/>
                <a:gd name="connsiteY2" fmla="*/ 0 h 1179094"/>
                <a:gd name="connsiteX3" fmla="*/ 2117558 w 2117558"/>
                <a:gd name="connsiteY3" fmla="*/ 0 h 117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71944" y="2110"/>
                    <a:pt x="1433853" y="0"/>
                  </a:cubicBezTo>
                  <a:lnTo>
                    <a:pt x="2117558" y="0"/>
                  </a:lnTo>
                </a:path>
              </a:pathLst>
            </a:custGeom>
            <a:noFill/>
            <a:ln w="38100" cap="flat" cmpd="sng">
              <a:solidFill>
                <a:schemeClr val="bg1">
                  <a:lumMod val="5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>
                <a:defRPr/>
              </a:pPr>
              <a:endParaRPr 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41" name="Полилиния 175">
              <a:extLst>
                <a:ext uri="{FF2B5EF4-FFF2-40B4-BE49-F238E27FC236}">
                  <a16:creationId xmlns="" xmlns:a16="http://schemas.microsoft.com/office/drawing/2014/main" id="{AA99BD9C-0B85-6943-AD3D-DF973111324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36286" y="3973075"/>
              <a:ext cx="1068704" cy="0"/>
            </a:xfrm>
            <a:custGeom>
              <a:avLst/>
              <a:gdLst>
                <a:gd name="T0" fmla="*/ 0 w 8163"/>
                <a:gd name="T1" fmla="*/ 1908000 w 8163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8163">
                  <a:moveTo>
                    <a:pt x="0" y="0"/>
                  </a:moveTo>
                  <a:lnTo>
                    <a:pt x="8163" y="4138"/>
                  </a:lnTo>
                </a:path>
              </a:pathLst>
            </a:custGeom>
            <a:noFill/>
            <a:ln w="38100" cap="flat" cmpd="sng">
              <a:solidFill>
                <a:schemeClr val="bg1">
                  <a:lumMod val="5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>
                <a:defRPr/>
              </a:pPr>
              <a:endParaRPr 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12" name="Полилиния 65">
              <a:extLst>
                <a:ext uri="{FF2B5EF4-FFF2-40B4-BE49-F238E27FC236}">
                  <a16:creationId xmlns="" xmlns:a16="http://schemas.microsoft.com/office/drawing/2014/main" id="{62853566-5432-2543-B1D4-F8ECB049AC5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465205" y="2022012"/>
              <a:ext cx="1078803" cy="458337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38100" cap="flat" cmpd="sng">
              <a:solidFill>
                <a:schemeClr val="bg1">
                  <a:lumMod val="5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>
                <a:defRPr/>
              </a:pPr>
              <a:endParaRPr 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13" name="Полилиния 150">
              <a:extLst>
                <a:ext uri="{FF2B5EF4-FFF2-40B4-BE49-F238E27FC236}">
                  <a16:creationId xmlns="" xmlns:a16="http://schemas.microsoft.com/office/drawing/2014/main" id="{688D9F29-6DD3-6346-A53F-47B642642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471" y="2022012"/>
              <a:ext cx="1078803" cy="458337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38100" cap="flat" cmpd="sng">
              <a:solidFill>
                <a:schemeClr val="bg1">
                  <a:lumMod val="5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>
                <a:defRPr/>
              </a:pPr>
              <a:endParaRPr 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16" name="Скругленный прямоугольник 15">
              <a:extLst>
                <a:ext uri="{FF2B5EF4-FFF2-40B4-BE49-F238E27FC236}">
                  <a16:creationId xmlns="" xmlns:a16="http://schemas.microsoft.com/office/drawing/2014/main" id="{99569749-ACF0-8A4A-9D59-86B753AAE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940" y="1853151"/>
              <a:ext cx="1659437" cy="33828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 eaLnBrk="1">
                <a:defRPr/>
              </a:pPr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17" name="Овал 71">
              <a:extLst>
                <a:ext uri="{FF2B5EF4-FFF2-40B4-BE49-F238E27FC236}">
                  <a16:creationId xmlns="" xmlns:a16="http://schemas.microsoft.com/office/drawing/2014/main" id="{7F7DC5AC-9350-1941-940D-F4DBA2327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579" y="1961136"/>
              <a:ext cx="122263" cy="122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18" name="Овал 72">
              <a:extLst>
                <a:ext uri="{FF2B5EF4-FFF2-40B4-BE49-F238E27FC236}">
                  <a16:creationId xmlns="" xmlns:a16="http://schemas.microsoft.com/office/drawing/2014/main" id="{6AB5571F-F359-4F4B-A5EC-4112EF90C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052" y="1986943"/>
              <a:ext cx="70670" cy="706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20" name="Скругленный прямоугольник 88">
              <a:extLst>
                <a:ext uri="{FF2B5EF4-FFF2-40B4-BE49-F238E27FC236}">
                  <a16:creationId xmlns="" xmlns:a16="http://schemas.microsoft.com/office/drawing/2014/main" id="{F66FFC2E-9137-EB4E-834E-B13854850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9588" y="1851468"/>
              <a:ext cx="1659437" cy="33828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xtLst/>
          </p:spPr>
          <p:txBody>
            <a:bodyPr lIns="0" tIns="0" rIns="0" bIns="0" anchor="ctr">
              <a:noAutofit/>
            </a:bodyPr>
            <a:lstStyle/>
            <a:p>
              <a:pPr algn="ctr" eaLnBrk="1">
                <a:defRPr/>
              </a:pPr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21" name="Овал 89">
              <a:extLst>
                <a:ext uri="{FF2B5EF4-FFF2-40B4-BE49-F238E27FC236}">
                  <a16:creationId xmlns="" xmlns:a16="http://schemas.microsoft.com/office/drawing/2014/main" id="{6FCDCD6E-F1D9-1E47-B805-20B021FE9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1656" y="1959452"/>
              <a:ext cx="122263" cy="122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22" name="Овал 90">
              <a:extLst>
                <a:ext uri="{FF2B5EF4-FFF2-40B4-BE49-F238E27FC236}">
                  <a16:creationId xmlns="" xmlns:a16="http://schemas.microsoft.com/office/drawing/2014/main" id="{ED644468-0854-4048-A77D-054B7E091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8129" y="1985260"/>
              <a:ext cx="70670" cy="706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1219200" y="790909"/>
              <a:ext cx="1659437" cy="338283"/>
              <a:chOff x="1674757" y="1316835"/>
              <a:chExt cx="1659437" cy="338283"/>
            </a:xfrm>
          </p:grpSpPr>
          <p:sp>
            <p:nvSpPr>
              <p:cNvPr id="24" name="Скругленный прямоугольник 15">
                <a:extLst>
                  <a:ext uri="{FF2B5EF4-FFF2-40B4-BE49-F238E27FC236}">
                    <a16:creationId xmlns="" xmlns:a16="http://schemas.microsoft.com/office/drawing/2014/main" id="{88ACBE45-4FEA-7845-AEBE-07B12DFD0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757" y="1316835"/>
                <a:ext cx="1659437" cy="338283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lIns="0" tIns="0" rIns="0" bIns="0" anchor="ctr">
                <a:noAutofit/>
              </a:bodyPr>
              <a:lstStyle/>
              <a:p>
                <a:pPr algn="ctr" eaLnBrk="1">
                  <a:defRPr/>
                </a:pPr>
                <a:endParaRPr lang="ru-RU" altLang="ru-RU" sz="135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Овал 71">
                <a:extLst>
                  <a:ext uri="{FF2B5EF4-FFF2-40B4-BE49-F238E27FC236}">
                    <a16:creationId xmlns="" xmlns:a16="http://schemas.microsoft.com/office/drawing/2014/main" id="{7622061C-372E-6341-BFF2-55920B7999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396" y="1424820"/>
                <a:ext cx="122263" cy="1223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pPr algn="ctr" eaLnBrk="1"/>
                <a:endParaRPr lang="ru-RU" altLang="ru-RU" sz="135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6" name="Овал 72">
                <a:extLst>
                  <a:ext uri="{FF2B5EF4-FFF2-40B4-BE49-F238E27FC236}">
                    <a16:creationId xmlns="" xmlns:a16="http://schemas.microsoft.com/office/drawing/2014/main" id="{0139DB51-FAB5-154E-8198-15D4928FC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3868" y="1450627"/>
                <a:ext cx="70670" cy="706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/>
            </p:spPr>
            <p:txBody>
              <a:bodyPr lIns="0" tIns="0" rIns="0" bIns="0" anchor="ctr">
                <a:noAutofit/>
              </a:bodyPr>
              <a:lstStyle/>
              <a:p>
                <a:pPr algn="ctr" eaLnBrk="1"/>
                <a:endParaRPr lang="ru-RU" altLang="ru-RU" sz="1350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6288544" y="821109"/>
              <a:ext cx="1659437" cy="338283"/>
              <a:chOff x="5817180" y="1319640"/>
              <a:chExt cx="1659437" cy="338283"/>
            </a:xfrm>
          </p:grpSpPr>
          <p:sp>
            <p:nvSpPr>
              <p:cNvPr id="28" name="Скругленный прямоугольник 88">
                <a:extLst>
                  <a:ext uri="{FF2B5EF4-FFF2-40B4-BE49-F238E27FC236}">
                    <a16:creationId xmlns="" xmlns:a16="http://schemas.microsoft.com/office/drawing/2014/main" id="{1D914D6E-3A22-C14B-BE75-4317E1B45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17180" y="1319640"/>
                <a:ext cx="1659437" cy="33828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pPr algn="ctr" eaLnBrk="1">
                  <a:defRPr/>
                </a:pPr>
                <a:endParaRPr lang="ru-RU" altLang="ru-RU" sz="135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" name="Овал 89">
                <a:extLst>
                  <a:ext uri="{FF2B5EF4-FFF2-40B4-BE49-F238E27FC236}">
                    <a16:creationId xmlns="" xmlns:a16="http://schemas.microsoft.com/office/drawing/2014/main" id="{F783D99D-FD28-CC44-90DC-A62CD8F40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248" y="1427625"/>
                <a:ext cx="122263" cy="1223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pPr algn="ctr" eaLnBrk="1"/>
                <a:endParaRPr lang="ru-RU" altLang="ru-RU" sz="135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" name="Овал 90">
                <a:extLst>
                  <a:ext uri="{FF2B5EF4-FFF2-40B4-BE49-F238E27FC236}">
                    <a16:creationId xmlns="" xmlns:a16="http://schemas.microsoft.com/office/drawing/2014/main" id="{A28E102F-69B8-424B-A325-CDE5B2E2B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5720" y="1453432"/>
                <a:ext cx="70670" cy="70699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xtLst/>
            </p:spPr>
            <p:txBody>
              <a:bodyPr lIns="0" tIns="0" rIns="0" bIns="0" anchor="ctr">
                <a:noAutofit/>
              </a:bodyPr>
              <a:lstStyle/>
              <a:p>
                <a:pPr algn="ctr" eaLnBrk="1"/>
                <a:endParaRPr lang="ru-RU" altLang="ru-RU" sz="1350" dirty="0"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739431" y="746661"/>
              <a:ext cx="1659437" cy="394944"/>
              <a:chOff x="3740920" y="1080654"/>
              <a:chExt cx="1659437" cy="394944"/>
            </a:xfrm>
          </p:grpSpPr>
          <p:sp>
            <p:nvSpPr>
              <p:cNvPr id="32" name="Скругленный прямоугольник 88">
                <a:extLst>
                  <a:ext uri="{FF2B5EF4-FFF2-40B4-BE49-F238E27FC236}">
                    <a16:creationId xmlns="" xmlns:a16="http://schemas.microsoft.com/office/drawing/2014/main" id="{3AA54B09-2CC9-0C4A-B170-C813B02BD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40920" y="1080654"/>
                <a:ext cx="1659437" cy="33743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noAutofit/>
              </a:bodyPr>
              <a:lstStyle/>
              <a:p>
                <a:pPr algn="ctr" eaLnBrk="1"/>
                <a:endParaRPr lang="ru-RU" altLang="ru-RU" sz="1350" dirty="0">
                  <a:latin typeface="Lato Light" panose="020F0502020204030203" pitchFamily="34" charset="0"/>
                </a:endParaRPr>
              </a:p>
            </p:txBody>
          </p:sp>
          <p:grpSp>
            <p:nvGrpSpPr>
              <p:cNvPr id="6" name="Группа 5"/>
              <p:cNvGrpSpPr/>
              <p:nvPr/>
            </p:nvGrpSpPr>
            <p:grpSpPr>
              <a:xfrm>
                <a:off x="4509507" y="1353593"/>
                <a:ext cx="122263" cy="122005"/>
                <a:chOff x="4509507" y="1353593"/>
                <a:chExt cx="122263" cy="122005"/>
              </a:xfrm>
            </p:grpSpPr>
            <p:sp>
              <p:nvSpPr>
                <p:cNvPr id="33" name="Овал 89">
                  <a:extLst>
                    <a:ext uri="{FF2B5EF4-FFF2-40B4-BE49-F238E27FC236}">
                      <a16:creationId xmlns="" xmlns:a16="http://schemas.microsoft.com/office/drawing/2014/main" id="{BA0F99B4-D880-384F-B7E3-7CAB09804D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9507" y="1353593"/>
                  <a:ext cx="122263" cy="12200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noAutofit/>
                </a:bodyPr>
                <a:lstStyle/>
                <a:p>
                  <a:pPr algn="ctr" eaLnBrk="1"/>
                  <a:endParaRPr lang="ru-RU" altLang="ru-RU" sz="1350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34" name="Овал 90">
                  <a:extLst>
                    <a:ext uri="{FF2B5EF4-FFF2-40B4-BE49-F238E27FC236}">
                      <a16:creationId xmlns="" xmlns:a16="http://schemas.microsoft.com/office/drawing/2014/main" id="{08CCF706-7D73-E54F-B783-3701DAF7D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35979" y="1379418"/>
                  <a:ext cx="70670" cy="7052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/>
              </p:spPr>
              <p:txBody>
                <a:bodyPr lIns="0" tIns="0" rIns="0" bIns="0" anchor="ctr">
                  <a:noAutofit/>
                </a:bodyPr>
                <a:lstStyle/>
                <a:p>
                  <a:pPr algn="ctr" eaLnBrk="1"/>
                  <a:endParaRPr lang="ru-RU" altLang="ru-RU" sz="1350" dirty="0">
                    <a:latin typeface="Lato Light" panose="020F0502020204030203" pitchFamily="34" charset="0"/>
                  </a:endParaRPr>
                </a:p>
              </p:txBody>
            </p:sp>
          </p:grpSp>
        </p:grpSp>
        <p:sp useBgFill="1">
          <p:nvSpPr>
            <p:cNvPr id="4" name="Скругленный прямоугольник 1">
              <a:extLst>
                <a:ext uri="{FF2B5EF4-FFF2-40B4-BE49-F238E27FC236}">
                  <a16:creationId xmlns="" xmlns:a16="http://schemas.microsoft.com/office/drawing/2014/main" id="{82BDCF0E-3A99-EC48-99D1-B5AD24E41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6602" y="2478578"/>
              <a:ext cx="2879788" cy="960233"/>
            </a:xfrm>
            <a:prstGeom prst="roundRect">
              <a:avLst>
                <a:gd name="adj" fmla="val 33988"/>
              </a:avLst>
            </a:prstGeom>
            <a:ln w="38100" algn="ctr">
              <a:solidFill>
                <a:schemeClr val="bg1">
                  <a:lumMod val="50000"/>
                </a:schemeClr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37" name="Скругленный прямоугольник 88">
              <a:extLst>
                <a:ext uri="{FF2B5EF4-FFF2-40B4-BE49-F238E27FC236}">
                  <a16:creationId xmlns="" xmlns:a16="http://schemas.microsoft.com/office/drawing/2014/main" id="{4E505F73-89F4-0D4A-B30A-14D0CD544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920" y="4506017"/>
              <a:ext cx="1659437" cy="3374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38" name="Овал 89">
              <a:extLst>
                <a:ext uri="{FF2B5EF4-FFF2-40B4-BE49-F238E27FC236}">
                  <a16:creationId xmlns="" xmlns:a16="http://schemas.microsoft.com/office/drawing/2014/main" id="{76901CFD-18E6-B448-932B-89ED7A8E0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507" y="4442913"/>
              <a:ext cx="122263" cy="1220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39" name="Овал 90">
              <a:extLst>
                <a:ext uri="{FF2B5EF4-FFF2-40B4-BE49-F238E27FC236}">
                  <a16:creationId xmlns="" xmlns:a16="http://schemas.microsoft.com/office/drawing/2014/main" id="{74283266-2BC2-9D4D-B6CF-CF438F687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979" y="4468656"/>
              <a:ext cx="70670" cy="7052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42" name="Полилиния 188">
              <a:extLst>
                <a:ext uri="{FF2B5EF4-FFF2-40B4-BE49-F238E27FC236}">
                  <a16:creationId xmlns="" xmlns:a16="http://schemas.microsoft.com/office/drawing/2014/main" id="{A6EB647A-BEF5-C548-995A-521724C44753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267996" y="3437601"/>
              <a:ext cx="814572" cy="1005312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2117558"/>
                <a:gd name="connsiteY0" fmla="*/ 1179094 h 1179094"/>
                <a:gd name="connsiteX1" fmla="*/ 986589 w 2117558"/>
                <a:gd name="connsiteY1" fmla="*/ 192505 h 1179094"/>
                <a:gd name="connsiteX2" fmla="*/ 1433853 w 2117558"/>
                <a:gd name="connsiteY2" fmla="*/ 0 h 1179094"/>
                <a:gd name="connsiteX3" fmla="*/ 2117558 w 2117558"/>
                <a:gd name="connsiteY3" fmla="*/ 0 h 1179094"/>
                <a:gd name="connsiteX0" fmla="*/ 0 w 2117558"/>
                <a:gd name="connsiteY0" fmla="*/ 1179094 h 1179094"/>
                <a:gd name="connsiteX1" fmla="*/ 986589 w 2117558"/>
                <a:gd name="connsiteY1" fmla="*/ 192505 h 1179094"/>
                <a:gd name="connsiteX2" fmla="*/ 1433853 w 2117558"/>
                <a:gd name="connsiteY2" fmla="*/ 0 h 1179094"/>
                <a:gd name="connsiteX3" fmla="*/ 2117558 w 2117558"/>
                <a:gd name="connsiteY3" fmla="*/ 0 h 117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71944" y="2110"/>
                    <a:pt x="1433853" y="0"/>
                  </a:cubicBezTo>
                  <a:lnTo>
                    <a:pt x="2117558" y="0"/>
                  </a:lnTo>
                </a:path>
              </a:pathLst>
            </a:custGeom>
            <a:noFill/>
            <a:ln w="38100" cap="flat" cmpd="sng">
              <a:solidFill>
                <a:schemeClr val="bg1">
                  <a:lumMod val="5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>
                <a:defRPr/>
              </a:pPr>
              <a:endParaRPr 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43" name="Полилиния 189">
              <a:extLst>
                <a:ext uri="{FF2B5EF4-FFF2-40B4-BE49-F238E27FC236}">
                  <a16:creationId xmlns="" xmlns:a16="http://schemas.microsoft.com/office/drawing/2014/main" id="{8971E765-2D24-3B4C-9BF0-63059A76574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74977" y="3437601"/>
              <a:ext cx="814011" cy="1005312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2117558"/>
                <a:gd name="connsiteY0" fmla="*/ 1179094 h 1179094"/>
                <a:gd name="connsiteX1" fmla="*/ 986589 w 2117558"/>
                <a:gd name="connsiteY1" fmla="*/ 192505 h 1179094"/>
                <a:gd name="connsiteX2" fmla="*/ 1433853 w 2117558"/>
                <a:gd name="connsiteY2" fmla="*/ 0 h 1179094"/>
                <a:gd name="connsiteX3" fmla="*/ 2117558 w 2117558"/>
                <a:gd name="connsiteY3" fmla="*/ 0 h 1179094"/>
                <a:gd name="connsiteX0" fmla="*/ 0 w 2117558"/>
                <a:gd name="connsiteY0" fmla="*/ 1179094 h 1179094"/>
                <a:gd name="connsiteX1" fmla="*/ 986589 w 2117558"/>
                <a:gd name="connsiteY1" fmla="*/ 192505 h 1179094"/>
                <a:gd name="connsiteX2" fmla="*/ 1433853 w 2117558"/>
                <a:gd name="connsiteY2" fmla="*/ 0 h 1179094"/>
                <a:gd name="connsiteX3" fmla="*/ 2117558 w 2117558"/>
                <a:gd name="connsiteY3" fmla="*/ 0 h 117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71944" y="2110"/>
                    <a:pt x="1433853" y="0"/>
                  </a:cubicBezTo>
                  <a:lnTo>
                    <a:pt x="2117558" y="0"/>
                  </a:lnTo>
                </a:path>
              </a:pathLst>
            </a:custGeom>
            <a:noFill/>
            <a:ln w="38100" cap="flat" cmpd="sng">
              <a:solidFill>
                <a:schemeClr val="bg1">
                  <a:lumMod val="5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>
                <a:defRPr/>
              </a:pPr>
              <a:endParaRPr 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44" name="Скругленный прямоугольник 15">
              <a:extLst>
                <a:ext uri="{FF2B5EF4-FFF2-40B4-BE49-F238E27FC236}">
                  <a16:creationId xmlns="" xmlns:a16="http://schemas.microsoft.com/office/drawing/2014/main" id="{4B671DE3-914C-AC48-9F6D-D6AA1676B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659" y="4273491"/>
              <a:ext cx="1659437" cy="338283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 eaLnBrk="1">
                <a:defRPr/>
              </a:pPr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45" name="Овал 71">
              <a:extLst>
                <a:ext uri="{FF2B5EF4-FFF2-40B4-BE49-F238E27FC236}">
                  <a16:creationId xmlns="" xmlns:a16="http://schemas.microsoft.com/office/drawing/2014/main" id="{F4B385EC-B97A-754E-9B78-605A67978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7297" y="4381476"/>
              <a:ext cx="122263" cy="122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46" name="Овал 72">
              <a:extLst>
                <a:ext uri="{FF2B5EF4-FFF2-40B4-BE49-F238E27FC236}">
                  <a16:creationId xmlns="" xmlns:a16="http://schemas.microsoft.com/office/drawing/2014/main" id="{90B46D3A-F06B-8448-BFA0-2C4AFB3E3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3771" y="4407282"/>
              <a:ext cx="70670" cy="706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48" name="Скругленный прямоугольник 88">
              <a:extLst>
                <a:ext uri="{FF2B5EF4-FFF2-40B4-BE49-F238E27FC236}">
                  <a16:creationId xmlns="" xmlns:a16="http://schemas.microsoft.com/office/drawing/2014/main" id="{E01F2D22-2CB2-FC49-8DEE-46910948A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7082" y="4273491"/>
              <a:ext cx="1659437" cy="338283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xtLst/>
          </p:spPr>
          <p:txBody>
            <a:bodyPr lIns="0" tIns="0" rIns="0" bIns="0" anchor="ctr">
              <a:noAutofit/>
            </a:bodyPr>
            <a:lstStyle/>
            <a:p>
              <a:pPr algn="ctr" eaLnBrk="1">
                <a:defRPr/>
              </a:pPr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49" name="Овал 89">
              <a:extLst>
                <a:ext uri="{FF2B5EF4-FFF2-40B4-BE49-F238E27FC236}">
                  <a16:creationId xmlns="" xmlns:a16="http://schemas.microsoft.com/office/drawing/2014/main" id="{1ADF5DF1-0F0C-AB4A-BCD0-8659E6495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150" y="4381476"/>
              <a:ext cx="122263" cy="122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50" name="Овал 90">
              <a:extLst>
                <a:ext uri="{FF2B5EF4-FFF2-40B4-BE49-F238E27FC236}">
                  <a16:creationId xmlns="" xmlns:a16="http://schemas.microsoft.com/office/drawing/2014/main" id="{44286E88-8E1D-774E-980A-FB6EB8C4B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623" y="4407282"/>
              <a:ext cx="70670" cy="706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52" name="Полилиния 201">
              <a:extLst>
                <a:ext uri="{FF2B5EF4-FFF2-40B4-BE49-F238E27FC236}">
                  <a16:creationId xmlns="" xmlns:a16="http://schemas.microsoft.com/office/drawing/2014/main" id="{56EBB292-E763-D54F-8E44-62E46DDA8D9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788568" y="3437601"/>
              <a:ext cx="1078803" cy="457776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38100" cap="flat" cmpd="sng">
              <a:solidFill>
                <a:schemeClr val="bg1">
                  <a:lumMod val="5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>
                <a:defRPr/>
              </a:pPr>
              <a:endParaRPr 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53" name="Полилиния 202">
              <a:extLst>
                <a:ext uri="{FF2B5EF4-FFF2-40B4-BE49-F238E27FC236}">
                  <a16:creationId xmlns="" xmlns:a16="http://schemas.microsoft.com/office/drawing/2014/main" id="{EB1AF6A3-68C1-5244-934A-905EC0FFEA8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466889" y="3437601"/>
              <a:ext cx="1078803" cy="457776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87507" y="8412"/>
                    <a:pt x="1371600" y="0"/>
                  </a:cubicBezTo>
                  <a:lnTo>
                    <a:pt x="2117558" y="0"/>
                  </a:lnTo>
                </a:path>
              </a:pathLst>
            </a:custGeom>
            <a:noFill/>
            <a:ln w="38100" cap="flat" cmpd="sng">
              <a:solidFill>
                <a:schemeClr val="bg1">
                  <a:lumMod val="5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>
                <a:defRPr/>
              </a:pPr>
              <a:endParaRPr 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54" name="Скругленный прямоугольник 15">
              <a:extLst>
                <a:ext uri="{FF2B5EF4-FFF2-40B4-BE49-F238E27FC236}">
                  <a16:creationId xmlns="" xmlns:a16="http://schemas.microsoft.com/office/drawing/2014/main" id="{5BAF46B0-109A-BA44-9157-BF3456942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940" y="3727638"/>
              <a:ext cx="1659437" cy="33828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xtLst/>
          </p:spPr>
          <p:txBody>
            <a:bodyPr lIns="0" tIns="0" rIns="0" bIns="0" anchor="ctr">
              <a:noAutofit/>
            </a:bodyPr>
            <a:lstStyle/>
            <a:p>
              <a:pPr algn="ctr" eaLnBrk="1">
                <a:defRPr/>
              </a:pPr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55" name="Овал 71">
              <a:extLst>
                <a:ext uri="{FF2B5EF4-FFF2-40B4-BE49-F238E27FC236}">
                  <a16:creationId xmlns="" xmlns:a16="http://schemas.microsoft.com/office/drawing/2014/main" id="{CA4DBEBD-8A6D-3541-92B8-271E885C3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579" y="3835622"/>
              <a:ext cx="122263" cy="122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56" name="Овал 72">
              <a:extLst>
                <a:ext uri="{FF2B5EF4-FFF2-40B4-BE49-F238E27FC236}">
                  <a16:creationId xmlns="" xmlns:a16="http://schemas.microsoft.com/office/drawing/2014/main" id="{9ED596E3-FD42-1349-B70F-279EC5D1E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052" y="3861429"/>
              <a:ext cx="70670" cy="706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58" name="Скругленный прямоугольник 88">
              <a:extLst>
                <a:ext uri="{FF2B5EF4-FFF2-40B4-BE49-F238E27FC236}">
                  <a16:creationId xmlns="" xmlns:a16="http://schemas.microsoft.com/office/drawing/2014/main" id="{F766000A-2101-6A46-8A15-7C11157B7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9588" y="3727638"/>
              <a:ext cx="1659437" cy="33828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 eaLnBrk="1">
                <a:defRPr/>
              </a:pPr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59" name="Овал 89">
              <a:extLst>
                <a:ext uri="{FF2B5EF4-FFF2-40B4-BE49-F238E27FC236}">
                  <a16:creationId xmlns="" xmlns:a16="http://schemas.microsoft.com/office/drawing/2014/main" id="{F841A4DC-0534-2742-A724-8D9B9EAF2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1656" y="3835622"/>
              <a:ext cx="122263" cy="122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60" name="Овал 90">
              <a:extLst>
                <a:ext uri="{FF2B5EF4-FFF2-40B4-BE49-F238E27FC236}">
                  <a16:creationId xmlns="" xmlns:a16="http://schemas.microsoft.com/office/drawing/2014/main" id="{D962DE77-889F-BB43-A2E1-93E80E2F8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8129" y="3861430"/>
              <a:ext cx="70670" cy="7069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lIns="0" tIns="0" rIns="0" bIns="0" anchor="ctr">
              <a:noAutofit/>
            </a:bodyPr>
            <a:lstStyle/>
            <a:p>
              <a:pPr algn="ctr" eaLnBrk="1"/>
              <a:endParaRPr lang="ru-RU" alt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0BB54683-5B8E-5040-A478-BEC46BD625F0}"/>
                </a:ext>
              </a:extLst>
            </p:cNvPr>
            <p:cNvSpPr txBox="1"/>
            <p:nvPr/>
          </p:nvSpPr>
          <p:spPr>
            <a:xfrm>
              <a:off x="3712935" y="2694907"/>
              <a:ext cx="1727901" cy="53487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2800" b="1" cap="all" dirty="0">
                  <a:solidFill>
                    <a:srgbClr val="262626">
                      <a:lumMod val="75000"/>
                      <a:lumOff val="25000"/>
                    </a:srgbClr>
                  </a:solidFill>
                </a:rPr>
                <a:t>ПРОЕКТ</a:t>
              </a:r>
              <a:endParaRPr lang="en-US" sz="2800" b="1" cap="all" dirty="0">
                <a:solidFill>
                  <a:srgbClr val="262626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66" name="Subtitle 2">
              <a:extLst>
                <a:ext uri="{FF2B5EF4-FFF2-40B4-BE49-F238E27FC236}">
                  <a16:creationId xmlns="" xmlns:a16="http://schemas.microsoft.com/office/drawing/2014/main" id="{278384E5-BD6F-6A46-8018-4B6F37CE0476}"/>
                </a:ext>
              </a:extLst>
            </p:cNvPr>
            <p:cNvSpPr txBox="1">
              <a:spLocks/>
            </p:cNvSpPr>
            <p:nvPr/>
          </p:nvSpPr>
          <p:spPr>
            <a:xfrm>
              <a:off x="1423747" y="865970"/>
              <a:ext cx="1205664" cy="190024"/>
            </a:xfrm>
            <a:prstGeom prst="rect">
              <a:avLst/>
            </a:prstGeom>
          </p:spPr>
          <p:txBody>
            <a:bodyPr vert="horz" wrap="square" lIns="34290" tIns="17145" rIns="34290" bIns="17145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13"/>
                </a:lnSpc>
              </a:pPr>
              <a:r>
                <a:rPr lang="ru-RU" sz="900" b="1" dirty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Новизна </a:t>
              </a:r>
              <a:r>
                <a:rPr lang="ru-RU" sz="900" b="1" dirty="0" smtClean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проекта</a:t>
              </a:r>
              <a:endParaRPr lang="en-US" sz="600" b="1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67" name="Subtitle 2">
              <a:extLst>
                <a:ext uri="{FF2B5EF4-FFF2-40B4-BE49-F238E27FC236}">
                  <a16:creationId xmlns="" xmlns:a16="http://schemas.microsoft.com/office/drawing/2014/main" id="{7F854621-A9EE-3D46-B168-8EB49A8AAAAE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1919941"/>
              <a:ext cx="1450322" cy="201337"/>
            </a:xfrm>
            <a:prstGeom prst="rect">
              <a:avLst/>
            </a:prstGeom>
          </p:spPr>
          <p:txBody>
            <a:bodyPr vert="horz" wrap="square" lIns="34290" tIns="17145" rIns="34290" bIns="17145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13"/>
                </a:lnSpc>
              </a:pPr>
              <a:r>
                <a:rPr lang="ru-RU" sz="900" b="1" dirty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Актуальность </a:t>
              </a:r>
              <a:r>
                <a:rPr lang="ru-RU" sz="900" b="1" dirty="0" smtClean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проекта</a:t>
              </a:r>
              <a:endParaRPr lang="en-US" sz="1050" b="1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68" name="Subtitle 2">
              <a:extLst>
                <a:ext uri="{FF2B5EF4-FFF2-40B4-BE49-F238E27FC236}">
                  <a16:creationId xmlns="" xmlns:a16="http://schemas.microsoft.com/office/drawing/2014/main" id="{DD58DC0D-F171-6448-B523-CA8B0D5A2F64}"/>
                </a:ext>
              </a:extLst>
            </p:cNvPr>
            <p:cNvSpPr txBox="1">
              <a:spLocks/>
            </p:cNvSpPr>
            <p:nvPr/>
          </p:nvSpPr>
          <p:spPr>
            <a:xfrm>
              <a:off x="1009056" y="3798330"/>
              <a:ext cx="1205664" cy="201337"/>
            </a:xfrm>
            <a:prstGeom prst="rect">
              <a:avLst/>
            </a:prstGeom>
          </p:spPr>
          <p:txBody>
            <a:bodyPr vert="horz" wrap="square" lIns="34290" tIns="17145" rIns="34290" bIns="17145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13"/>
                </a:lnSpc>
              </a:pPr>
              <a:r>
                <a:rPr lang="ru-RU" sz="900" b="1" dirty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Риски проекта</a:t>
              </a:r>
              <a:endParaRPr lang="en-US" sz="900" b="1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69" name="Subtitle 2">
              <a:extLst>
                <a:ext uri="{FF2B5EF4-FFF2-40B4-BE49-F238E27FC236}">
                  <a16:creationId xmlns="" xmlns:a16="http://schemas.microsoft.com/office/drawing/2014/main" id="{53C55537-AF37-0B4A-94A3-B80718D01F10}"/>
                </a:ext>
              </a:extLst>
            </p:cNvPr>
            <p:cNvSpPr txBox="1">
              <a:spLocks/>
            </p:cNvSpPr>
            <p:nvPr/>
          </p:nvSpPr>
          <p:spPr>
            <a:xfrm>
              <a:off x="1660646" y="4352401"/>
              <a:ext cx="1490867" cy="205820"/>
            </a:xfrm>
            <a:prstGeom prst="rect">
              <a:avLst/>
            </a:prstGeom>
          </p:spPr>
          <p:txBody>
            <a:bodyPr vert="horz" wrap="square" lIns="34290" tIns="17145" rIns="34290" bIns="17145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13"/>
                </a:lnSpc>
              </a:pPr>
              <a:r>
                <a:rPr lang="ru-RU" sz="900" b="1" dirty="0" smtClean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Мероприятия </a:t>
              </a:r>
              <a:r>
                <a:rPr lang="ru-RU" sz="900" b="1" dirty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проекта</a:t>
              </a:r>
              <a:endParaRPr lang="en-US" sz="900" b="1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71" name="Subtitle 2">
              <a:extLst>
                <a:ext uri="{FF2B5EF4-FFF2-40B4-BE49-F238E27FC236}">
                  <a16:creationId xmlns="" xmlns:a16="http://schemas.microsoft.com/office/drawing/2014/main" id="{C5B158B7-5273-EA44-BA13-3490C6FDCFA3}"/>
                </a:ext>
              </a:extLst>
            </p:cNvPr>
            <p:cNvSpPr txBox="1">
              <a:spLocks/>
            </p:cNvSpPr>
            <p:nvPr/>
          </p:nvSpPr>
          <p:spPr>
            <a:xfrm>
              <a:off x="7118262" y="1926000"/>
              <a:ext cx="1385849" cy="189219"/>
            </a:xfrm>
            <a:prstGeom prst="rect">
              <a:avLst/>
            </a:prstGeom>
          </p:spPr>
          <p:txBody>
            <a:bodyPr vert="horz" wrap="square" lIns="34290" tIns="17145" rIns="34290" bIns="17145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1313"/>
                </a:lnSpc>
              </a:pPr>
              <a:r>
                <a:rPr lang="ru-RU" sz="900" b="1" dirty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Показатели </a:t>
              </a:r>
              <a:r>
                <a:rPr lang="ru-RU" sz="900" b="1" dirty="0" smtClean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проекта</a:t>
              </a:r>
              <a:endParaRPr lang="en-US" sz="9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72" name="Subtitle 2">
              <a:extLst>
                <a:ext uri="{FF2B5EF4-FFF2-40B4-BE49-F238E27FC236}">
                  <a16:creationId xmlns="" xmlns:a16="http://schemas.microsoft.com/office/drawing/2014/main" id="{7FEB9399-45DE-AF49-87A8-6ED63726BC94}"/>
                </a:ext>
              </a:extLst>
            </p:cNvPr>
            <p:cNvSpPr txBox="1">
              <a:spLocks/>
            </p:cNvSpPr>
            <p:nvPr/>
          </p:nvSpPr>
          <p:spPr>
            <a:xfrm>
              <a:off x="7119794" y="3798330"/>
              <a:ext cx="1205664" cy="201337"/>
            </a:xfrm>
            <a:prstGeom prst="rect">
              <a:avLst/>
            </a:prstGeom>
          </p:spPr>
          <p:txBody>
            <a:bodyPr vert="horz" wrap="square" lIns="34290" tIns="17145" rIns="34290" bIns="17145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13"/>
                </a:lnSpc>
              </a:pPr>
              <a:r>
                <a:rPr lang="ru-RU" sz="900" b="1" dirty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Бюджет проекта</a:t>
              </a:r>
              <a:endParaRPr lang="en-US" sz="900" b="1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73" name="Subtitle 2">
              <a:extLst>
                <a:ext uri="{FF2B5EF4-FFF2-40B4-BE49-F238E27FC236}">
                  <a16:creationId xmlns="" xmlns:a16="http://schemas.microsoft.com/office/drawing/2014/main" id="{64598606-367B-934E-84BE-E0D4D635C99B}"/>
                </a:ext>
              </a:extLst>
            </p:cNvPr>
            <p:cNvSpPr txBox="1">
              <a:spLocks/>
            </p:cNvSpPr>
            <p:nvPr/>
          </p:nvSpPr>
          <p:spPr>
            <a:xfrm>
              <a:off x="6036619" y="4254376"/>
              <a:ext cx="1332969" cy="376245"/>
            </a:xfrm>
            <a:prstGeom prst="rect">
              <a:avLst/>
            </a:prstGeom>
          </p:spPr>
          <p:txBody>
            <a:bodyPr vert="horz" wrap="square" lIns="34290" tIns="17145" rIns="34290" bIns="17145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13"/>
                </a:lnSpc>
              </a:pPr>
              <a:r>
                <a:rPr lang="ru-RU" sz="9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ru-RU" sz="900" b="1" dirty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З</a:t>
              </a:r>
              <a:r>
                <a:rPr lang="ru-RU" sz="900" b="1" dirty="0" smtClean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аинтересованные </a:t>
              </a:r>
              <a:r>
                <a:rPr lang="ru-RU" sz="900" b="1" dirty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стороны</a:t>
              </a:r>
              <a:endParaRPr lang="en-US" sz="900" b="1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75" name="Subtitle 2">
              <a:extLst>
                <a:ext uri="{FF2B5EF4-FFF2-40B4-BE49-F238E27FC236}">
                  <a16:creationId xmlns="" xmlns:a16="http://schemas.microsoft.com/office/drawing/2014/main" id="{73B284B3-A466-FC42-994A-40227E1E2F23}"/>
                </a:ext>
              </a:extLst>
            </p:cNvPr>
            <p:cNvSpPr txBox="1">
              <a:spLocks/>
            </p:cNvSpPr>
            <p:nvPr/>
          </p:nvSpPr>
          <p:spPr>
            <a:xfrm>
              <a:off x="3967805" y="4579683"/>
              <a:ext cx="1205664" cy="190117"/>
            </a:xfrm>
            <a:prstGeom prst="rect">
              <a:avLst/>
            </a:prstGeom>
          </p:spPr>
          <p:txBody>
            <a:bodyPr vert="horz" wrap="square" lIns="34290" tIns="17145" rIns="34290" bIns="17145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13"/>
                </a:lnSpc>
              </a:pPr>
              <a:r>
                <a:rPr lang="ru-RU" sz="900" b="1" dirty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Результат проекта</a:t>
              </a:r>
              <a:endParaRPr lang="en-US" sz="900" b="1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86150" y="2203763"/>
              <a:ext cx="2286230" cy="1368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ru-RU" sz="900" dirty="0" smtClean="0"/>
                <a:t>проект </a:t>
              </a:r>
              <a:r>
                <a:rPr lang="ru-RU" sz="900" dirty="0"/>
                <a:t>соответствует нормативно-правовым документам федерального, регионального, муниципального уровней, отражены приоритеты национальных проектов;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ru-RU" sz="900" dirty="0" smtClean="0"/>
                <a:t>обоснована </a:t>
              </a:r>
              <a:r>
                <a:rPr lang="ru-RU" sz="900" dirty="0"/>
                <a:t>проблема, на решение которой направлен проект</a:t>
              </a: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961517" y="1154999"/>
              <a:ext cx="2121941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ru-RU" sz="900" dirty="0"/>
                <a:t>описан новый подход к развитию воспитательной среды ПОО</a:t>
              </a:r>
            </a:p>
          </p:txBody>
        </p:sp>
        <p:sp>
          <p:nvSpPr>
            <p:cNvPr id="64" name="Subtitle 2">
              <a:extLst>
                <a:ext uri="{FF2B5EF4-FFF2-40B4-BE49-F238E27FC236}">
                  <a16:creationId xmlns="" xmlns:a16="http://schemas.microsoft.com/office/drawing/2014/main" id="{278384E5-BD6F-6A46-8018-4B6F37CE0476}"/>
                </a:ext>
              </a:extLst>
            </p:cNvPr>
            <p:cNvSpPr txBox="1">
              <a:spLocks/>
            </p:cNvSpPr>
            <p:nvPr/>
          </p:nvSpPr>
          <p:spPr>
            <a:xfrm>
              <a:off x="3973135" y="786791"/>
              <a:ext cx="1205664" cy="201337"/>
            </a:xfrm>
            <a:prstGeom prst="rect">
              <a:avLst/>
            </a:prstGeom>
          </p:spPr>
          <p:txBody>
            <a:bodyPr vert="horz" wrap="square" lIns="34290" tIns="17145" rIns="34290" bIns="17145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13"/>
                </a:lnSpc>
              </a:pPr>
              <a:r>
                <a:rPr lang="ru-RU" sz="900" b="1" dirty="0" smtClean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Цель проекта</a:t>
              </a:r>
              <a:endParaRPr lang="en-US" sz="600" b="1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14" name="Полилиния 160">
              <a:extLst>
                <a:ext uri="{FF2B5EF4-FFF2-40B4-BE49-F238E27FC236}">
                  <a16:creationId xmlns="" xmlns:a16="http://schemas.microsoft.com/office/drawing/2014/main" id="{41F68A7A-FE22-C840-9E3E-37DA4AA7AFB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78637" y="952120"/>
              <a:ext cx="1201126" cy="1534961"/>
            </a:xfrm>
            <a:custGeom>
              <a:avLst/>
              <a:gdLst>
                <a:gd name="T0" fmla="*/ 0 w 2117558"/>
                <a:gd name="T1" fmla="*/ 1180800 h 1179094"/>
                <a:gd name="T2" fmla="*/ 986236 w 2117558"/>
                <a:gd name="T3" fmla="*/ 192784 h 1179094"/>
                <a:gd name="T4" fmla="*/ 1371109 w 2117558"/>
                <a:gd name="T5" fmla="*/ 0 h 1179094"/>
                <a:gd name="T6" fmla="*/ 2116800 w 2117558"/>
                <a:gd name="T7" fmla="*/ 0 h 1179094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2117558"/>
                <a:gd name="connsiteY0" fmla="*/ 1179094 h 1179094"/>
                <a:gd name="connsiteX1" fmla="*/ 986589 w 2117558"/>
                <a:gd name="connsiteY1" fmla="*/ 192505 h 1179094"/>
                <a:gd name="connsiteX2" fmla="*/ 1433853 w 2117558"/>
                <a:gd name="connsiteY2" fmla="*/ 0 h 1179094"/>
                <a:gd name="connsiteX3" fmla="*/ 2117558 w 2117558"/>
                <a:gd name="connsiteY3" fmla="*/ 0 h 1179094"/>
                <a:gd name="connsiteX0" fmla="*/ 0 w 2117558"/>
                <a:gd name="connsiteY0" fmla="*/ 1179094 h 1179094"/>
                <a:gd name="connsiteX1" fmla="*/ 986589 w 2117558"/>
                <a:gd name="connsiteY1" fmla="*/ 192505 h 1179094"/>
                <a:gd name="connsiteX2" fmla="*/ 1433853 w 2117558"/>
                <a:gd name="connsiteY2" fmla="*/ 0 h 1179094"/>
                <a:gd name="connsiteX3" fmla="*/ 2117558 w 2117558"/>
                <a:gd name="connsiteY3" fmla="*/ 0 h 1179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7558" h="1179094">
                  <a:moveTo>
                    <a:pt x="0" y="1179094"/>
                  </a:moveTo>
                  <a:lnTo>
                    <a:pt x="986589" y="192505"/>
                  </a:lnTo>
                  <a:cubicBezTo>
                    <a:pt x="1075897" y="111610"/>
                    <a:pt x="1171944" y="2110"/>
                    <a:pt x="1433853" y="0"/>
                  </a:cubicBezTo>
                  <a:lnTo>
                    <a:pt x="2117558" y="0"/>
                  </a:lnTo>
                </a:path>
              </a:pathLst>
            </a:custGeom>
            <a:noFill/>
            <a:ln w="38100" cap="flat" cmpd="sng">
              <a:solidFill>
                <a:schemeClr val="bg1">
                  <a:lumMod val="50000"/>
                </a:schemeClr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noAutofit/>
            </a:bodyPr>
            <a:lstStyle/>
            <a:p>
              <a:pPr>
                <a:defRPr/>
              </a:pPr>
              <a:endParaRPr lang="ru-RU" sz="1350" dirty="0">
                <a:latin typeface="Lato Light" panose="020F0502020204030203" pitchFamily="34" charset="0"/>
              </a:endParaRPr>
            </a:p>
          </p:txBody>
        </p:sp>
        <p:sp>
          <p:nvSpPr>
            <p:cNvPr id="79" name="Subtitle 2">
              <a:extLst>
                <a:ext uri="{FF2B5EF4-FFF2-40B4-BE49-F238E27FC236}">
                  <a16:creationId xmlns="" xmlns:a16="http://schemas.microsoft.com/office/drawing/2014/main" id="{278384E5-BD6F-6A46-8018-4B6F37CE0476}"/>
                </a:ext>
              </a:extLst>
            </p:cNvPr>
            <p:cNvSpPr txBox="1">
              <a:spLocks/>
            </p:cNvSpPr>
            <p:nvPr/>
          </p:nvSpPr>
          <p:spPr>
            <a:xfrm>
              <a:off x="6528128" y="891063"/>
              <a:ext cx="1205664" cy="201337"/>
            </a:xfrm>
            <a:prstGeom prst="rect">
              <a:avLst/>
            </a:prstGeom>
          </p:spPr>
          <p:txBody>
            <a:bodyPr vert="horz" wrap="square" lIns="34290" tIns="17145" rIns="34290" bIns="17145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313"/>
                </a:lnSpc>
              </a:pPr>
              <a:r>
                <a:rPr lang="ru-RU" sz="900" b="1" dirty="0" smtClean="0">
                  <a:solidFill>
                    <a:schemeClr val="bg1"/>
                  </a:solidFill>
                  <a:latin typeface="+mj-lt"/>
                  <a:ea typeface="Lato Light" panose="020F0502020204030203" pitchFamily="34" charset="0"/>
                  <a:cs typeface="Mukta ExtraLight" panose="020B0000000000000000" pitchFamily="34" charset="77"/>
                </a:rPr>
                <a:t>Задачи проекта</a:t>
              </a:r>
              <a:endParaRPr lang="en-US" sz="600" b="1" dirty="0">
                <a:solidFill>
                  <a:schemeClr val="bg1"/>
                </a:solidFill>
                <a:latin typeface="+mj-lt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026999" y="1225698"/>
              <a:ext cx="21219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ru-RU" sz="900" dirty="0" smtClean="0"/>
                <a:t>соответствуют </a:t>
              </a:r>
              <a:r>
                <a:rPr lang="ru-RU" sz="900" dirty="0"/>
                <a:t>цели </a:t>
              </a:r>
              <a:endParaRPr lang="ru-RU" sz="900" dirty="0" smtClean="0"/>
            </a:p>
            <a:p>
              <a:pPr algn="ctr"/>
              <a:r>
                <a:rPr lang="ru-RU" sz="900" dirty="0" smtClean="0"/>
                <a:t>(</a:t>
              </a:r>
              <a:r>
                <a:rPr lang="ru-RU" sz="900" dirty="0"/>
                <a:t>пути достижения цели)</a:t>
              </a: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497753" y="2223203"/>
              <a:ext cx="2384234" cy="122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ru-RU" sz="900" dirty="0" smtClean="0"/>
                <a:t>ориентированы </a:t>
              </a:r>
              <a:r>
                <a:rPr lang="ru-RU" sz="900" dirty="0"/>
                <a:t>на формирование общих компетенций и профессионально-личностных качеств обучающихся;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ru-RU" sz="900" dirty="0" smtClean="0"/>
                <a:t>показатели </a:t>
              </a:r>
              <a:r>
                <a:rPr lang="ru-RU" sz="900" dirty="0"/>
                <a:t>реальны;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ru-RU" sz="900" dirty="0" smtClean="0"/>
                <a:t>адекватны </a:t>
              </a:r>
              <a:r>
                <a:rPr lang="ru-RU" sz="900" dirty="0"/>
                <a:t>поставленным целям;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ru-RU" sz="900" dirty="0" smtClean="0"/>
                <a:t>способы </a:t>
              </a:r>
              <a:r>
                <a:rPr lang="ru-RU" sz="900" dirty="0"/>
                <a:t>их определения корректны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36896" y="4054296"/>
              <a:ext cx="333550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ru-RU" sz="900" dirty="0" smtClean="0"/>
                <a:t>риски </a:t>
              </a:r>
              <a:r>
                <a:rPr lang="ru-RU" sz="900" dirty="0"/>
                <a:t>выделены, пути их минимизации определены</a:t>
              </a:r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722090" y="4621783"/>
              <a:ext cx="333550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ru-RU" sz="900" dirty="0" smtClean="0"/>
                <a:t>соответствуют </a:t>
              </a:r>
              <a:r>
                <a:rPr lang="ru-RU" sz="900" dirty="0"/>
                <a:t>цели и задачам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2840266" y="4873143"/>
              <a:ext cx="333550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ru-RU" sz="900" dirty="0" smtClean="0"/>
                <a:t>соответствует </a:t>
              </a:r>
              <a:r>
                <a:rPr lang="ru-RU" sz="900" dirty="0"/>
                <a:t>цели и задачам</a:t>
              </a: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4899759" y="4649468"/>
              <a:ext cx="333550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ru-RU" sz="900" dirty="0" smtClean="0"/>
                <a:t>Выделены и описаны</a:t>
              </a:r>
              <a:endParaRPr lang="ru-RU" sz="900" dirty="0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7311296" y="4075614"/>
              <a:ext cx="1984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ru-RU" sz="900" dirty="0" smtClean="0"/>
                <a:t>Сформирован, выделены </a:t>
              </a:r>
            </a:p>
            <a:p>
              <a:pPr algn="ctr"/>
              <a:r>
                <a:rPr lang="ru-RU" sz="900" dirty="0" smtClean="0"/>
                <a:t>источники </a:t>
              </a:r>
              <a:r>
                <a:rPr lang="ru-RU" sz="900" dirty="0"/>
                <a:t>финансирования</a:t>
              </a:r>
            </a:p>
          </p:txBody>
        </p:sp>
      </p:grpSp>
      <p:sp>
        <p:nvSpPr>
          <p:cNvPr id="87" name="Полилиния 175">
            <a:extLst>
              <a:ext uri="{FF2B5EF4-FFF2-40B4-BE49-F238E27FC236}">
                <a16:creationId xmlns="" xmlns:a16="http://schemas.microsoft.com/office/drawing/2014/main" id="{AA99BD9C-0B85-6943-AD3D-DF973111324F}"/>
              </a:ext>
            </a:extLst>
          </p:cNvPr>
          <p:cNvSpPr>
            <a:spLocks/>
          </p:cNvSpPr>
          <p:nvPr/>
        </p:nvSpPr>
        <p:spPr bwMode="auto">
          <a:xfrm rot="5400000">
            <a:off x="4187230" y="2046875"/>
            <a:ext cx="774189" cy="45719"/>
          </a:xfrm>
          <a:custGeom>
            <a:avLst/>
            <a:gdLst>
              <a:gd name="T0" fmla="*/ 0 w 8163"/>
              <a:gd name="T1" fmla="*/ 1908000 w 8163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163">
                <a:moveTo>
                  <a:pt x="0" y="0"/>
                </a:moveTo>
                <a:lnTo>
                  <a:pt x="8163" y="4138"/>
                </a:lnTo>
              </a:path>
            </a:pathLst>
          </a:custGeom>
          <a:noFill/>
          <a:ln w="38100" cap="flat" cmpd="sng">
            <a:solidFill>
              <a:schemeClr val="bg1">
                <a:lumMod val="5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endParaRPr lang="ru-RU" sz="1350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1738" y="173159"/>
            <a:ext cx="7137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ГЕОГРАФИЯ </a:t>
            </a:r>
            <a:r>
              <a:rPr lang="ru-RU" sz="28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МОНИТОРИНГА – 2020</a:t>
            </a:r>
            <a:endParaRPr lang="ru-RU" sz="2800" b="1" cap="all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51" y="76774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96379"/>
            <a:ext cx="7116104" cy="4185055"/>
          </a:xfrm>
          <a:prstGeom prst="rect">
            <a:avLst/>
          </a:prstGeom>
        </p:spPr>
      </p:pic>
      <p:sp>
        <p:nvSpPr>
          <p:cNvPr id="20" name="95%">
            <a:extLst>
              <a:ext uri="{FF2B5EF4-FFF2-40B4-BE49-F238E27FC236}">
                <a16:creationId xmlns:a16="http://schemas.microsoft.com/office/drawing/2014/main" xmlns="" id="{5330ACC3-9B67-A645-A45A-9A16AB3497DA}"/>
              </a:ext>
            </a:extLst>
          </p:cNvPr>
          <p:cNvSpPr/>
          <p:nvPr/>
        </p:nvSpPr>
        <p:spPr>
          <a:xfrm>
            <a:off x="1295400" y="1448862"/>
            <a:ext cx="1905002" cy="1905006"/>
          </a:xfrm>
          <a:prstGeom prst="ellipse">
            <a:avLst/>
          </a:prstGeom>
          <a:noFill/>
          <a:ln w="38100" cap="flat">
            <a:solidFill>
              <a:schemeClr val="accent4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1" name="Circle">
            <a:extLst>
              <a:ext uri="{FF2B5EF4-FFF2-40B4-BE49-F238E27FC236}">
                <a16:creationId xmlns:a16="http://schemas.microsoft.com/office/drawing/2014/main" xmlns="" id="{E50F752B-334E-6F46-AA96-15034768231C}"/>
              </a:ext>
            </a:extLst>
          </p:cNvPr>
          <p:cNvSpPr/>
          <p:nvPr/>
        </p:nvSpPr>
        <p:spPr>
          <a:xfrm>
            <a:off x="2460072" y="1329136"/>
            <a:ext cx="515632" cy="515632"/>
          </a:xfrm>
          <a:prstGeom prst="ellipse">
            <a:avLst/>
          </a:prstGeom>
          <a:solidFill>
            <a:srgbClr val="C00000"/>
          </a:solidFill>
          <a:ln w="12700" cap="flat">
            <a:solidFill>
              <a:schemeClr val="accent4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B894EC7-5C7C-264B-804B-08D64C73D2E1}"/>
              </a:ext>
            </a:extLst>
          </p:cNvPr>
          <p:cNvSpPr txBox="1"/>
          <p:nvPr/>
        </p:nvSpPr>
        <p:spPr>
          <a:xfrm>
            <a:off x="1588906" y="1915368"/>
            <a:ext cx="1317989" cy="89255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967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программ</a:t>
            </a:r>
          </a:p>
        </p:txBody>
      </p:sp>
      <p:sp>
        <p:nvSpPr>
          <p:cNvPr id="23" name="80%">
            <a:extLst>
              <a:ext uri="{FF2B5EF4-FFF2-40B4-BE49-F238E27FC236}">
                <a16:creationId xmlns:a16="http://schemas.microsoft.com/office/drawing/2014/main" xmlns="" id="{4BD2E55E-A30D-564E-A7B9-BA93AC51328D}"/>
              </a:ext>
            </a:extLst>
          </p:cNvPr>
          <p:cNvSpPr/>
          <p:nvPr/>
        </p:nvSpPr>
        <p:spPr>
          <a:xfrm>
            <a:off x="3886200" y="3125262"/>
            <a:ext cx="1377016" cy="1377019"/>
          </a:xfrm>
          <a:prstGeom prst="ellipse">
            <a:avLst/>
          </a:prstGeom>
          <a:noFill/>
          <a:ln w="38100" cap="flat">
            <a:solidFill>
              <a:schemeClr val="accent3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4" name="Circle">
            <a:extLst>
              <a:ext uri="{FF2B5EF4-FFF2-40B4-BE49-F238E27FC236}">
                <a16:creationId xmlns:a16="http://schemas.microsoft.com/office/drawing/2014/main" xmlns="" id="{79C11F65-F2C4-D74E-8051-13A186F3B754}"/>
              </a:ext>
            </a:extLst>
          </p:cNvPr>
          <p:cNvSpPr/>
          <p:nvPr/>
        </p:nvSpPr>
        <p:spPr>
          <a:xfrm>
            <a:off x="4826658" y="3098832"/>
            <a:ext cx="381612" cy="381612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70F9552-130B-E347-898C-1907F83DE80F}"/>
              </a:ext>
            </a:extLst>
          </p:cNvPr>
          <p:cNvSpPr txBox="1"/>
          <p:nvPr/>
        </p:nvSpPr>
        <p:spPr>
          <a:xfrm>
            <a:off x="3999825" y="3289638"/>
            <a:ext cx="1175322" cy="89255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82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субъекта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17%">
            <a:extLst>
              <a:ext uri="{FF2B5EF4-FFF2-40B4-BE49-F238E27FC236}">
                <a16:creationId xmlns:a16="http://schemas.microsoft.com/office/drawing/2014/main" xmlns="" id="{DD0D4FBF-3A79-B94B-A2BF-9B23A8A2FB20}"/>
              </a:ext>
            </a:extLst>
          </p:cNvPr>
          <p:cNvSpPr/>
          <p:nvPr/>
        </p:nvSpPr>
        <p:spPr>
          <a:xfrm>
            <a:off x="5791200" y="1388926"/>
            <a:ext cx="1577875" cy="1577881"/>
          </a:xfrm>
          <a:prstGeom prst="ellipse">
            <a:avLst/>
          </a:prstGeom>
          <a:noFill/>
          <a:ln w="38100" cap="flat">
            <a:solidFill>
              <a:schemeClr val="accent6"/>
            </a:solidFill>
            <a:prstDash val="solid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100000"/>
              </a:lnSpc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sz="3516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7" name="Circle">
            <a:extLst>
              <a:ext uri="{FF2B5EF4-FFF2-40B4-BE49-F238E27FC236}">
                <a16:creationId xmlns:a16="http://schemas.microsoft.com/office/drawing/2014/main" xmlns="" id="{24478380-6ADA-D846-9456-9DBDC3DED330}"/>
              </a:ext>
            </a:extLst>
          </p:cNvPr>
          <p:cNvSpPr/>
          <p:nvPr/>
        </p:nvSpPr>
        <p:spPr>
          <a:xfrm>
            <a:off x="6804259" y="1299200"/>
            <a:ext cx="503760" cy="503760"/>
          </a:xfrm>
          <a:prstGeom prst="ellipse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5063" dirty="0">
              <a:latin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3B93715-F1B6-A74E-84CD-17CE67438A98}"/>
              </a:ext>
            </a:extLst>
          </p:cNvPr>
          <p:cNvSpPr txBox="1"/>
          <p:nvPr/>
        </p:nvSpPr>
        <p:spPr>
          <a:xfrm>
            <a:off x="5952593" y="1689784"/>
            <a:ext cx="1255087" cy="89255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8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округов </a:t>
            </a:r>
            <a:endParaRPr lang="en-US" sz="2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ight Triangle 2"/>
          <p:cNvSpPr/>
          <p:nvPr/>
        </p:nvSpPr>
        <p:spPr bwMode="auto">
          <a:xfrm rot="5400000">
            <a:off x="95727" y="57247"/>
            <a:ext cx="875345" cy="914400"/>
          </a:xfrm>
          <a:prstGeom prst="rtTriangle">
            <a:avLst/>
          </a:prstGeom>
          <a:solidFill>
            <a:schemeClr val="bg2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7559" y="279510"/>
            <a:ext cx="684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ПОЛНОТА ВОСПИТАТЕЛЬНОЙ СРЕДЫ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5" name="Straight Connector 3">
            <a:extLst>
              <a:ext uri="{FF2B5EF4-FFF2-40B4-BE49-F238E27FC236}">
                <a16:creationId xmlns:a16="http://schemas.microsoft.com/office/drawing/2014/main" xmlns="" id="{674FD485-808D-D546-ACEC-B197FDA4F36E}"/>
              </a:ext>
            </a:extLst>
          </p:cNvPr>
          <p:cNvCxnSpPr/>
          <p:nvPr/>
        </p:nvCxnSpPr>
        <p:spPr>
          <a:xfrm flipV="1">
            <a:off x="0" y="2881494"/>
            <a:ext cx="9144000" cy="29729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24">
            <a:extLst>
              <a:ext uri="{FF2B5EF4-FFF2-40B4-BE49-F238E27FC236}">
                <a16:creationId xmlns:a16="http://schemas.microsoft.com/office/drawing/2014/main" xmlns="" id="{EB5BBDE6-3766-824B-B0AB-AB82618454A9}"/>
              </a:ext>
            </a:extLst>
          </p:cNvPr>
          <p:cNvCxnSpPr/>
          <p:nvPr/>
        </p:nvCxnSpPr>
        <p:spPr>
          <a:xfrm>
            <a:off x="595400" y="1932377"/>
            <a:ext cx="0" cy="978846"/>
          </a:xfrm>
          <a:prstGeom prst="line">
            <a:avLst/>
          </a:prstGeom>
          <a:ln w="50800" cap="rnd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25">
            <a:extLst>
              <a:ext uri="{FF2B5EF4-FFF2-40B4-BE49-F238E27FC236}">
                <a16:creationId xmlns:a16="http://schemas.microsoft.com/office/drawing/2014/main" xmlns="" id="{326797D0-ECEC-6F47-BCBE-8C6FC52A6A19}"/>
              </a:ext>
            </a:extLst>
          </p:cNvPr>
          <p:cNvCxnSpPr/>
          <p:nvPr/>
        </p:nvCxnSpPr>
        <p:spPr>
          <a:xfrm>
            <a:off x="2323539" y="1904026"/>
            <a:ext cx="0" cy="978846"/>
          </a:xfrm>
          <a:prstGeom prst="line">
            <a:avLst/>
          </a:prstGeom>
          <a:ln w="50800" cap="rnd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26">
            <a:extLst>
              <a:ext uri="{FF2B5EF4-FFF2-40B4-BE49-F238E27FC236}">
                <a16:creationId xmlns:a16="http://schemas.microsoft.com/office/drawing/2014/main" xmlns="" id="{16861FDF-118B-2142-89A8-82B01EF29F60}"/>
              </a:ext>
            </a:extLst>
          </p:cNvPr>
          <p:cNvCxnSpPr/>
          <p:nvPr/>
        </p:nvCxnSpPr>
        <p:spPr>
          <a:xfrm>
            <a:off x="7764192" y="1932377"/>
            <a:ext cx="0" cy="978846"/>
          </a:xfrm>
          <a:prstGeom prst="line">
            <a:avLst/>
          </a:prstGeom>
          <a:ln w="50800" cap="rnd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27">
            <a:extLst>
              <a:ext uri="{FF2B5EF4-FFF2-40B4-BE49-F238E27FC236}">
                <a16:creationId xmlns:a16="http://schemas.microsoft.com/office/drawing/2014/main" xmlns="" id="{728EE028-E82C-4745-85B5-D6C08806B75E}"/>
              </a:ext>
            </a:extLst>
          </p:cNvPr>
          <p:cNvCxnSpPr/>
          <p:nvPr/>
        </p:nvCxnSpPr>
        <p:spPr>
          <a:xfrm>
            <a:off x="6153849" y="1904026"/>
            <a:ext cx="0" cy="978846"/>
          </a:xfrm>
          <a:prstGeom prst="line">
            <a:avLst/>
          </a:prstGeom>
          <a:ln w="50800" cap="rnd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 29">
            <a:extLst>
              <a:ext uri="{FF2B5EF4-FFF2-40B4-BE49-F238E27FC236}">
                <a16:creationId xmlns:a16="http://schemas.microsoft.com/office/drawing/2014/main" xmlns="" id="{8009786A-52A0-6349-A578-4D18BADC7F93}"/>
              </a:ext>
            </a:extLst>
          </p:cNvPr>
          <p:cNvSpPr/>
          <p:nvPr/>
        </p:nvSpPr>
        <p:spPr>
          <a:xfrm rot="10800000">
            <a:off x="122612" y="1223711"/>
            <a:ext cx="944188" cy="1037026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80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Noto Sans ExtraLight" panose="020B0302040504020204" pitchFamily="34" charset="0"/>
            </a:endParaRPr>
          </a:p>
        </p:txBody>
      </p:sp>
      <p:sp>
        <p:nvSpPr>
          <p:cNvPr id="71" name="Freeform 30">
            <a:extLst>
              <a:ext uri="{FF2B5EF4-FFF2-40B4-BE49-F238E27FC236}">
                <a16:creationId xmlns:a16="http://schemas.microsoft.com/office/drawing/2014/main" xmlns="" id="{B690F4DD-F246-DC43-9C4C-E33798030D2D}"/>
              </a:ext>
            </a:extLst>
          </p:cNvPr>
          <p:cNvSpPr/>
          <p:nvPr/>
        </p:nvSpPr>
        <p:spPr>
          <a:xfrm rot="10800000">
            <a:off x="1849853" y="895351"/>
            <a:ext cx="944188" cy="1037026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80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Noto Sans ExtraLight" panose="020B0302040504020204" pitchFamily="34" charset="0"/>
            </a:endParaRPr>
          </a:p>
        </p:txBody>
      </p:sp>
      <p:sp>
        <p:nvSpPr>
          <p:cNvPr id="72" name="Freeform 31">
            <a:extLst>
              <a:ext uri="{FF2B5EF4-FFF2-40B4-BE49-F238E27FC236}">
                <a16:creationId xmlns:a16="http://schemas.microsoft.com/office/drawing/2014/main" xmlns="" id="{C9E89041-345F-C141-9020-E10E8FA5B999}"/>
              </a:ext>
            </a:extLst>
          </p:cNvPr>
          <p:cNvSpPr/>
          <p:nvPr/>
        </p:nvSpPr>
        <p:spPr>
          <a:xfrm rot="10800000">
            <a:off x="7293543" y="1223710"/>
            <a:ext cx="944188" cy="1037026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80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Noto Sans ExtraLight" panose="020B0302040504020204" pitchFamily="34" charset="0"/>
            </a:endParaRPr>
          </a:p>
        </p:txBody>
      </p:sp>
      <p:sp>
        <p:nvSpPr>
          <p:cNvPr id="73" name="Freeform 33">
            <a:extLst>
              <a:ext uri="{FF2B5EF4-FFF2-40B4-BE49-F238E27FC236}">
                <a16:creationId xmlns:a16="http://schemas.microsoft.com/office/drawing/2014/main" xmlns="" id="{4AE4EFDB-81D6-784F-A6A8-CC9CAF31E8E4}"/>
              </a:ext>
            </a:extLst>
          </p:cNvPr>
          <p:cNvSpPr/>
          <p:nvPr/>
        </p:nvSpPr>
        <p:spPr>
          <a:xfrm rot="10800000">
            <a:off x="5682429" y="895351"/>
            <a:ext cx="944188" cy="1037026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80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Noto Sans ExtraLight" panose="020B0302040504020204" pitchFamily="34" charset="0"/>
            </a:endParaRPr>
          </a:p>
        </p:txBody>
      </p:sp>
      <p:sp>
        <p:nvSpPr>
          <p:cNvPr id="74" name="Oval 56">
            <a:extLst>
              <a:ext uri="{FF2B5EF4-FFF2-40B4-BE49-F238E27FC236}">
                <a16:creationId xmlns:a16="http://schemas.microsoft.com/office/drawing/2014/main" xmlns="" id="{D93B3822-FA54-244D-B52F-91D6FF541D30}"/>
              </a:ext>
            </a:extLst>
          </p:cNvPr>
          <p:cNvSpPr/>
          <p:nvPr/>
        </p:nvSpPr>
        <p:spPr>
          <a:xfrm>
            <a:off x="465939" y="2774584"/>
            <a:ext cx="259459" cy="2591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Noto Sans ExtraLight" panose="020B0302040504020204" pitchFamily="34" charset="0"/>
            </a:endParaRPr>
          </a:p>
        </p:txBody>
      </p:sp>
      <p:sp>
        <p:nvSpPr>
          <p:cNvPr id="75" name="Oval 59">
            <a:extLst>
              <a:ext uri="{FF2B5EF4-FFF2-40B4-BE49-F238E27FC236}">
                <a16:creationId xmlns:a16="http://schemas.microsoft.com/office/drawing/2014/main" xmlns="" id="{4F5526CB-6FFB-9444-82D8-0E73C5134000}"/>
              </a:ext>
            </a:extLst>
          </p:cNvPr>
          <p:cNvSpPr/>
          <p:nvPr/>
        </p:nvSpPr>
        <p:spPr>
          <a:xfrm>
            <a:off x="2189794" y="2774584"/>
            <a:ext cx="259459" cy="2591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Noto Sans ExtraLight" panose="020B0302040504020204" pitchFamily="34" charset="0"/>
            </a:endParaRPr>
          </a:p>
        </p:txBody>
      </p:sp>
      <p:sp>
        <p:nvSpPr>
          <p:cNvPr id="76" name="Oval 62">
            <a:extLst>
              <a:ext uri="{FF2B5EF4-FFF2-40B4-BE49-F238E27FC236}">
                <a16:creationId xmlns:a16="http://schemas.microsoft.com/office/drawing/2014/main" xmlns="" id="{283C03B0-0F90-DF41-BE83-BEA38DDC63AD}"/>
              </a:ext>
            </a:extLst>
          </p:cNvPr>
          <p:cNvSpPr/>
          <p:nvPr/>
        </p:nvSpPr>
        <p:spPr>
          <a:xfrm>
            <a:off x="7635908" y="2774584"/>
            <a:ext cx="259459" cy="2591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Noto Sans ExtraLight" panose="020B0302040504020204" pitchFamily="34" charset="0"/>
            </a:endParaRPr>
          </a:p>
        </p:txBody>
      </p:sp>
      <p:sp>
        <p:nvSpPr>
          <p:cNvPr id="77" name="Oval 65">
            <a:extLst>
              <a:ext uri="{FF2B5EF4-FFF2-40B4-BE49-F238E27FC236}">
                <a16:creationId xmlns:a16="http://schemas.microsoft.com/office/drawing/2014/main" xmlns="" id="{B0695545-75CE-8444-8707-F33BAA14F3A9}"/>
              </a:ext>
            </a:extLst>
          </p:cNvPr>
          <p:cNvSpPr/>
          <p:nvPr/>
        </p:nvSpPr>
        <p:spPr>
          <a:xfrm>
            <a:off x="6024798" y="2774584"/>
            <a:ext cx="259459" cy="2591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Noto Sans ExtraLight" panose="020B0302040504020204" pitchFamily="34" charset="0"/>
            </a:endParaRPr>
          </a:p>
        </p:txBody>
      </p:sp>
      <p:cxnSp>
        <p:nvCxnSpPr>
          <p:cNvPr id="78" name="Straight Connector 67">
            <a:extLst>
              <a:ext uri="{FF2B5EF4-FFF2-40B4-BE49-F238E27FC236}">
                <a16:creationId xmlns:a16="http://schemas.microsoft.com/office/drawing/2014/main" xmlns="" id="{1D7974C9-E599-B443-BC98-403F9707FC20}"/>
              </a:ext>
            </a:extLst>
          </p:cNvPr>
          <p:cNvCxnSpPr/>
          <p:nvPr/>
        </p:nvCxnSpPr>
        <p:spPr>
          <a:xfrm>
            <a:off x="4204449" y="1932377"/>
            <a:ext cx="0" cy="978846"/>
          </a:xfrm>
          <a:prstGeom prst="line">
            <a:avLst/>
          </a:prstGeom>
          <a:ln w="50800" cap="rnd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Freeform 68">
            <a:extLst>
              <a:ext uri="{FF2B5EF4-FFF2-40B4-BE49-F238E27FC236}">
                <a16:creationId xmlns:a16="http://schemas.microsoft.com/office/drawing/2014/main" xmlns="" id="{402C0BAC-5B25-1C41-89FA-14D6F9571546}"/>
              </a:ext>
            </a:extLst>
          </p:cNvPr>
          <p:cNvSpPr/>
          <p:nvPr/>
        </p:nvSpPr>
        <p:spPr>
          <a:xfrm rot="10800000">
            <a:off x="3733800" y="1223710"/>
            <a:ext cx="944188" cy="1037026"/>
          </a:xfrm>
          <a:custGeom>
            <a:avLst/>
            <a:gdLst>
              <a:gd name="connsiteX0" fmla="*/ 829340 w 1658680"/>
              <a:gd name="connsiteY0" fmla="*/ 1824273 h 1824273"/>
              <a:gd name="connsiteX1" fmla="*/ 0 w 1658680"/>
              <a:gd name="connsiteY1" fmla="*/ 994933 h 1824273"/>
              <a:gd name="connsiteX2" fmla="*/ 506524 w 1658680"/>
              <a:gd name="connsiteY2" fmla="*/ 230767 h 1824273"/>
              <a:gd name="connsiteX3" fmla="*/ 614520 w 1658680"/>
              <a:gd name="connsiteY3" fmla="*/ 197243 h 1824273"/>
              <a:gd name="connsiteX4" fmla="*/ 829339 w 1658680"/>
              <a:gd name="connsiteY4" fmla="*/ 0 h 1824273"/>
              <a:gd name="connsiteX5" fmla="*/ 1044157 w 1658680"/>
              <a:gd name="connsiteY5" fmla="*/ 197242 h 1824273"/>
              <a:gd name="connsiteX6" fmla="*/ 1152157 w 1658680"/>
              <a:gd name="connsiteY6" fmla="*/ 230767 h 1824273"/>
              <a:gd name="connsiteX7" fmla="*/ 1658680 w 1658680"/>
              <a:gd name="connsiteY7" fmla="*/ 994933 h 1824273"/>
              <a:gd name="connsiteX8" fmla="*/ 829340 w 1658680"/>
              <a:gd name="connsiteY8" fmla="*/ 1824273 h 1824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680" h="1824273">
                <a:moveTo>
                  <a:pt x="829340" y="1824273"/>
                </a:moveTo>
                <a:cubicBezTo>
                  <a:pt x="371308" y="1824273"/>
                  <a:pt x="0" y="1452965"/>
                  <a:pt x="0" y="994933"/>
                </a:cubicBezTo>
                <a:cubicBezTo>
                  <a:pt x="0" y="651409"/>
                  <a:pt x="208861" y="356667"/>
                  <a:pt x="506524" y="230767"/>
                </a:cubicBezTo>
                <a:lnTo>
                  <a:pt x="614520" y="197243"/>
                </a:lnTo>
                <a:lnTo>
                  <a:pt x="829339" y="0"/>
                </a:lnTo>
                <a:lnTo>
                  <a:pt x="1044157" y="197242"/>
                </a:lnTo>
                <a:lnTo>
                  <a:pt x="1152157" y="230767"/>
                </a:lnTo>
                <a:cubicBezTo>
                  <a:pt x="1449819" y="356667"/>
                  <a:pt x="1658680" y="651409"/>
                  <a:pt x="1658680" y="994933"/>
                </a:cubicBezTo>
                <a:cubicBezTo>
                  <a:pt x="1658680" y="1452965"/>
                  <a:pt x="1287372" y="1824273"/>
                  <a:pt x="829340" y="18242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Noto Sans ExtraLight" panose="020B0302040504020204" pitchFamily="34" charset="0"/>
            </a:endParaRPr>
          </a:p>
        </p:txBody>
      </p:sp>
      <p:sp>
        <p:nvSpPr>
          <p:cNvPr id="80" name="Oval 69">
            <a:extLst>
              <a:ext uri="{FF2B5EF4-FFF2-40B4-BE49-F238E27FC236}">
                <a16:creationId xmlns:a16="http://schemas.microsoft.com/office/drawing/2014/main" xmlns="" id="{85756C96-F3BF-0F49-A2B4-85D56463ACBB}"/>
              </a:ext>
            </a:extLst>
          </p:cNvPr>
          <p:cNvSpPr/>
          <p:nvPr/>
        </p:nvSpPr>
        <p:spPr>
          <a:xfrm>
            <a:off x="4076166" y="2774584"/>
            <a:ext cx="259459" cy="2591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00" dirty="0">
              <a:latin typeface="Noto Sans ExtraLight" panose="020B0302040504020204" pitchFamily="34" charset="0"/>
            </a:endParaRPr>
          </a:p>
        </p:txBody>
      </p:sp>
      <p:sp>
        <p:nvSpPr>
          <p:cNvPr id="82" name="Subtitle 2">
            <a:extLst>
              <a:ext uri="{FF2B5EF4-FFF2-40B4-BE49-F238E27FC236}">
                <a16:creationId xmlns:a16="http://schemas.microsoft.com/office/drawing/2014/main" xmlns="" id="{B64FECF5-A581-0B4A-9BF0-7059D3B374EB}"/>
              </a:ext>
            </a:extLst>
          </p:cNvPr>
          <p:cNvSpPr txBox="1">
            <a:spLocks/>
          </p:cNvSpPr>
          <p:nvPr/>
        </p:nvSpPr>
        <p:spPr>
          <a:xfrm>
            <a:off x="7086600" y="3060898"/>
            <a:ext cx="1279015" cy="959069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ru-RU" sz="11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Наличие студенческого спортивного клуба</a:t>
            </a:r>
            <a:r>
              <a:rPr lang="ru-RU" sz="1100" b="1" dirty="0" smtClean="0">
                <a:solidFill>
                  <a:schemeClr val="accent4"/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 </a:t>
            </a:r>
          </a:p>
          <a:p>
            <a:pPr>
              <a:lnSpc>
                <a:spcPts val="1313"/>
              </a:lnSpc>
            </a:pPr>
            <a:r>
              <a:rPr lang="ru-RU" sz="1100" b="1" dirty="0" smtClean="0">
                <a:solidFill>
                  <a:schemeClr val="accent4"/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(14,2%)</a:t>
            </a:r>
            <a:endParaRPr lang="en-US" sz="1100" b="1" dirty="0">
              <a:solidFill>
                <a:schemeClr val="accent4"/>
              </a:solidFill>
              <a:latin typeface="+mn-lt"/>
              <a:ea typeface="Open Sans Light" panose="020B030603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84" name="Subtitle 2">
            <a:extLst>
              <a:ext uri="{FF2B5EF4-FFF2-40B4-BE49-F238E27FC236}">
                <a16:creationId xmlns:a16="http://schemas.microsoft.com/office/drawing/2014/main" xmlns="" id="{0C9FD686-56BA-5742-AA3F-FA4099C18BF4}"/>
              </a:ext>
            </a:extLst>
          </p:cNvPr>
          <p:cNvSpPr txBox="1">
            <a:spLocks/>
          </p:cNvSpPr>
          <p:nvPr/>
        </p:nvSpPr>
        <p:spPr>
          <a:xfrm>
            <a:off x="3581400" y="3057569"/>
            <a:ext cx="1279015" cy="749204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ru-RU" sz="11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Наличие </a:t>
            </a:r>
            <a:r>
              <a:rPr lang="ru-RU" sz="1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общественных объединений </a:t>
            </a:r>
            <a:r>
              <a:rPr lang="ru-RU" sz="1100" b="1" dirty="0" smtClean="0">
                <a:solidFill>
                  <a:schemeClr val="accent4"/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(21,7%) </a:t>
            </a:r>
            <a:endParaRPr lang="en-US" sz="1100" b="1" dirty="0">
              <a:solidFill>
                <a:schemeClr val="accent4"/>
              </a:solidFill>
              <a:latin typeface="+mn-lt"/>
              <a:ea typeface="Open Sans Light" panose="020B030603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86" name="Subtitle 2">
            <a:extLst>
              <a:ext uri="{FF2B5EF4-FFF2-40B4-BE49-F238E27FC236}">
                <a16:creationId xmlns:a16="http://schemas.microsoft.com/office/drawing/2014/main" xmlns="" id="{8701A918-D4F7-2C46-B7C1-145D54AD3893}"/>
              </a:ext>
            </a:extLst>
          </p:cNvPr>
          <p:cNvSpPr txBox="1">
            <a:spLocks/>
          </p:cNvSpPr>
          <p:nvPr/>
        </p:nvSpPr>
        <p:spPr>
          <a:xfrm>
            <a:off x="-38513" y="3139040"/>
            <a:ext cx="1279015" cy="582491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ru-RU" sz="1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Культурно-творческое </a:t>
            </a:r>
            <a:r>
              <a:rPr lang="ru-RU" sz="1100" b="1" dirty="0" smtClean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(70,1%)</a:t>
            </a:r>
            <a:endParaRPr lang="en-US" sz="1100" b="1" dirty="0">
              <a:solidFill>
                <a:schemeClr val="accent2"/>
              </a:solidFill>
              <a:latin typeface="+mn-lt"/>
              <a:ea typeface="Open Sans Light" panose="020B030603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88" name="Subtitle 2">
            <a:extLst>
              <a:ext uri="{FF2B5EF4-FFF2-40B4-BE49-F238E27FC236}">
                <a16:creationId xmlns:a16="http://schemas.microsoft.com/office/drawing/2014/main" xmlns="" id="{A96D9AF6-9BF3-974A-9858-AFE096E609F7}"/>
              </a:ext>
            </a:extLst>
          </p:cNvPr>
          <p:cNvSpPr txBox="1">
            <a:spLocks/>
          </p:cNvSpPr>
          <p:nvPr/>
        </p:nvSpPr>
        <p:spPr>
          <a:xfrm>
            <a:off x="5486400" y="3047727"/>
            <a:ext cx="1458745" cy="749204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ru-RU" sz="11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Наличие центра поддержки </a:t>
            </a:r>
            <a:r>
              <a:rPr lang="ru-RU" sz="1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добровольчества </a:t>
            </a:r>
            <a:r>
              <a:rPr lang="ru-RU" sz="1100" b="1" dirty="0" smtClean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(36,7%)</a:t>
            </a:r>
            <a:endParaRPr lang="en-US" sz="1100" b="1" dirty="0">
              <a:solidFill>
                <a:schemeClr val="accent2"/>
              </a:solidFill>
              <a:latin typeface="+mn-lt"/>
              <a:ea typeface="Open Sans Light" panose="020B030603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xmlns="" id="{89CA0E42-C20D-004A-BD25-71CE477B64B5}"/>
              </a:ext>
            </a:extLst>
          </p:cNvPr>
          <p:cNvSpPr txBox="1">
            <a:spLocks/>
          </p:cNvSpPr>
          <p:nvPr/>
        </p:nvSpPr>
        <p:spPr>
          <a:xfrm>
            <a:off x="1691640" y="3111929"/>
            <a:ext cx="1358868" cy="582491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ru-RU" sz="1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Бизнес-ориентирующее </a:t>
            </a:r>
            <a:r>
              <a:rPr lang="ru-RU" sz="1100" b="1" dirty="0" smtClean="0">
                <a:solidFill>
                  <a:schemeClr val="accent4"/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(30%)</a:t>
            </a:r>
            <a:endParaRPr lang="en-US" sz="1100" b="1" dirty="0">
              <a:solidFill>
                <a:schemeClr val="accent4"/>
              </a:solidFill>
              <a:latin typeface="+mn-lt"/>
              <a:ea typeface="Open Sans Light" panose="020B0306030504020204" pitchFamily="34" charset="0"/>
              <a:cs typeface="Noto Sans ExtraLight" panose="020B0302040504020204" pitchFamily="34" charset="0"/>
            </a:endParaRPr>
          </a:p>
        </p:txBody>
      </p:sp>
      <p:grpSp>
        <p:nvGrpSpPr>
          <p:cNvPr id="127" name="Группа 126"/>
          <p:cNvGrpSpPr/>
          <p:nvPr/>
        </p:nvGrpSpPr>
        <p:grpSpPr>
          <a:xfrm rot="10800000">
            <a:off x="914401" y="2801670"/>
            <a:ext cx="944188" cy="1809976"/>
            <a:chOff x="1417835" y="3832869"/>
            <a:chExt cx="944188" cy="1809976"/>
          </a:xfrm>
          <a:solidFill>
            <a:schemeClr val="accent6">
              <a:lumMod val="20000"/>
              <a:lumOff val="80000"/>
            </a:schemeClr>
          </a:solidFill>
        </p:grpSpPr>
        <p:cxnSp>
          <p:nvCxnSpPr>
            <p:cNvPr id="123" name="Straight Connector 24">
              <a:extLst>
                <a:ext uri="{FF2B5EF4-FFF2-40B4-BE49-F238E27FC236}">
                  <a16:creationId xmlns:a16="http://schemas.microsoft.com/office/drawing/2014/main" xmlns="" id="{EB5BBDE6-3766-824B-B0AB-AB82618454A9}"/>
                </a:ext>
              </a:extLst>
            </p:cNvPr>
            <p:cNvCxnSpPr/>
            <p:nvPr/>
          </p:nvCxnSpPr>
          <p:spPr>
            <a:xfrm>
              <a:off x="1890623" y="4541536"/>
              <a:ext cx="0" cy="978847"/>
            </a:xfrm>
            <a:prstGeom prst="line">
              <a:avLst/>
            </a:prstGeom>
            <a:grpFill/>
            <a:ln w="50800" cap="rnd">
              <a:solidFill>
                <a:schemeClr val="accent6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Freeform 29">
              <a:extLst>
                <a:ext uri="{FF2B5EF4-FFF2-40B4-BE49-F238E27FC236}">
                  <a16:creationId xmlns:a16="http://schemas.microsoft.com/office/drawing/2014/main" xmlns="" id="{8009786A-52A0-6349-A578-4D18BADC7F93}"/>
                </a:ext>
              </a:extLst>
            </p:cNvPr>
            <p:cNvSpPr/>
            <p:nvPr/>
          </p:nvSpPr>
          <p:spPr>
            <a:xfrm rot="10800000">
              <a:off x="1417835" y="3832869"/>
              <a:ext cx="944188" cy="1037027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latin typeface="Noto Sans ExtraLight" panose="020B0302040504020204" pitchFamily="34" charset="0"/>
              </a:endParaRPr>
            </a:p>
          </p:txBody>
        </p:sp>
        <p:sp>
          <p:nvSpPr>
            <p:cNvPr id="125" name="Oval 56">
              <a:extLst>
                <a:ext uri="{FF2B5EF4-FFF2-40B4-BE49-F238E27FC236}">
                  <a16:creationId xmlns:a16="http://schemas.microsoft.com/office/drawing/2014/main" xmlns="" id="{D93B3822-FA54-244D-B52F-91D6FF541D30}"/>
                </a:ext>
              </a:extLst>
            </p:cNvPr>
            <p:cNvSpPr/>
            <p:nvPr/>
          </p:nvSpPr>
          <p:spPr>
            <a:xfrm>
              <a:off x="1761162" y="5383743"/>
              <a:ext cx="259459" cy="259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latin typeface="Noto Sans ExtraLight" panose="020B0302040504020204" pitchFamily="34" charset="0"/>
              </a:endParaRPr>
            </a:p>
          </p:txBody>
        </p:sp>
        <p:sp>
          <p:nvSpPr>
            <p:cNvPr id="126" name="Freeform 661">
              <a:extLst>
                <a:ext uri="{FF2B5EF4-FFF2-40B4-BE49-F238E27FC236}">
                  <a16:creationId xmlns:a16="http://schemas.microsoft.com/office/drawing/2014/main" xmlns="" id="{6C1A50E5-3DFF-8E45-AE3C-F9067D5D2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994" y="4103702"/>
              <a:ext cx="417871" cy="417298"/>
            </a:xfrm>
            <a:custGeom>
              <a:avLst/>
              <a:gdLst>
                <a:gd name="T0" fmla="*/ 117607 w 294915"/>
                <a:gd name="T1" fmla="*/ 260420 h 294915"/>
                <a:gd name="T2" fmla="*/ 117607 w 294915"/>
                <a:gd name="T3" fmla="*/ 231031 h 294915"/>
                <a:gd name="T4" fmla="*/ 187651 w 294915"/>
                <a:gd name="T5" fmla="*/ 250151 h 294915"/>
                <a:gd name="T6" fmla="*/ 117607 w 294915"/>
                <a:gd name="T7" fmla="*/ 268916 h 294915"/>
                <a:gd name="T8" fmla="*/ 41426 w 294915"/>
                <a:gd name="T9" fmla="*/ 250151 h 294915"/>
                <a:gd name="T10" fmla="*/ 117607 w 294915"/>
                <a:gd name="T11" fmla="*/ 231031 h 294915"/>
                <a:gd name="T12" fmla="*/ 280456 w 294915"/>
                <a:gd name="T13" fmla="*/ 218292 h 294915"/>
                <a:gd name="T14" fmla="*/ 183319 w 294915"/>
                <a:gd name="T15" fmla="*/ 208724 h 294915"/>
                <a:gd name="T16" fmla="*/ 45760 w 294915"/>
                <a:gd name="T17" fmla="*/ 217917 h 294915"/>
                <a:gd name="T18" fmla="*/ 171168 w 294915"/>
                <a:gd name="T19" fmla="*/ 166874 h 294915"/>
                <a:gd name="T20" fmla="*/ 181259 w 294915"/>
                <a:gd name="T21" fmla="*/ 177472 h 294915"/>
                <a:gd name="T22" fmla="*/ 189909 w 294915"/>
                <a:gd name="T23" fmla="*/ 173087 h 294915"/>
                <a:gd name="T24" fmla="*/ 248653 w 294915"/>
                <a:gd name="T25" fmla="*/ 182223 h 294915"/>
                <a:gd name="T26" fmla="*/ 152067 w 294915"/>
                <a:gd name="T27" fmla="*/ 182223 h 294915"/>
                <a:gd name="T28" fmla="*/ 45752 w 294915"/>
                <a:gd name="T29" fmla="*/ 173087 h 294915"/>
                <a:gd name="T30" fmla="*/ 87557 w 294915"/>
                <a:gd name="T31" fmla="*/ 131822 h 294915"/>
                <a:gd name="T32" fmla="*/ 98007 w 294915"/>
                <a:gd name="T33" fmla="*/ 142419 h 294915"/>
                <a:gd name="T34" fmla="*/ 106297 w 294915"/>
                <a:gd name="T35" fmla="*/ 138033 h 294915"/>
                <a:gd name="T36" fmla="*/ 248653 w 294915"/>
                <a:gd name="T37" fmla="*/ 146805 h 294915"/>
                <a:gd name="T38" fmla="*/ 68817 w 294915"/>
                <a:gd name="T39" fmla="*/ 146805 h 294915"/>
                <a:gd name="T40" fmla="*/ 45752 w 294915"/>
                <a:gd name="T41" fmla="*/ 138033 h 294915"/>
                <a:gd name="T42" fmla="*/ 208165 w 294915"/>
                <a:gd name="T43" fmla="*/ 96483 h 294915"/>
                <a:gd name="T44" fmla="*/ 218679 w 294915"/>
                <a:gd name="T45" fmla="*/ 106752 h 294915"/>
                <a:gd name="T46" fmla="*/ 227017 w 294915"/>
                <a:gd name="T47" fmla="*/ 102149 h 294915"/>
                <a:gd name="T48" fmla="*/ 250219 w 294915"/>
                <a:gd name="T49" fmla="*/ 111000 h 294915"/>
                <a:gd name="T50" fmla="*/ 189315 w 294915"/>
                <a:gd name="T51" fmla="*/ 111000 h 294915"/>
                <a:gd name="T52" fmla="*/ 130224 w 294915"/>
                <a:gd name="T53" fmla="*/ 102149 h 294915"/>
                <a:gd name="T54" fmla="*/ 9035 w 294915"/>
                <a:gd name="T55" fmla="*/ 68669 h 294915"/>
                <a:gd name="T56" fmla="*/ 209258 w 294915"/>
                <a:gd name="T57" fmla="*/ 286961 h 294915"/>
                <a:gd name="T58" fmla="*/ 286961 w 294915"/>
                <a:gd name="T59" fmla="*/ 209258 h 294915"/>
                <a:gd name="T60" fmla="*/ 22407 w 294915"/>
                <a:gd name="T61" fmla="*/ 20962 h 294915"/>
                <a:gd name="T62" fmla="*/ 286961 w 294915"/>
                <a:gd name="T63" fmla="*/ 59634 h 294915"/>
                <a:gd name="T64" fmla="*/ 256964 w 294915"/>
                <a:gd name="T65" fmla="*/ 20962 h 294915"/>
                <a:gd name="T66" fmla="*/ 247567 w 294915"/>
                <a:gd name="T67" fmla="*/ 28552 h 294915"/>
                <a:gd name="T68" fmla="*/ 214678 w 294915"/>
                <a:gd name="T69" fmla="*/ 28552 h 294915"/>
                <a:gd name="T70" fmla="*/ 205643 w 294915"/>
                <a:gd name="T71" fmla="*/ 20962 h 294915"/>
                <a:gd name="T72" fmla="*/ 167695 w 294915"/>
                <a:gd name="T73" fmla="*/ 32888 h 294915"/>
                <a:gd name="T74" fmla="*/ 130470 w 294915"/>
                <a:gd name="T75" fmla="*/ 20962 h 294915"/>
                <a:gd name="T76" fmla="*/ 121435 w 294915"/>
                <a:gd name="T77" fmla="*/ 28552 h 294915"/>
                <a:gd name="T78" fmla="*/ 88184 w 294915"/>
                <a:gd name="T79" fmla="*/ 28552 h 294915"/>
                <a:gd name="T80" fmla="*/ 79148 w 294915"/>
                <a:gd name="T81" fmla="*/ 20962 h 294915"/>
                <a:gd name="T82" fmla="*/ 41564 w 294915"/>
                <a:gd name="T83" fmla="*/ 32888 h 294915"/>
                <a:gd name="T84" fmla="*/ 22407 w 294915"/>
                <a:gd name="T85" fmla="*/ 20962 h 294915"/>
                <a:gd name="T86" fmla="*/ 45900 w 294915"/>
                <a:gd name="T87" fmla="*/ 11928 h 294915"/>
                <a:gd name="T88" fmla="*/ 83487 w 294915"/>
                <a:gd name="T89" fmla="*/ 0 h 294915"/>
                <a:gd name="T90" fmla="*/ 121435 w 294915"/>
                <a:gd name="T91" fmla="*/ 11928 h 294915"/>
                <a:gd name="T92" fmla="*/ 130470 w 294915"/>
                <a:gd name="T93" fmla="*/ 4699 h 294915"/>
                <a:gd name="T94" fmla="*/ 163358 w 294915"/>
                <a:gd name="T95" fmla="*/ 4699 h 294915"/>
                <a:gd name="T96" fmla="*/ 172394 w 294915"/>
                <a:gd name="T97" fmla="*/ 11928 h 294915"/>
                <a:gd name="T98" fmla="*/ 209980 w 294915"/>
                <a:gd name="T99" fmla="*/ 0 h 294915"/>
                <a:gd name="T100" fmla="*/ 247567 w 294915"/>
                <a:gd name="T101" fmla="*/ 11928 h 294915"/>
                <a:gd name="T102" fmla="*/ 256964 w 294915"/>
                <a:gd name="T103" fmla="*/ 4699 h 294915"/>
                <a:gd name="T104" fmla="*/ 295996 w 294915"/>
                <a:gd name="T105" fmla="*/ 34335 h 294915"/>
                <a:gd name="T106" fmla="*/ 294551 w 294915"/>
                <a:gd name="T107" fmla="*/ 216847 h 294915"/>
                <a:gd name="T108" fmla="*/ 22407 w 294915"/>
                <a:gd name="T109" fmla="*/ 295996 h 294915"/>
                <a:gd name="T110" fmla="*/ 0 w 294915"/>
                <a:gd name="T111" fmla="*/ 34335 h 294915"/>
                <a:gd name="T112" fmla="*/ 36864 w 294915"/>
                <a:gd name="T113" fmla="*/ 4699 h 2949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4915" h="294915">
                  <a:moveTo>
                    <a:pt x="117178" y="239007"/>
                  </a:moveTo>
                  <a:cubicBezTo>
                    <a:pt x="111422" y="239007"/>
                    <a:pt x="106746" y="243593"/>
                    <a:pt x="106746" y="249237"/>
                  </a:cubicBezTo>
                  <a:cubicBezTo>
                    <a:pt x="106746" y="254882"/>
                    <a:pt x="111422" y="259468"/>
                    <a:pt x="117178" y="259468"/>
                  </a:cubicBezTo>
                  <a:cubicBezTo>
                    <a:pt x="122934" y="259468"/>
                    <a:pt x="127610" y="254882"/>
                    <a:pt x="127610" y="249237"/>
                  </a:cubicBezTo>
                  <a:cubicBezTo>
                    <a:pt x="127610" y="243593"/>
                    <a:pt x="122934" y="239007"/>
                    <a:pt x="117178" y="239007"/>
                  </a:cubicBezTo>
                  <a:close/>
                  <a:moveTo>
                    <a:pt x="117178" y="230187"/>
                  </a:moveTo>
                  <a:cubicBezTo>
                    <a:pt x="126171" y="230187"/>
                    <a:pt x="133725" y="236537"/>
                    <a:pt x="135884" y="245004"/>
                  </a:cubicBezTo>
                  <a:lnTo>
                    <a:pt x="182649" y="245004"/>
                  </a:lnTo>
                  <a:cubicBezTo>
                    <a:pt x="185167" y="245004"/>
                    <a:pt x="186965" y="246768"/>
                    <a:pt x="186965" y="249237"/>
                  </a:cubicBezTo>
                  <a:cubicBezTo>
                    <a:pt x="186965" y="251707"/>
                    <a:pt x="185167" y="253470"/>
                    <a:pt x="182649" y="253470"/>
                  </a:cubicBezTo>
                  <a:lnTo>
                    <a:pt x="135884" y="253470"/>
                  </a:lnTo>
                  <a:cubicBezTo>
                    <a:pt x="133725" y="261937"/>
                    <a:pt x="126171" y="267934"/>
                    <a:pt x="117178" y="267934"/>
                  </a:cubicBezTo>
                  <a:cubicBezTo>
                    <a:pt x="107825" y="267934"/>
                    <a:pt x="100271" y="261937"/>
                    <a:pt x="98472" y="253470"/>
                  </a:cubicBezTo>
                  <a:lnTo>
                    <a:pt x="45592" y="253470"/>
                  </a:lnTo>
                  <a:cubicBezTo>
                    <a:pt x="43433" y="253470"/>
                    <a:pt x="41275" y="251707"/>
                    <a:pt x="41275" y="249237"/>
                  </a:cubicBezTo>
                  <a:cubicBezTo>
                    <a:pt x="41275" y="246768"/>
                    <a:pt x="43433" y="245004"/>
                    <a:pt x="45592" y="245004"/>
                  </a:cubicBezTo>
                  <a:lnTo>
                    <a:pt x="98472" y="245004"/>
                  </a:lnTo>
                  <a:cubicBezTo>
                    <a:pt x="100271" y="236537"/>
                    <a:pt x="107825" y="230187"/>
                    <a:pt x="117178" y="230187"/>
                  </a:cubicBezTo>
                  <a:close/>
                  <a:moveTo>
                    <a:pt x="217495" y="217495"/>
                  </a:moveTo>
                  <a:lnTo>
                    <a:pt x="217495" y="279431"/>
                  </a:lnTo>
                  <a:lnTo>
                    <a:pt x="279431" y="217495"/>
                  </a:lnTo>
                  <a:lnTo>
                    <a:pt x="217495" y="217495"/>
                  </a:lnTo>
                  <a:close/>
                  <a:moveTo>
                    <a:pt x="45592" y="207962"/>
                  </a:moveTo>
                  <a:lnTo>
                    <a:pt x="182649" y="207962"/>
                  </a:lnTo>
                  <a:cubicBezTo>
                    <a:pt x="185167" y="207962"/>
                    <a:pt x="186965" y="209794"/>
                    <a:pt x="186965" y="212725"/>
                  </a:cubicBezTo>
                  <a:cubicBezTo>
                    <a:pt x="186965" y="215289"/>
                    <a:pt x="185167" y="217121"/>
                    <a:pt x="182649" y="217121"/>
                  </a:cubicBezTo>
                  <a:lnTo>
                    <a:pt x="45592" y="217121"/>
                  </a:lnTo>
                  <a:cubicBezTo>
                    <a:pt x="43433" y="217121"/>
                    <a:pt x="41275" y="215289"/>
                    <a:pt x="41275" y="212725"/>
                  </a:cubicBezTo>
                  <a:cubicBezTo>
                    <a:pt x="41275" y="209794"/>
                    <a:pt x="43433" y="207962"/>
                    <a:pt x="45592" y="207962"/>
                  </a:cubicBezTo>
                  <a:close/>
                  <a:moveTo>
                    <a:pt x="170543" y="166265"/>
                  </a:moveTo>
                  <a:cubicBezTo>
                    <a:pt x="164798" y="166265"/>
                    <a:pt x="160130" y="171362"/>
                    <a:pt x="160130" y="176824"/>
                  </a:cubicBezTo>
                  <a:cubicBezTo>
                    <a:pt x="160130" y="182650"/>
                    <a:pt x="164798" y="187383"/>
                    <a:pt x="170543" y="187383"/>
                  </a:cubicBezTo>
                  <a:cubicBezTo>
                    <a:pt x="176289" y="187383"/>
                    <a:pt x="180597" y="182650"/>
                    <a:pt x="180597" y="176824"/>
                  </a:cubicBezTo>
                  <a:cubicBezTo>
                    <a:pt x="180597" y="171362"/>
                    <a:pt x="176289" y="166265"/>
                    <a:pt x="170543" y="166265"/>
                  </a:cubicBezTo>
                  <a:close/>
                  <a:moveTo>
                    <a:pt x="170543" y="157162"/>
                  </a:moveTo>
                  <a:cubicBezTo>
                    <a:pt x="179520" y="157162"/>
                    <a:pt x="187061" y="163716"/>
                    <a:pt x="189215" y="172454"/>
                  </a:cubicBezTo>
                  <a:lnTo>
                    <a:pt x="247745" y="172454"/>
                  </a:lnTo>
                  <a:cubicBezTo>
                    <a:pt x="250259" y="172454"/>
                    <a:pt x="252054" y="174275"/>
                    <a:pt x="252054" y="176824"/>
                  </a:cubicBezTo>
                  <a:cubicBezTo>
                    <a:pt x="252054" y="179373"/>
                    <a:pt x="250259" y="181557"/>
                    <a:pt x="247745" y="181557"/>
                  </a:cubicBezTo>
                  <a:lnTo>
                    <a:pt x="189215" y="181557"/>
                  </a:lnTo>
                  <a:cubicBezTo>
                    <a:pt x="187061" y="189932"/>
                    <a:pt x="179520" y="196486"/>
                    <a:pt x="170543" y="196486"/>
                  </a:cubicBezTo>
                  <a:cubicBezTo>
                    <a:pt x="161207" y="196486"/>
                    <a:pt x="153667" y="189932"/>
                    <a:pt x="151512" y="181557"/>
                  </a:cubicBezTo>
                  <a:lnTo>
                    <a:pt x="45584" y="181557"/>
                  </a:lnTo>
                  <a:cubicBezTo>
                    <a:pt x="43430" y="181557"/>
                    <a:pt x="41275" y="179373"/>
                    <a:pt x="41275" y="176824"/>
                  </a:cubicBezTo>
                  <a:cubicBezTo>
                    <a:pt x="41275" y="174275"/>
                    <a:pt x="43430" y="172454"/>
                    <a:pt x="45584" y="172454"/>
                  </a:cubicBezTo>
                  <a:lnTo>
                    <a:pt x="151512" y="172454"/>
                  </a:lnTo>
                  <a:cubicBezTo>
                    <a:pt x="153667" y="163716"/>
                    <a:pt x="161207" y="157162"/>
                    <a:pt x="170543" y="157162"/>
                  </a:cubicBezTo>
                  <a:close/>
                  <a:moveTo>
                    <a:pt x="87237" y="131340"/>
                  </a:moveTo>
                  <a:cubicBezTo>
                    <a:pt x="81492" y="131340"/>
                    <a:pt x="76824" y="136073"/>
                    <a:pt x="76824" y="141899"/>
                  </a:cubicBezTo>
                  <a:cubicBezTo>
                    <a:pt x="76824" y="147725"/>
                    <a:pt x="81492" y="152458"/>
                    <a:pt x="87237" y="152458"/>
                  </a:cubicBezTo>
                  <a:cubicBezTo>
                    <a:pt x="92982" y="152458"/>
                    <a:pt x="97650" y="147725"/>
                    <a:pt x="97650" y="141899"/>
                  </a:cubicBezTo>
                  <a:cubicBezTo>
                    <a:pt x="97650" y="136073"/>
                    <a:pt x="92982" y="131340"/>
                    <a:pt x="87237" y="131340"/>
                  </a:cubicBezTo>
                  <a:close/>
                  <a:moveTo>
                    <a:pt x="87237" y="122237"/>
                  </a:moveTo>
                  <a:cubicBezTo>
                    <a:pt x="96573" y="122237"/>
                    <a:pt x="104114" y="128791"/>
                    <a:pt x="105909" y="137529"/>
                  </a:cubicBezTo>
                  <a:lnTo>
                    <a:pt x="247745" y="137529"/>
                  </a:lnTo>
                  <a:cubicBezTo>
                    <a:pt x="250259" y="137529"/>
                    <a:pt x="252054" y="139350"/>
                    <a:pt x="252054" y="141899"/>
                  </a:cubicBezTo>
                  <a:cubicBezTo>
                    <a:pt x="252054" y="144083"/>
                    <a:pt x="250259" y="146268"/>
                    <a:pt x="247745" y="146268"/>
                  </a:cubicBezTo>
                  <a:lnTo>
                    <a:pt x="105909" y="146268"/>
                  </a:lnTo>
                  <a:cubicBezTo>
                    <a:pt x="104114" y="155007"/>
                    <a:pt x="96573" y="161561"/>
                    <a:pt x="87237" y="161561"/>
                  </a:cubicBezTo>
                  <a:cubicBezTo>
                    <a:pt x="77901" y="161561"/>
                    <a:pt x="70360" y="155007"/>
                    <a:pt x="68565" y="146268"/>
                  </a:cubicBezTo>
                  <a:lnTo>
                    <a:pt x="45584" y="146268"/>
                  </a:lnTo>
                  <a:cubicBezTo>
                    <a:pt x="43430" y="146268"/>
                    <a:pt x="41275" y="144083"/>
                    <a:pt x="41275" y="141899"/>
                  </a:cubicBezTo>
                  <a:cubicBezTo>
                    <a:pt x="41275" y="139350"/>
                    <a:pt x="43430" y="137529"/>
                    <a:pt x="45584" y="137529"/>
                  </a:cubicBezTo>
                  <a:lnTo>
                    <a:pt x="68565" y="137529"/>
                  </a:lnTo>
                  <a:cubicBezTo>
                    <a:pt x="70360" y="128791"/>
                    <a:pt x="77901" y="122237"/>
                    <a:pt x="87237" y="122237"/>
                  </a:cubicBezTo>
                  <a:close/>
                  <a:moveTo>
                    <a:pt x="207405" y="96131"/>
                  </a:moveTo>
                  <a:cubicBezTo>
                    <a:pt x="201626" y="96131"/>
                    <a:pt x="196931" y="100717"/>
                    <a:pt x="196931" y="106362"/>
                  </a:cubicBezTo>
                  <a:cubicBezTo>
                    <a:pt x="196931" y="112006"/>
                    <a:pt x="201626" y="116592"/>
                    <a:pt x="207405" y="116592"/>
                  </a:cubicBezTo>
                  <a:cubicBezTo>
                    <a:pt x="213185" y="116592"/>
                    <a:pt x="217880" y="112006"/>
                    <a:pt x="217880" y="106362"/>
                  </a:cubicBezTo>
                  <a:cubicBezTo>
                    <a:pt x="217880" y="100717"/>
                    <a:pt x="213185" y="96131"/>
                    <a:pt x="207405" y="96131"/>
                  </a:cubicBezTo>
                  <a:close/>
                  <a:moveTo>
                    <a:pt x="207405" y="87312"/>
                  </a:moveTo>
                  <a:cubicBezTo>
                    <a:pt x="216435" y="87312"/>
                    <a:pt x="224021" y="93309"/>
                    <a:pt x="226188" y="101776"/>
                  </a:cubicBezTo>
                  <a:lnTo>
                    <a:pt x="249305" y="101776"/>
                  </a:lnTo>
                  <a:cubicBezTo>
                    <a:pt x="251833" y="101776"/>
                    <a:pt x="253639" y="103892"/>
                    <a:pt x="253639" y="106362"/>
                  </a:cubicBezTo>
                  <a:cubicBezTo>
                    <a:pt x="253639" y="108479"/>
                    <a:pt x="251833" y="110595"/>
                    <a:pt x="249305" y="110595"/>
                  </a:cubicBezTo>
                  <a:lnTo>
                    <a:pt x="226188" y="110595"/>
                  </a:lnTo>
                  <a:cubicBezTo>
                    <a:pt x="224021" y="119062"/>
                    <a:pt x="216435" y="125059"/>
                    <a:pt x="207405" y="125059"/>
                  </a:cubicBezTo>
                  <a:cubicBezTo>
                    <a:pt x="198375" y="125059"/>
                    <a:pt x="190790" y="119062"/>
                    <a:pt x="188623" y="110595"/>
                  </a:cubicBezTo>
                  <a:lnTo>
                    <a:pt x="129748" y="110595"/>
                  </a:lnTo>
                  <a:cubicBezTo>
                    <a:pt x="127219" y="110595"/>
                    <a:pt x="125413" y="108479"/>
                    <a:pt x="125413" y="106362"/>
                  </a:cubicBezTo>
                  <a:cubicBezTo>
                    <a:pt x="125413" y="103892"/>
                    <a:pt x="127219" y="101776"/>
                    <a:pt x="129748" y="101776"/>
                  </a:cubicBezTo>
                  <a:lnTo>
                    <a:pt x="188623" y="101776"/>
                  </a:lnTo>
                  <a:cubicBezTo>
                    <a:pt x="190790" y="93309"/>
                    <a:pt x="198375" y="87312"/>
                    <a:pt x="207405" y="87312"/>
                  </a:cubicBezTo>
                  <a:close/>
                  <a:moveTo>
                    <a:pt x="9002" y="68417"/>
                  </a:moveTo>
                  <a:lnTo>
                    <a:pt x="9002" y="272589"/>
                  </a:lnTo>
                  <a:cubicBezTo>
                    <a:pt x="9002" y="280151"/>
                    <a:pt x="15124" y="285913"/>
                    <a:pt x="22326" y="285913"/>
                  </a:cubicBezTo>
                  <a:lnTo>
                    <a:pt x="208493" y="285913"/>
                  </a:lnTo>
                  <a:lnTo>
                    <a:pt x="208493" y="213174"/>
                  </a:lnTo>
                  <a:cubicBezTo>
                    <a:pt x="208493" y="210294"/>
                    <a:pt x="210654" y="208493"/>
                    <a:pt x="212814" y="208493"/>
                  </a:cubicBezTo>
                  <a:lnTo>
                    <a:pt x="285913" y="208493"/>
                  </a:lnTo>
                  <a:lnTo>
                    <a:pt x="285913" y="68417"/>
                  </a:lnTo>
                  <a:lnTo>
                    <a:pt x="9002" y="68417"/>
                  </a:lnTo>
                  <a:close/>
                  <a:moveTo>
                    <a:pt x="22326" y="20885"/>
                  </a:moveTo>
                  <a:cubicBezTo>
                    <a:pt x="15124" y="20885"/>
                    <a:pt x="9002" y="27007"/>
                    <a:pt x="9002" y="34209"/>
                  </a:cubicBezTo>
                  <a:lnTo>
                    <a:pt x="9002" y="59415"/>
                  </a:lnTo>
                  <a:lnTo>
                    <a:pt x="285913" y="59415"/>
                  </a:lnTo>
                  <a:lnTo>
                    <a:pt x="285913" y="34209"/>
                  </a:lnTo>
                  <a:cubicBezTo>
                    <a:pt x="285913" y="27007"/>
                    <a:pt x="279791" y="20885"/>
                    <a:pt x="272589" y="20885"/>
                  </a:cubicBezTo>
                  <a:lnTo>
                    <a:pt x="256025" y="20885"/>
                  </a:lnTo>
                  <a:lnTo>
                    <a:pt x="256025" y="28447"/>
                  </a:lnTo>
                  <a:cubicBezTo>
                    <a:pt x="256025" y="30608"/>
                    <a:pt x="253865" y="32768"/>
                    <a:pt x="251344" y="32768"/>
                  </a:cubicBezTo>
                  <a:cubicBezTo>
                    <a:pt x="248823" y="32768"/>
                    <a:pt x="246663" y="30608"/>
                    <a:pt x="246663" y="28447"/>
                  </a:cubicBezTo>
                  <a:lnTo>
                    <a:pt x="246663" y="20885"/>
                  </a:lnTo>
                  <a:lnTo>
                    <a:pt x="213894" y="20885"/>
                  </a:lnTo>
                  <a:lnTo>
                    <a:pt x="213894" y="28447"/>
                  </a:lnTo>
                  <a:cubicBezTo>
                    <a:pt x="213894" y="30608"/>
                    <a:pt x="212094" y="32768"/>
                    <a:pt x="209213" y="32768"/>
                  </a:cubicBezTo>
                  <a:cubicBezTo>
                    <a:pt x="206693" y="32768"/>
                    <a:pt x="204892" y="30608"/>
                    <a:pt x="204892" y="28447"/>
                  </a:cubicBezTo>
                  <a:lnTo>
                    <a:pt x="204892" y="20885"/>
                  </a:lnTo>
                  <a:lnTo>
                    <a:pt x="171764" y="20885"/>
                  </a:lnTo>
                  <a:lnTo>
                    <a:pt x="171764" y="28447"/>
                  </a:lnTo>
                  <a:cubicBezTo>
                    <a:pt x="171764" y="30608"/>
                    <a:pt x="169963" y="32768"/>
                    <a:pt x="167083" y="32768"/>
                  </a:cubicBezTo>
                  <a:cubicBezTo>
                    <a:pt x="164922" y="32768"/>
                    <a:pt x="162761" y="30608"/>
                    <a:pt x="162761" y="28447"/>
                  </a:cubicBezTo>
                  <a:lnTo>
                    <a:pt x="162761" y="20885"/>
                  </a:lnTo>
                  <a:lnTo>
                    <a:pt x="129993" y="20885"/>
                  </a:lnTo>
                  <a:lnTo>
                    <a:pt x="129993" y="28447"/>
                  </a:lnTo>
                  <a:cubicBezTo>
                    <a:pt x="129993" y="30608"/>
                    <a:pt x="127833" y="32768"/>
                    <a:pt x="125312" y="32768"/>
                  </a:cubicBezTo>
                  <a:cubicBezTo>
                    <a:pt x="122791" y="32768"/>
                    <a:pt x="120991" y="30608"/>
                    <a:pt x="120991" y="28447"/>
                  </a:cubicBezTo>
                  <a:lnTo>
                    <a:pt x="120991" y="20885"/>
                  </a:lnTo>
                  <a:lnTo>
                    <a:pt x="87862" y="20885"/>
                  </a:lnTo>
                  <a:lnTo>
                    <a:pt x="87862" y="28447"/>
                  </a:lnTo>
                  <a:cubicBezTo>
                    <a:pt x="87862" y="30608"/>
                    <a:pt x="85702" y="32768"/>
                    <a:pt x="83181" y="32768"/>
                  </a:cubicBezTo>
                  <a:cubicBezTo>
                    <a:pt x="80661" y="32768"/>
                    <a:pt x="78860" y="30608"/>
                    <a:pt x="78860" y="28447"/>
                  </a:cubicBezTo>
                  <a:lnTo>
                    <a:pt x="78860" y="20885"/>
                  </a:lnTo>
                  <a:lnTo>
                    <a:pt x="45732" y="20885"/>
                  </a:lnTo>
                  <a:lnTo>
                    <a:pt x="45732" y="28447"/>
                  </a:lnTo>
                  <a:cubicBezTo>
                    <a:pt x="45732" y="30608"/>
                    <a:pt x="43931" y="32768"/>
                    <a:pt x="41411" y="32768"/>
                  </a:cubicBezTo>
                  <a:cubicBezTo>
                    <a:pt x="38890" y="32768"/>
                    <a:pt x="36729" y="30608"/>
                    <a:pt x="36729" y="28447"/>
                  </a:cubicBezTo>
                  <a:lnTo>
                    <a:pt x="36729" y="20885"/>
                  </a:lnTo>
                  <a:lnTo>
                    <a:pt x="22326" y="20885"/>
                  </a:lnTo>
                  <a:close/>
                  <a:moveTo>
                    <a:pt x="41411" y="0"/>
                  </a:moveTo>
                  <a:cubicBezTo>
                    <a:pt x="43931" y="0"/>
                    <a:pt x="45732" y="1800"/>
                    <a:pt x="45732" y="4681"/>
                  </a:cubicBezTo>
                  <a:lnTo>
                    <a:pt x="45732" y="11883"/>
                  </a:lnTo>
                  <a:lnTo>
                    <a:pt x="78860" y="11883"/>
                  </a:lnTo>
                  <a:lnTo>
                    <a:pt x="78860" y="4681"/>
                  </a:lnTo>
                  <a:cubicBezTo>
                    <a:pt x="78860" y="1800"/>
                    <a:pt x="80661" y="0"/>
                    <a:pt x="83181" y="0"/>
                  </a:cubicBezTo>
                  <a:cubicBezTo>
                    <a:pt x="85702" y="0"/>
                    <a:pt x="87862" y="1800"/>
                    <a:pt x="87862" y="4681"/>
                  </a:cubicBezTo>
                  <a:lnTo>
                    <a:pt x="87862" y="11883"/>
                  </a:lnTo>
                  <a:lnTo>
                    <a:pt x="120991" y="11883"/>
                  </a:lnTo>
                  <a:lnTo>
                    <a:pt x="120991" y="4681"/>
                  </a:lnTo>
                  <a:cubicBezTo>
                    <a:pt x="120991" y="1800"/>
                    <a:pt x="122791" y="0"/>
                    <a:pt x="125312" y="0"/>
                  </a:cubicBezTo>
                  <a:cubicBezTo>
                    <a:pt x="127833" y="0"/>
                    <a:pt x="129993" y="1800"/>
                    <a:pt x="129993" y="4681"/>
                  </a:cubicBezTo>
                  <a:lnTo>
                    <a:pt x="129993" y="11883"/>
                  </a:lnTo>
                  <a:lnTo>
                    <a:pt x="162761" y="11883"/>
                  </a:lnTo>
                  <a:lnTo>
                    <a:pt x="162761" y="4681"/>
                  </a:lnTo>
                  <a:cubicBezTo>
                    <a:pt x="162761" y="1800"/>
                    <a:pt x="164922" y="0"/>
                    <a:pt x="167083" y="0"/>
                  </a:cubicBezTo>
                  <a:cubicBezTo>
                    <a:pt x="169963" y="0"/>
                    <a:pt x="171764" y="1800"/>
                    <a:pt x="171764" y="4681"/>
                  </a:cubicBezTo>
                  <a:lnTo>
                    <a:pt x="171764" y="11883"/>
                  </a:lnTo>
                  <a:lnTo>
                    <a:pt x="204892" y="11883"/>
                  </a:lnTo>
                  <a:lnTo>
                    <a:pt x="204892" y="4681"/>
                  </a:lnTo>
                  <a:cubicBezTo>
                    <a:pt x="204892" y="1800"/>
                    <a:pt x="206693" y="0"/>
                    <a:pt x="209213" y="0"/>
                  </a:cubicBezTo>
                  <a:cubicBezTo>
                    <a:pt x="212094" y="0"/>
                    <a:pt x="213894" y="1800"/>
                    <a:pt x="213894" y="4681"/>
                  </a:cubicBezTo>
                  <a:lnTo>
                    <a:pt x="213894" y="11883"/>
                  </a:lnTo>
                  <a:lnTo>
                    <a:pt x="246663" y="11883"/>
                  </a:lnTo>
                  <a:lnTo>
                    <a:pt x="246663" y="4681"/>
                  </a:lnTo>
                  <a:cubicBezTo>
                    <a:pt x="246663" y="1800"/>
                    <a:pt x="248823" y="0"/>
                    <a:pt x="251344" y="0"/>
                  </a:cubicBezTo>
                  <a:cubicBezTo>
                    <a:pt x="253865" y="0"/>
                    <a:pt x="256025" y="1800"/>
                    <a:pt x="256025" y="4681"/>
                  </a:cubicBezTo>
                  <a:lnTo>
                    <a:pt x="256025" y="11883"/>
                  </a:lnTo>
                  <a:lnTo>
                    <a:pt x="272589" y="11883"/>
                  </a:lnTo>
                  <a:cubicBezTo>
                    <a:pt x="284832" y="11883"/>
                    <a:pt x="294915" y="21966"/>
                    <a:pt x="294915" y="34209"/>
                  </a:cubicBezTo>
                  <a:lnTo>
                    <a:pt x="294915" y="63736"/>
                  </a:lnTo>
                  <a:lnTo>
                    <a:pt x="294915" y="213174"/>
                  </a:lnTo>
                  <a:cubicBezTo>
                    <a:pt x="294915" y="213894"/>
                    <a:pt x="294195" y="215335"/>
                    <a:pt x="293475" y="216055"/>
                  </a:cubicBezTo>
                  <a:lnTo>
                    <a:pt x="216055" y="293475"/>
                  </a:lnTo>
                  <a:cubicBezTo>
                    <a:pt x="215335" y="294555"/>
                    <a:pt x="214255" y="294915"/>
                    <a:pt x="212814" y="294915"/>
                  </a:cubicBezTo>
                  <a:lnTo>
                    <a:pt x="22326" y="294915"/>
                  </a:lnTo>
                  <a:cubicBezTo>
                    <a:pt x="10082" y="294915"/>
                    <a:pt x="0" y="284832"/>
                    <a:pt x="0" y="272589"/>
                  </a:cubicBezTo>
                  <a:lnTo>
                    <a:pt x="0" y="64096"/>
                  </a:lnTo>
                  <a:lnTo>
                    <a:pt x="0" y="34209"/>
                  </a:lnTo>
                  <a:cubicBezTo>
                    <a:pt x="0" y="21966"/>
                    <a:pt x="10082" y="11883"/>
                    <a:pt x="22326" y="11883"/>
                  </a:cubicBezTo>
                  <a:lnTo>
                    <a:pt x="36729" y="11883"/>
                  </a:lnTo>
                  <a:lnTo>
                    <a:pt x="36729" y="4681"/>
                  </a:lnTo>
                  <a:cubicBezTo>
                    <a:pt x="36729" y="1800"/>
                    <a:pt x="38890" y="0"/>
                    <a:pt x="4141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endParaRPr lang="en-US" sz="1100"/>
            </a:p>
          </p:txBody>
        </p:sp>
      </p:grpSp>
      <p:grpSp>
        <p:nvGrpSpPr>
          <p:cNvPr id="132" name="Группа 131"/>
          <p:cNvGrpSpPr/>
          <p:nvPr/>
        </p:nvGrpSpPr>
        <p:grpSpPr>
          <a:xfrm rot="10800000">
            <a:off x="2749516" y="2771623"/>
            <a:ext cx="944188" cy="2138336"/>
            <a:chOff x="2972202" y="3852471"/>
            <a:chExt cx="944188" cy="2138336"/>
          </a:xfrm>
          <a:solidFill>
            <a:schemeClr val="accent1">
              <a:lumMod val="20000"/>
              <a:lumOff val="80000"/>
            </a:schemeClr>
          </a:solidFill>
        </p:grpSpPr>
        <p:cxnSp>
          <p:nvCxnSpPr>
            <p:cNvPr id="128" name="Straight Connector 25">
              <a:extLst>
                <a:ext uri="{FF2B5EF4-FFF2-40B4-BE49-F238E27FC236}">
                  <a16:creationId xmlns:a16="http://schemas.microsoft.com/office/drawing/2014/main" xmlns="" id="{326797D0-ECEC-6F47-BCBE-8C6FC52A6A19}"/>
                </a:ext>
              </a:extLst>
            </p:cNvPr>
            <p:cNvCxnSpPr/>
            <p:nvPr/>
          </p:nvCxnSpPr>
          <p:spPr>
            <a:xfrm>
              <a:off x="3445888" y="4861146"/>
              <a:ext cx="0" cy="978847"/>
            </a:xfrm>
            <a:prstGeom prst="line">
              <a:avLst/>
            </a:prstGeom>
            <a:grpFill/>
            <a:ln w="50800" cap="rnd">
              <a:solidFill>
                <a:schemeClr val="accent1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Freeform 30">
              <a:extLst>
                <a:ext uri="{FF2B5EF4-FFF2-40B4-BE49-F238E27FC236}">
                  <a16:creationId xmlns:a16="http://schemas.microsoft.com/office/drawing/2014/main" xmlns="" id="{B690F4DD-F246-DC43-9C4C-E33798030D2D}"/>
                </a:ext>
              </a:extLst>
            </p:cNvPr>
            <p:cNvSpPr/>
            <p:nvPr/>
          </p:nvSpPr>
          <p:spPr>
            <a:xfrm rot="10800000">
              <a:off x="2972202" y="3852471"/>
              <a:ext cx="944188" cy="1037027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latin typeface="Noto Sans ExtraLight" panose="020B0302040504020204" pitchFamily="34" charset="0"/>
              </a:endParaRPr>
            </a:p>
          </p:txBody>
        </p:sp>
        <p:sp>
          <p:nvSpPr>
            <p:cNvPr id="130" name="Oval 59">
              <a:extLst>
                <a:ext uri="{FF2B5EF4-FFF2-40B4-BE49-F238E27FC236}">
                  <a16:creationId xmlns:a16="http://schemas.microsoft.com/office/drawing/2014/main" xmlns="" id="{4F5526CB-6FFB-9444-82D8-0E73C5134000}"/>
                </a:ext>
              </a:extLst>
            </p:cNvPr>
            <p:cNvSpPr/>
            <p:nvPr/>
          </p:nvSpPr>
          <p:spPr>
            <a:xfrm>
              <a:off x="3312143" y="5731705"/>
              <a:ext cx="259459" cy="259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latin typeface="Noto Sans ExtraLight" panose="020B0302040504020204" pitchFamily="34" charset="0"/>
              </a:endParaRPr>
            </a:p>
          </p:txBody>
        </p:sp>
        <p:sp>
          <p:nvSpPr>
            <p:cNvPr id="131" name="Freeform 677">
              <a:extLst>
                <a:ext uri="{FF2B5EF4-FFF2-40B4-BE49-F238E27FC236}">
                  <a16:creationId xmlns:a16="http://schemas.microsoft.com/office/drawing/2014/main" xmlns="" id="{3E788F5E-F633-3F42-A906-CDAB21AEA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9322" y="4110838"/>
              <a:ext cx="417871" cy="417298"/>
            </a:xfrm>
            <a:custGeom>
              <a:avLst/>
              <a:gdLst>
                <a:gd name="T0" fmla="*/ 201668 w 294915"/>
                <a:gd name="T1" fmla="*/ 286961 h 294915"/>
                <a:gd name="T2" fmla="*/ 9035 w 294915"/>
                <a:gd name="T3" fmla="*/ 230219 h 294915"/>
                <a:gd name="T4" fmla="*/ 273589 w 294915"/>
                <a:gd name="T5" fmla="*/ 256964 h 294915"/>
                <a:gd name="T6" fmla="*/ 9035 w 294915"/>
                <a:gd name="T7" fmla="*/ 230219 h 294915"/>
                <a:gd name="T8" fmla="*/ 202029 w 294915"/>
                <a:gd name="T9" fmla="*/ 221184 h 294915"/>
                <a:gd name="T10" fmla="*/ 211065 w 294915"/>
                <a:gd name="T11" fmla="*/ 207812 h 294915"/>
                <a:gd name="T12" fmla="*/ 232749 w 294915"/>
                <a:gd name="T13" fmla="*/ 194439 h 294915"/>
                <a:gd name="T14" fmla="*/ 211544 w 294915"/>
                <a:gd name="T15" fmla="*/ 166931 h 294915"/>
                <a:gd name="T16" fmla="*/ 207132 w 294915"/>
                <a:gd name="T17" fmla="*/ 162519 h 294915"/>
                <a:gd name="T18" fmla="*/ 118543 w 294915"/>
                <a:gd name="T19" fmla="*/ 185106 h 294915"/>
                <a:gd name="T20" fmla="*/ 118543 w 294915"/>
                <a:gd name="T21" fmla="*/ 149772 h 294915"/>
                <a:gd name="T22" fmla="*/ 158968 w 294915"/>
                <a:gd name="T23" fmla="*/ 189389 h 294915"/>
                <a:gd name="T24" fmla="*/ 118543 w 294915"/>
                <a:gd name="T25" fmla="*/ 194029 h 294915"/>
                <a:gd name="T26" fmla="*/ 207132 w 294915"/>
                <a:gd name="T27" fmla="*/ 138619 h 294915"/>
                <a:gd name="T28" fmla="*/ 202351 w 294915"/>
                <a:gd name="T29" fmla="*/ 143030 h 294915"/>
                <a:gd name="T30" fmla="*/ 45568 w 294915"/>
                <a:gd name="T31" fmla="*/ 135878 h 294915"/>
                <a:gd name="T32" fmla="*/ 71980 w 294915"/>
                <a:gd name="T33" fmla="*/ 135878 h 294915"/>
                <a:gd name="T34" fmla="*/ 211544 w 294915"/>
                <a:gd name="T35" fmla="*/ 119131 h 294915"/>
                <a:gd name="T36" fmla="*/ 207132 w 294915"/>
                <a:gd name="T37" fmla="*/ 114720 h 294915"/>
                <a:gd name="T38" fmla="*/ 80902 w 294915"/>
                <a:gd name="T39" fmla="*/ 189329 h 294915"/>
                <a:gd name="T40" fmla="*/ 71980 w 294915"/>
                <a:gd name="T41" fmla="*/ 164049 h 294915"/>
                <a:gd name="T42" fmla="*/ 41285 w 294915"/>
                <a:gd name="T43" fmla="*/ 194024 h 294915"/>
                <a:gd name="T44" fmla="*/ 58774 w 294915"/>
                <a:gd name="T45" fmla="*/ 113126 h 294915"/>
                <a:gd name="T46" fmla="*/ 114929 w 294915"/>
                <a:gd name="T47" fmla="*/ 62886 h 294915"/>
                <a:gd name="T48" fmla="*/ 180345 w 294915"/>
                <a:gd name="T49" fmla="*/ 185404 h 294915"/>
                <a:gd name="T50" fmla="*/ 237447 w 294915"/>
                <a:gd name="T51" fmla="*/ 119627 h 294915"/>
                <a:gd name="T52" fmla="*/ 249374 w 294915"/>
                <a:gd name="T53" fmla="*/ 196247 h 294915"/>
                <a:gd name="T54" fmla="*/ 237447 w 294915"/>
                <a:gd name="T55" fmla="*/ 100111 h 294915"/>
                <a:gd name="T56" fmla="*/ 125771 w 294915"/>
                <a:gd name="T57" fmla="*/ 52042 h 294915"/>
                <a:gd name="T58" fmla="*/ 191132 w 294915"/>
                <a:gd name="T59" fmla="*/ 55588 h 294915"/>
                <a:gd name="T60" fmla="*/ 207929 w 294915"/>
                <a:gd name="T61" fmla="*/ 38829 h 294915"/>
                <a:gd name="T62" fmla="*/ 207929 w 294915"/>
                <a:gd name="T63" fmla="*/ 80903 h 294915"/>
                <a:gd name="T64" fmla="*/ 22407 w 294915"/>
                <a:gd name="T65" fmla="*/ 9035 h 294915"/>
                <a:gd name="T66" fmla="*/ 171309 w 294915"/>
                <a:gd name="T67" fmla="*/ 221184 h 294915"/>
                <a:gd name="T68" fmla="*/ 108785 w 294915"/>
                <a:gd name="T69" fmla="*/ 69390 h 294915"/>
                <a:gd name="T70" fmla="*/ 131916 w 294915"/>
                <a:gd name="T71" fmla="*/ 45537 h 294915"/>
                <a:gd name="T72" fmla="*/ 237447 w 294915"/>
                <a:gd name="T73" fmla="*/ 91436 h 294915"/>
                <a:gd name="T74" fmla="*/ 249374 w 294915"/>
                <a:gd name="T75" fmla="*/ 205282 h 294915"/>
                <a:gd name="T76" fmla="*/ 286961 w 294915"/>
                <a:gd name="T77" fmla="*/ 221184 h 294915"/>
                <a:gd name="T78" fmla="*/ 22407 w 294915"/>
                <a:gd name="T79" fmla="*/ 9035 h 294915"/>
                <a:gd name="T80" fmla="*/ 295996 w 294915"/>
                <a:gd name="T81" fmla="*/ 22407 h 294915"/>
                <a:gd name="T82" fmla="*/ 210703 w 294915"/>
                <a:gd name="T83" fmla="*/ 265999 h 294915"/>
                <a:gd name="T84" fmla="*/ 242146 w 294915"/>
                <a:gd name="T85" fmla="*/ 291298 h 294915"/>
                <a:gd name="T86" fmla="*/ 89630 w 294915"/>
                <a:gd name="T87" fmla="*/ 295996 h 294915"/>
                <a:gd name="T88" fmla="*/ 58188 w 294915"/>
                <a:gd name="T89" fmla="*/ 286961 h 294915"/>
                <a:gd name="T90" fmla="*/ 22407 w 294915"/>
                <a:gd name="T91" fmla="*/ 265999 h 294915"/>
                <a:gd name="T92" fmla="*/ 22407 w 294915"/>
                <a:gd name="T93" fmla="*/ 0 h 2949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94915" h="294915">
                  <a:moveTo>
                    <a:pt x="93624" y="265027"/>
                  </a:moveTo>
                  <a:lnTo>
                    <a:pt x="93624" y="285913"/>
                  </a:lnTo>
                  <a:lnTo>
                    <a:pt x="200931" y="285913"/>
                  </a:lnTo>
                  <a:lnTo>
                    <a:pt x="200931" y="265027"/>
                  </a:lnTo>
                  <a:lnTo>
                    <a:pt x="93624" y="265027"/>
                  </a:lnTo>
                  <a:close/>
                  <a:moveTo>
                    <a:pt x="9002" y="229378"/>
                  </a:moveTo>
                  <a:lnTo>
                    <a:pt x="9002" y="242702"/>
                  </a:lnTo>
                  <a:cubicBezTo>
                    <a:pt x="9002" y="250264"/>
                    <a:pt x="14764" y="256025"/>
                    <a:pt x="22326" y="256025"/>
                  </a:cubicBezTo>
                  <a:lnTo>
                    <a:pt x="272589" y="256025"/>
                  </a:lnTo>
                  <a:cubicBezTo>
                    <a:pt x="279791" y="256025"/>
                    <a:pt x="285913" y="250264"/>
                    <a:pt x="285913" y="242702"/>
                  </a:cubicBezTo>
                  <a:lnTo>
                    <a:pt x="285913" y="229378"/>
                  </a:lnTo>
                  <a:lnTo>
                    <a:pt x="9002" y="229378"/>
                  </a:lnTo>
                  <a:close/>
                  <a:moveTo>
                    <a:pt x="179686" y="193729"/>
                  </a:moveTo>
                  <a:lnTo>
                    <a:pt x="179686" y="220376"/>
                  </a:lnTo>
                  <a:lnTo>
                    <a:pt x="201291" y="220376"/>
                  </a:lnTo>
                  <a:lnTo>
                    <a:pt x="201291" y="207053"/>
                  </a:lnTo>
                  <a:cubicBezTo>
                    <a:pt x="201291" y="204532"/>
                    <a:pt x="203452" y="202732"/>
                    <a:pt x="205972" y="202732"/>
                  </a:cubicBezTo>
                  <a:cubicBezTo>
                    <a:pt x="208493" y="202732"/>
                    <a:pt x="210294" y="204532"/>
                    <a:pt x="210294" y="207053"/>
                  </a:cubicBezTo>
                  <a:lnTo>
                    <a:pt x="210294" y="220376"/>
                  </a:lnTo>
                  <a:lnTo>
                    <a:pt x="231899" y="220376"/>
                  </a:lnTo>
                  <a:lnTo>
                    <a:pt x="231899" y="193729"/>
                  </a:lnTo>
                  <a:lnTo>
                    <a:pt x="179686" y="193729"/>
                  </a:lnTo>
                  <a:close/>
                  <a:moveTo>
                    <a:pt x="206375" y="161925"/>
                  </a:moveTo>
                  <a:cubicBezTo>
                    <a:pt x="208939" y="161925"/>
                    <a:pt x="210771" y="163757"/>
                    <a:pt x="210771" y="166321"/>
                  </a:cubicBezTo>
                  <a:cubicBezTo>
                    <a:pt x="210771" y="168886"/>
                    <a:pt x="208939" y="171084"/>
                    <a:pt x="206375" y="171084"/>
                  </a:cubicBezTo>
                  <a:cubicBezTo>
                    <a:pt x="203810" y="171084"/>
                    <a:pt x="201612" y="168886"/>
                    <a:pt x="201612" y="166321"/>
                  </a:cubicBezTo>
                  <a:cubicBezTo>
                    <a:pt x="201612" y="163757"/>
                    <a:pt x="203810" y="161925"/>
                    <a:pt x="206375" y="161925"/>
                  </a:cubicBezTo>
                  <a:close/>
                  <a:moveTo>
                    <a:pt x="118110" y="157760"/>
                  </a:moveTo>
                  <a:cubicBezTo>
                    <a:pt x="110490" y="157760"/>
                    <a:pt x="104684" y="163805"/>
                    <a:pt x="104684" y="171272"/>
                  </a:cubicBezTo>
                  <a:cubicBezTo>
                    <a:pt x="104684" y="178740"/>
                    <a:pt x="110490" y="184430"/>
                    <a:pt x="118110" y="184430"/>
                  </a:cubicBezTo>
                  <a:cubicBezTo>
                    <a:pt x="125367" y="184430"/>
                    <a:pt x="131536" y="178740"/>
                    <a:pt x="131536" y="171272"/>
                  </a:cubicBezTo>
                  <a:cubicBezTo>
                    <a:pt x="131536" y="163805"/>
                    <a:pt x="125367" y="157760"/>
                    <a:pt x="118110" y="157760"/>
                  </a:cubicBezTo>
                  <a:close/>
                  <a:moveTo>
                    <a:pt x="118110" y="149225"/>
                  </a:moveTo>
                  <a:cubicBezTo>
                    <a:pt x="130447" y="149225"/>
                    <a:pt x="140607" y="158826"/>
                    <a:pt x="140607" y="171272"/>
                  </a:cubicBezTo>
                  <a:cubicBezTo>
                    <a:pt x="140607" y="178740"/>
                    <a:pt x="146413" y="184430"/>
                    <a:pt x="154033" y="184430"/>
                  </a:cubicBezTo>
                  <a:cubicBezTo>
                    <a:pt x="156573" y="184430"/>
                    <a:pt x="158387" y="186208"/>
                    <a:pt x="158387" y="188697"/>
                  </a:cubicBezTo>
                  <a:cubicBezTo>
                    <a:pt x="158387" y="191186"/>
                    <a:pt x="156573" y="193320"/>
                    <a:pt x="154033" y="193320"/>
                  </a:cubicBezTo>
                  <a:cubicBezTo>
                    <a:pt x="146413" y="193320"/>
                    <a:pt x="140244" y="189764"/>
                    <a:pt x="136253" y="184074"/>
                  </a:cubicBezTo>
                  <a:cubicBezTo>
                    <a:pt x="131899" y="189764"/>
                    <a:pt x="125367" y="193320"/>
                    <a:pt x="118110" y="193320"/>
                  </a:cubicBezTo>
                  <a:cubicBezTo>
                    <a:pt x="105410" y="193320"/>
                    <a:pt x="95250" y="183363"/>
                    <a:pt x="95250" y="171272"/>
                  </a:cubicBezTo>
                  <a:cubicBezTo>
                    <a:pt x="95250" y="158826"/>
                    <a:pt x="105410" y="149225"/>
                    <a:pt x="118110" y="149225"/>
                  </a:cubicBezTo>
                  <a:close/>
                  <a:moveTo>
                    <a:pt x="206375" y="138112"/>
                  </a:moveTo>
                  <a:cubicBezTo>
                    <a:pt x="208939" y="138112"/>
                    <a:pt x="210771" y="139944"/>
                    <a:pt x="210771" y="142508"/>
                  </a:cubicBezTo>
                  <a:cubicBezTo>
                    <a:pt x="210771" y="145072"/>
                    <a:pt x="208939" y="147271"/>
                    <a:pt x="206375" y="147271"/>
                  </a:cubicBezTo>
                  <a:cubicBezTo>
                    <a:pt x="203810" y="147271"/>
                    <a:pt x="201612" y="145072"/>
                    <a:pt x="201612" y="142508"/>
                  </a:cubicBezTo>
                  <a:cubicBezTo>
                    <a:pt x="201612" y="139944"/>
                    <a:pt x="203810" y="138112"/>
                    <a:pt x="206375" y="138112"/>
                  </a:cubicBezTo>
                  <a:close/>
                  <a:moveTo>
                    <a:pt x="58559" y="121708"/>
                  </a:moveTo>
                  <a:cubicBezTo>
                    <a:pt x="51091" y="121708"/>
                    <a:pt x="45402" y="127825"/>
                    <a:pt x="45402" y="135382"/>
                  </a:cubicBezTo>
                  <a:lnTo>
                    <a:pt x="45402" y="154453"/>
                  </a:lnTo>
                  <a:lnTo>
                    <a:pt x="71716" y="154453"/>
                  </a:lnTo>
                  <a:lnTo>
                    <a:pt x="71716" y="135382"/>
                  </a:lnTo>
                  <a:cubicBezTo>
                    <a:pt x="71716" y="127825"/>
                    <a:pt x="65671" y="121708"/>
                    <a:pt x="58559" y="121708"/>
                  </a:cubicBezTo>
                  <a:close/>
                  <a:moveTo>
                    <a:pt x="206375" y="114300"/>
                  </a:moveTo>
                  <a:cubicBezTo>
                    <a:pt x="208939" y="114300"/>
                    <a:pt x="210771" y="116132"/>
                    <a:pt x="210771" y="118696"/>
                  </a:cubicBezTo>
                  <a:cubicBezTo>
                    <a:pt x="210771" y="121260"/>
                    <a:pt x="208939" y="123459"/>
                    <a:pt x="206375" y="123459"/>
                  </a:cubicBezTo>
                  <a:cubicBezTo>
                    <a:pt x="203810" y="123459"/>
                    <a:pt x="201612" y="121260"/>
                    <a:pt x="201612" y="118696"/>
                  </a:cubicBezTo>
                  <a:cubicBezTo>
                    <a:pt x="201612" y="116132"/>
                    <a:pt x="203810" y="114300"/>
                    <a:pt x="206375" y="114300"/>
                  </a:cubicBezTo>
                  <a:close/>
                  <a:moveTo>
                    <a:pt x="58559" y="112712"/>
                  </a:moveTo>
                  <a:cubicBezTo>
                    <a:pt x="71005" y="112712"/>
                    <a:pt x="80606" y="122787"/>
                    <a:pt x="80606" y="135382"/>
                  </a:cubicBezTo>
                  <a:lnTo>
                    <a:pt x="80606" y="188637"/>
                  </a:lnTo>
                  <a:cubicBezTo>
                    <a:pt x="80606" y="191156"/>
                    <a:pt x="78828" y="193315"/>
                    <a:pt x="76339" y="193315"/>
                  </a:cubicBezTo>
                  <a:cubicBezTo>
                    <a:pt x="73850" y="193315"/>
                    <a:pt x="71716" y="191156"/>
                    <a:pt x="71716" y="188637"/>
                  </a:cubicBezTo>
                  <a:lnTo>
                    <a:pt x="71716" y="163449"/>
                  </a:lnTo>
                  <a:lnTo>
                    <a:pt x="45402" y="163449"/>
                  </a:lnTo>
                  <a:lnTo>
                    <a:pt x="45402" y="188637"/>
                  </a:lnTo>
                  <a:cubicBezTo>
                    <a:pt x="45402" y="191156"/>
                    <a:pt x="43624" y="193315"/>
                    <a:pt x="41135" y="193315"/>
                  </a:cubicBezTo>
                  <a:cubicBezTo>
                    <a:pt x="38645" y="193315"/>
                    <a:pt x="36512" y="191156"/>
                    <a:pt x="36512" y="188637"/>
                  </a:cubicBezTo>
                  <a:lnTo>
                    <a:pt x="36512" y="135382"/>
                  </a:lnTo>
                  <a:cubicBezTo>
                    <a:pt x="36512" y="122787"/>
                    <a:pt x="46469" y="112712"/>
                    <a:pt x="58559" y="112712"/>
                  </a:cubicBezTo>
                  <a:close/>
                  <a:moveTo>
                    <a:pt x="114509" y="51853"/>
                  </a:moveTo>
                  <a:cubicBezTo>
                    <a:pt x="113069" y="53293"/>
                    <a:pt x="112349" y="55454"/>
                    <a:pt x="112349" y="57254"/>
                  </a:cubicBezTo>
                  <a:cubicBezTo>
                    <a:pt x="112349" y="59415"/>
                    <a:pt x="113069" y="61215"/>
                    <a:pt x="114509" y="62656"/>
                  </a:cubicBezTo>
                  <a:lnTo>
                    <a:pt x="172484" y="120631"/>
                  </a:lnTo>
                  <a:cubicBezTo>
                    <a:pt x="177165" y="125312"/>
                    <a:pt x="179686" y="131793"/>
                    <a:pt x="179686" y="138275"/>
                  </a:cubicBezTo>
                  <a:lnTo>
                    <a:pt x="179686" y="184727"/>
                  </a:lnTo>
                  <a:lnTo>
                    <a:pt x="231899" y="184727"/>
                  </a:lnTo>
                  <a:lnTo>
                    <a:pt x="231899" y="123871"/>
                  </a:lnTo>
                  <a:cubicBezTo>
                    <a:pt x="231899" y="121351"/>
                    <a:pt x="234060" y="119190"/>
                    <a:pt x="236580" y="119190"/>
                  </a:cubicBezTo>
                  <a:cubicBezTo>
                    <a:pt x="239101" y="119190"/>
                    <a:pt x="240901" y="121351"/>
                    <a:pt x="240901" y="123871"/>
                  </a:cubicBezTo>
                  <a:lnTo>
                    <a:pt x="240901" y="187968"/>
                  </a:lnTo>
                  <a:cubicBezTo>
                    <a:pt x="240901" y="192289"/>
                    <a:pt x="244142" y="195530"/>
                    <a:pt x="248463" y="195530"/>
                  </a:cubicBezTo>
                  <a:cubicBezTo>
                    <a:pt x="252784" y="195530"/>
                    <a:pt x="256025" y="192289"/>
                    <a:pt x="256025" y="187968"/>
                  </a:cubicBezTo>
                  <a:lnTo>
                    <a:pt x="256025" y="119550"/>
                  </a:lnTo>
                  <a:cubicBezTo>
                    <a:pt x="256025" y="108747"/>
                    <a:pt x="247023" y="99745"/>
                    <a:pt x="236580" y="99745"/>
                  </a:cubicBezTo>
                  <a:lnTo>
                    <a:pt x="185447" y="99745"/>
                  </a:lnTo>
                  <a:cubicBezTo>
                    <a:pt x="177885" y="99745"/>
                    <a:pt x="170323" y="96504"/>
                    <a:pt x="164922" y="91463"/>
                  </a:cubicBezTo>
                  <a:lnTo>
                    <a:pt x="125312" y="51853"/>
                  </a:lnTo>
                  <a:cubicBezTo>
                    <a:pt x="122431" y="48972"/>
                    <a:pt x="117390" y="48972"/>
                    <a:pt x="114509" y="51853"/>
                  </a:cubicBezTo>
                  <a:close/>
                  <a:moveTo>
                    <a:pt x="207169" y="38688"/>
                  </a:moveTo>
                  <a:cubicBezTo>
                    <a:pt x="197710" y="38688"/>
                    <a:pt x="190434" y="46148"/>
                    <a:pt x="190434" y="55384"/>
                  </a:cubicBezTo>
                  <a:cubicBezTo>
                    <a:pt x="190434" y="64265"/>
                    <a:pt x="197710" y="71726"/>
                    <a:pt x="207169" y="71726"/>
                  </a:cubicBezTo>
                  <a:cubicBezTo>
                    <a:pt x="216264" y="71726"/>
                    <a:pt x="223903" y="64265"/>
                    <a:pt x="223903" y="55384"/>
                  </a:cubicBezTo>
                  <a:cubicBezTo>
                    <a:pt x="223903" y="46148"/>
                    <a:pt x="216264" y="38688"/>
                    <a:pt x="207169" y="38688"/>
                  </a:cubicBezTo>
                  <a:close/>
                  <a:moveTo>
                    <a:pt x="207169" y="30162"/>
                  </a:moveTo>
                  <a:cubicBezTo>
                    <a:pt x="221357" y="30162"/>
                    <a:pt x="232998" y="41530"/>
                    <a:pt x="232998" y="55384"/>
                  </a:cubicBezTo>
                  <a:cubicBezTo>
                    <a:pt x="232998" y="69239"/>
                    <a:pt x="221357" y="80607"/>
                    <a:pt x="207169" y="80607"/>
                  </a:cubicBezTo>
                  <a:cubicBezTo>
                    <a:pt x="192980" y="80607"/>
                    <a:pt x="180975" y="69239"/>
                    <a:pt x="180975" y="55384"/>
                  </a:cubicBezTo>
                  <a:cubicBezTo>
                    <a:pt x="180975" y="41530"/>
                    <a:pt x="192980" y="30162"/>
                    <a:pt x="207169" y="30162"/>
                  </a:cubicBezTo>
                  <a:close/>
                  <a:moveTo>
                    <a:pt x="22326" y="9002"/>
                  </a:moveTo>
                  <a:cubicBezTo>
                    <a:pt x="14764" y="9002"/>
                    <a:pt x="9002" y="14764"/>
                    <a:pt x="9002" y="22326"/>
                  </a:cubicBezTo>
                  <a:lnTo>
                    <a:pt x="9002" y="220376"/>
                  </a:lnTo>
                  <a:lnTo>
                    <a:pt x="170683" y="220376"/>
                  </a:lnTo>
                  <a:lnTo>
                    <a:pt x="170683" y="138275"/>
                  </a:lnTo>
                  <a:cubicBezTo>
                    <a:pt x="170683" y="133954"/>
                    <a:pt x="168883" y="129993"/>
                    <a:pt x="166002" y="126752"/>
                  </a:cubicBezTo>
                  <a:lnTo>
                    <a:pt x="108388" y="69137"/>
                  </a:lnTo>
                  <a:cubicBezTo>
                    <a:pt x="105147" y="65897"/>
                    <a:pt x="103346" y="61576"/>
                    <a:pt x="103346" y="57254"/>
                  </a:cubicBezTo>
                  <a:cubicBezTo>
                    <a:pt x="103346" y="52933"/>
                    <a:pt x="105147" y="48612"/>
                    <a:pt x="108388" y="45371"/>
                  </a:cubicBezTo>
                  <a:cubicBezTo>
                    <a:pt x="114509" y="39250"/>
                    <a:pt x="125312" y="39250"/>
                    <a:pt x="131434" y="45371"/>
                  </a:cubicBezTo>
                  <a:lnTo>
                    <a:pt x="171044" y="84981"/>
                  </a:lnTo>
                  <a:cubicBezTo>
                    <a:pt x="175005" y="88942"/>
                    <a:pt x="180046" y="91103"/>
                    <a:pt x="185447" y="91103"/>
                  </a:cubicBezTo>
                  <a:lnTo>
                    <a:pt x="236580" y="91103"/>
                  </a:lnTo>
                  <a:cubicBezTo>
                    <a:pt x="252424" y="91103"/>
                    <a:pt x="265027" y="103706"/>
                    <a:pt x="265027" y="119550"/>
                  </a:cubicBezTo>
                  <a:lnTo>
                    <a:pt x="265027" y="187968"/>
                  </a:lnTo>
                  <a:cubicBezTo>
                    <a:pt x="265027" y="197330"/>
                    <a:pt x="257466" y="204532"/>
                    <a:pt x="248463" y="204532"/>
                  </a:cubicBezTo>
                  <a:cubicBezTo>
                    <a:pt x="245943" y="204532"/>
                    <a:pt x="243062" y="203812"/>
                    <a:pt x="240901" y="202732"/>
                  </a:cubicBezTo>
                  <a:lnTo>
                    <a:pt x="240901" y="220376"/>
                  </a:lnTo>
                  <a:lnTo>
                    <a:pt x="285913" y="220376"/>
                  </a:lnTo>
                  <a:lnTo>
                    <a:pt x="285913" y="22326"/>
                  </a:lnTo>
                  <a:cubicBezTo>
                    <a:pt x="285913" y="14764"/>
                    <a:pt x="279791" y="9002"/>
                    <a:pt x="272589" y="9002"/>
                  </a:cubicBezTo>
                  <a:lnTo>
                    <a:pt x="22326" y="9002"/>
                  </a:lnTo>
                  <a:close/>
                  <a:moveTo>
                    <a:pt x="22326" y="0"/>
                  </a:moveTo>
                  <a:lnTo>
                    <a:pt x="272589" y="0"/>
                  </a:lnTo>
                  <a:cubicBezTo>
                    <a:pt x="284832" y="0"/>
                    <a:pt x="294915" y="10082"/>
                    <a:pt x="294915" y="22326"/>
                  </a:cubicBezTo>
                  <a:lnTo>
                    <a:pt x="294915" y="242702"/>
                  </a:lnTo>
                  <a:cubicBezTo>
                    <a:pt x="294915" y="254945"/>
                    <a:pt x="284832" y="265027"/>
                    <a:pt x="272589" y="265027"/>
                  </a:cubicBezTo>
                  <a:lnTo>
                    <a:pt x="209933" y="265027"/>
                  </a:lnTo>
                  <a:lnTo>
                    <a:pt x="209933" y="285913"/>
                  </a:lnTo>
                  <a:lnTo>
                    <a:pt x="236580" y="285913"/>
                  </a:lnTo>
                  <a:cubicBezTo>
                    <a:pt x="239101" y="285913"/>
                    <a:pt x="241261" y="288073"/>
                    <a:pt x="241261" y="290234"/>
                  </a:cubicBezTo>
                  <a:cubicBezTo>
                    <a:pt x="241261" y="293115"/>
                    <a:pt x="239101" y="294915"/>
                    <a:pt x="236580" y="294915"/>
                  </a:cubicBezTo>
                  <a:lnTo>
                    <a:pt x="205612" y="294915"/>
                  </a:lnTo>
                  <a:lnTo>
                    <a:pt x="89303" y="294915"/>
                  </a:lnTo>
                  <a:lnTo>
                    <a:pt x="57975" y="294915"/>
                  </a:lnTo>
                  <a:cubicBezTo>
                    <a:pt x="55814" y="294915"/>
                    <a:pt x="53654" y="293115"/>
                    <a:pt x="53654" y="290234"/>
                  </a:cubicBezTo>
                  <a:cubicBezTo>
                    <a:pt x="53654" y="288073"/>
                    <a:pt x="55814" y="285913"/>
                    <a:pt x="57975" y="285913"/>
                  </a:cubicBezTo>
                  <a:lnTo>
                    <a:pt x="84981" y="285913"/>
                  </a:lnTo>
                  <a:lnTo>
                    <a:pt x="84981" y="265027"/>
                  </a:lnTo>
                  <a:lnTo>
                    <a:pt x="22326" y="265027"/>
                  </a:lnTo>
                  <a:cubicBezTo>
                    <a:pt x="10082" y="265027"/>
                    <a:pt x="0" y="254945"/>
                    <a:pt x="0" y="242702"/>
                  </a:cubicBezTo>
                  <a:lnTo>
                    <a:pt x="0" y="22326"/>
                  </a:lnTo>
                  <a:cubicBezTo>
                    <a:pt x="0" y="10082"/>
                    <a:pt x="10082" y="0"/>
                    <a:pt x="2232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endParaRPr lang="en-US" sz="1100"/>
            </a:p>
          </p:txBody>
        </p:sp>
      </p:grpSp>
      <p:sp>
        <p:nvSpPr>
          <p:cNvPr id="133" name="Subtitle 2">
            <a:extLst>
              <a:ext uri="{FF2B5EF4-FFF2-40B4-BE49-F238E27FC236}">
                <a16:creationId xmlns:a16="http://schemas.microsoft.com/office/drawing/2014/main" xmlns="" id="{89CA0E42-C20D-004A-BD25-71CE477B64B5}"/>
              </a:ext>
            </a:extLst>
          </p:cNvPr>
          <p:cNvSpPr txBox="1">
            <a:spLocks/>
          </p:cNvSpPr>
          <p:nvPr/>
        </p:nvSpPr>
        <p:spPr>
          <a:xfrm>
            <a:off x="838200" y="2194261"/>
            <a:ext cx="1279015" cy="582491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ru-RU" sz="1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Гражданско-патриотическое </a:t>
            </a:r>
            <a:r>
              <a:rPr lang="ru-RU" sz="1100" b="1" dirty="0" smtClean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(88,7%)</a:t>
            </a:r>
            <a:endParaRPr lang="en-US" sz="1100" b="1" dirty="0">
              <a:solidFill>
                <a:schemeClr val="accent2"/>
              </a:solidFill>
              <a:latin typeface="+mn-lt"/>
              <a:ea typeface="Open Sans Light" panose="020B030603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134" name="Subtitle 2">
            <a:extLst>
              <a:ext uri="{FF2B5EF4-FFF2-40B4-BE49-F238E27FC236}">
                <a16:creationId xmlns:a16="http://schemas.microsoft.com/office/drawing/2014/main" xmlns="" id="{89CA0E42-C20D-004A-BD25-71CE477B64B5}"/>
              </a:ext>
            </a:extLst>
          </p:cNvPr>
          <p:cNvSpPr txBox="1">
            <a:spLocks/>
          </p:cNvSpPr>
          <p:nvPr/>
        </p:nvSpPr>
        <p:spPr>
          <a:xfrm>
            <a:off x="2517097" y="2193394"/>
            <a:ext cx="1479621" cy="582491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ru-RU" sz="1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Профессионально-ориентирующее </a:t>
            </a:r>
            <a:r>
              <a:rPr lang="ru-RU" sz="1100" b="1" dirty="0" smtClean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(70,2%)</a:t>
            </a:r>
            <a:endParaRPr lang="en-US" sz="1100" b="1" dirty="0">
              <a:solidFill>
                <a:schemeClr val="accent2"/>
              </a:solidFill>
              <a:latin typeface="+mn-lt"/>
              <a:ea typeface="Open Sans Light" panose="020B0306030504020204" pitchFamily="34" charset="0"/>
              <a:cs typeface="Noto Sans ExtraLight" panose="020B0302040504020204" pitchFamily="34" charset="0"/>
            </a:endParaRPr>
          </a:p>
        </p:txBody>
      </p:sp>
      <p:grpSp>
        <p:nvGrpSpPr>
          <p:cNvPr id="139" name="Группа 138"/>
          <p:cNvGrpSpPr/>
          <p:nvPr/>
        </p:nvGrpSpPr>
        <p:grpSpPr>
          <a:xfrm rot="10800000">
            <a:off x="4680042" y="2771623"/>
            <a:ext cx="944188" cy="1809976"/>
            <a:chOff x="4487903" y="4123326"/>
            <a:chExt cx="944188" cy="1809976"/>
          </a:xfrm>
          <a:solidFill>
            <a:schemeClr val="accent3">
              <a:lumMod val="20000"/>
              <a:lumOff val="80000"/>
            </a:schemeClr>
          </a:solidFill>
        </p:grpSpPr>
        <p:cxnSp>
          <p:nvCxnSpPr>
            <p:cNvPr id="135" name="Straight Connector 67">
              <a:extLst>
                <a:ext uri="{FF2B5EF4-FFF2-40B4-BE49-F238E27FC236}">
                  <a16:creationId xmlns:a16="http://schemas.microsoft.com/office/drawing/2014/main" xmlns="" id="{1D7974C9-E599-B443-BC98-403F9707FC20}"/>
                </a:ext>
              </a:extLst>
            </p:cNvPr>
            <p:cNvCxnSpPr/>
            <p:nvPr/>
          </p:nvCxnSpPr>
          <p:spPr>
            <a:xfrm>
              <a:off x="4958552" y="4831993"/>
              <a:ext cx="0" cy="978847"/>
            </a:xfrm>
            <a:prstGeom prst="line">
              <a:avLst/>
            </a:prstGeom>
            <a:grpFill/>
            <a:ln w="50800" cap="rnd">
              <a:solidFill>
                <a:schemeClr val="accent3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Freeform 68">
              <a:extLst>
                <a:ext uri="{FF2B5EF4-FFF2-40B4-BE49-F238E27FC236}">
                  <a16:creationId xmlns:a16="http://schemas.microsoft.com/office/drawing/2014/main" xmlns="" id="{402C0BAC-5B25-1C41-89FA-14D6F9571546}"/>
                </a:ext>
              </a:extLst>
            </p:cNvPr>
            <p:cNvSpPr/>
            <p:nvPr/>
          </p:nvSpPr>
          <p:spPr>
            <a:xfrm rot="10800000">
              <a:off x="4487903" y="4123326"/>
              <a:ext cx="944188" cy="1037027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latin typeface="Noto Sans ExtraLight" panose="020B0302040504020204" pitchFamily="34" charset="0"/>
              </a:endParaRPr>
            </a:p>
          </p:txBody>
        </p:sp>
        <p:sp>
          <p:nvSpPr>
            <p:cNvPr id="137" name="Oval 69">
              <a:extLst>
                <a:ext uri="{FF2B5EF4-FFF2-40B4-BE49-F238E27FC236}">
                  <a16:creationId xmlns:a16="http://schemas.microsoft.com/office/drawing/2014/main" xmlns="" id="{85756C96-F3BF-0F49-A2B4-85D56463ACBB}"/>
                </a:ext>
              </a:extLst>
            </p:cNvPr>
            <p:cNvSpPr/>
            <p:nvPr/>
          </p:nvSpPr>
          <p:spPr>
            <a:xfrm>
              <a:off x="4830269" y="5674200"/>
              <a:ext cx="259459" cy="259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latin typeface="Noto Sans ExtraLight" panose="020B0302040504020204" pitchFamily="34" charset="0"/>
              </a:endParaRPr>
            </a:p>
          </p:txBody>
        </p:sp>
        <p:sp>
          <p:nvSpPr>
            <p:cNvPr id="138" name="Freeform 681">
              <a:extLst>
                <a:ext uri="{FF2B5EF4-FFF2-40B4-BE49-F238E27FC236}">
                  <a16:creationId xmlns:a16="http://schemas.microsoft.com/office/drawing/2014/main" xmlns="" id="{F49463AC-09A8-2541-8AA6-C93367694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617" y="4397759"/>
              <a:ext cx="417871" cy="417298"/>
            </a:xfrm>
            <a:custGeom>
              <a:avLst/>
              <a:gdLst>
                <a:gd name="T0" fmla="*/ 100456 w 294915"/>
                <a:gd name="T1" fmla="*/ 252968 h 294916"/>
                <a:gd name="T2" fmla="*/ 43006 w 294915"/>
                <a:gd name="T3" fmla="*/ 203943 h 294916"/>
                <a:gd name="T4" fmla="*/ 43006 w 294915"/>
                <a:gd name="T5" fmla="*/ 213136 h 294916"/>
                <a:gd name="T6" fmla="*/ 96874 w 294915"/>
                <a:gd name="T7" fmla="*/ 162517 h 294916"/>
                <a:gd name="T8" fmla="*/ 38241 w 294915"/>
                <a:gd name="T9" fmla="*/ 167106 h 294916"/>
                <a:gd name="T10" fmla="*/ 207746 w 294915"/>
                <a:gd name="T11" fmla="*/ 178509 h 294916"/>
                <a:gd name="T12" fmla="*/ 227479 w 294915"/>
                <a:gd name="T13" fmla="*/ 167911 h 294916"/>
                <a:gd name="T14" fmla="*/ 42919 w 294915"/>
                <a:gd name="T15" fmla="*/ 122684 h 294916"/>
                <a:gd name="T16" fmla="*/ 42919 w 294915"/>
                <a:gd name="T17" fmla="*/ 131876 h 294916"/>
                <a:gd name="T18" fmla="*/ 199786 w 294915"/>
                <a:gd name="T19" fmla="*/ 130958 h 294916"/>
                <a:gd name="T20" fmla="*/ 174814 w 294915"/>
                <a:gd name="T21" fmla="*/ 126598 h 294916"/>
                <a:gd name="T22" fmla="*/ 175176 w 294915"/>
                <a:gd name="T23" fmla="*/ 156396 h 294916"/>
                <a:gd name="T24" fmla="*/ 155634 w 294915"/>
                <a:gd name="T25" fmla="*/ 172748 h 294916"/>
                <a:gd name="T26" fmla="*/ 176623 w 294915"/>
                <a:gd name="T27" fmla="*/ 187283 h 294916"/>
                <a:gd name="T28" fmla="*/ 192547 w 294915"/>
                <a:gd name="T29" fmla="*/ 197822 h 294916"/>
                <a:gd name="T30" fmla="*/ 213176 w 294915"/>
                <a:gd name="T31" fmla="*/ 219624 h 294916"/>
                <a:gd name="T32" fmla="*/ 227652 w 294915"/>
                <a:gd name="T33" fmla="*/ 198548 h 294916"/>
                <a:gd name="T34" fmla="*/ 238509 w 294915"/>
                <a:gd name="T35" fmla="*/ 182559 h 294916"/>
                <a:gd name="T36" fmla="*/ 260223 w 294915"/>
                <a:gd name="T37" fmla="*/ 167296 h 294916"/>
                <a:gd name="T38" fmla="*/ 238509 w 294915"/>
                <a:gd name="T39" fmla="*/ 151671 h 294916"/>
                <a:gd name="T40" fmla="*/ 227652 w 294915"/>
                <a:gd name="T41" fmla="*/ 136045 h 294916"/>
                <a:gd name="T42" fmla="*/ 213176 w 294915"/>
                <a:gd name="T43" fmla="*/ 114970 h 294916"/>
                <a:gd name="T44" fmla="*/ 221499 w 294915"/>
                <a:gd name="T45" fmla="*/ 110246 h 294916"/>
                <a:gd name="T46" fmla="*/ 243576 w 294915"/>
                <a:gd name="T47" fmla="*/ 117149 h 294916"/>
                <a:gd name="T48" fmla="*/ 247919 w 294915"/>
                <a:gd name="T49" fmla="*/ 150945 h 294916"/>
                <a:gd name="T50" fmla="*/ 268547 w 294915"/>
                <a:gd name="T51" fmla="*/ 177108 h 294916"/>
                <a:gd name="T52" fmla="*/ 257690 w 294915"/>
                <a:gd name="T53" fmla="*/ 197822 h 294916"/>
                <a:gd name="T54" fmla="*/ 224757 w 294915"/>
                <a:gd name="T55" fmla="*/ 207269 h 294916"/>
                <a:gd name="T56" fmla="*/ 207747 w 294915"/>
                <a:gd name="T57" fmla="*/ 229073 h 294916"/>
                <a:gd name="T58" fmla="*/ 191100 w 294915"/>
                <a:gd name="T59" fmla="*/ 207269 h 294916"/>
                <a:gd name="T60" fmla="*/ 157804 w 294915"/>
                <a:gd name="T61" fmla="*/ 197822 h 294916"/>
                <a:gd name="T62" fmla="*/ 147309 w 294915"/>
                <a:gd name="T63" fmla="*/ 177108 h 294916"/>
                <a:gd name="T64" fmla="*/ 167576 w 294915"/>
                <a:gd name="T65" fmla="*/ 150945 h 294916"/>
                <a:gd name="T66" fmla="*/ 171919 w 294915"/>
                <a:gd name="T67" fmla="*/ 117149 h 294916"/>
                <a:gd name="T68" fmla="*/ 193995 w 294915"/>
                <a:gd name="T69" fmla="*/ 110246 h 294916"/>
                <a:gd name="T70" fmla="*/ 136665 w 294915"/>
                <a:gd name="T71" fmla="*/ 87264 h 294916"/>
                <a:gd name="T72" fmla="*/ 100282 w 294915"/>
                <a:gd name="T73" fmla="*/ 82852 h 294916"/>
                <a:gd name="T74" fmla="*/ 76199 w 294915"/>
                <a:gd name="T75" fmla="*/ 92045 h 294916"/>
                <a:gd name="T76" fmla="*/ 208629 w 294915"/>
                <a:gd name="T77" fmla="*/ 78072 h 294916"/>
                <a:gd name="T78" fmla="*/ 276420 w 294915"/>
                <a:gd name="T79" fmla="*/ 222391 h 294916"/>
                <a:gd name="T80" fmla="*/ 248868 w 294915"/>
                <a:gd name="T81" fmla="*/ 291303 h 294916"/>
                <a:gd name="T82" fmla="*/ 287294 w 294915"/>
                <a:gd name="T83" fmla="*/ 165385 h 294916"/>
                <a:gd name="T84" fmla="*/ 110749 w 294915"/>
                <a:gd name="T85" fmla="*/ 198578 h 294916"/>
                <a:gd name="T86" fmla="*/ 130326 w 294915"/>
                <a:gd name="T87" fmla="*/ 218422 h 294916"/>
                <a:gd name="T88" fmla="*/ 170926 w 294915"/>
                <a:gd name="T89" fmla="*/ 291303 h 294916"/>
                <a:gd name="T90" fmla="*/ 155701 w 294915"/>
                <a:gd name="T91" fmla="*/ 264243 h 294916"/>
                <a:gd name="T92" fmla="*/ 99511 w 294915"/>
                <a:gd name="T93" fmla="*/ 205433 h 294916"/>
                <a:gd name="T94" fmla="*/ 69753 w 294915"/>
                <a:gd name="T95" fmla="*/ 9035 h 294916"/>
                <a:gd name="T96" fmla="*/ 69753 w 294915"/>
                <a:gd name="T97" fmla="*/ 9035 h 294916"/>
                <a:gd name="T98" fmla="*/ 291660 w 294915"/>
                <a:gd name="T99" fmla="*/ 47706 h 294916"/>
                <a:gd name="T100" fmla="*/ 248651 w 294915"/>
                <a:gd name="T101" fmla="*/ 71197 h 294916"/>
                <a:gd name="T102" fmla="*/ 43370 w 294915"/>
                <a:gd name="T103" fmla="*/ 9035 h 294916"/>
                <a:gd name="T104" fmla="*/ 147456 w 294915"/>
                <a:gd name="T105" fmla="*/ 291295 h 294916"/>
                <a:gd name="T106" fmla="*/ 0 w 294915"/>
                <a:gd name="T107" fmla="*/ 291295 h 2949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4915" h="294916">
                  <a:moveTo>
                    <a:pt x="42785" y="242887"/>
                  </a:moveTo>
                  <a:lnTo>
                    <a:pt x="100090" y="242887"/>
                  </a:lnTo>
                  <a:cubicBezTo>
                    <a:pt x="102252" y="242887"/>
                    <a:pt x="104415" y="244719"/>
                    <a:pt x="104415" y="247283"/>
                  </a:cubicBezTo>
                  <a:cubicBezTo>
                    <a:pt x="104415" y="249848"/>
                    <a:pt x="102252" y="252046"/>
                    <a:pt x="100090" y="252046"/>
                  </a:cubicBezTo>
                  <a:lnTo>
                    <a:pt x="42785" y="252046"/>
                  </a:lnTo>
                  <a:cubicBezTo>
                    <a:pt x="40263" y="252046"/>
                    <a:pt x="38100" y="249848"/>
                    <a:pt x="38100" y="247283"/>
                  </a:cubicBezTo>
                  <a:cubicBezTo>
                    <a:pt x="38100" y="244719"/>
                    <a:pt x="40263" y="242887"/>
                    <a:pt x="42785" y="242887"/>
                  </a:cubicBezTo>
                  <a:close/>
                  <a:moveTo>
                    <a:pt x="42850" y="203200"/>
                  </a:moveTo>
                  <a:lnTo>
                    <a:pt x="79387" y="203200"/>
                  </a:lnTo>
                  <a:cubicBezTo>
                    <a:pt x="81945" y="203200"/>
                    <a:pt x="83772" y="205398"/>
                    <a:pt x="83772" y="207596"/>
                  </a:cubicBezTo>
                  <a:cubicBezTo>
                    <a:pt x="83772" y="210527"/>
                    <a:pt x="81945" y="212359"/>
                    <a:pt x="79387" y="212359"/>
                  </a:cubicBezTo>
                  <a:lnTo>
                    <a:pt x="42850" y="212359"/>
                  </a:lnTo>
                  <a:cubicBezTo>
                    <a:pt x="40292" y="212359"/>
                    <a:pt x="38100" y="210527"/>
                    <a:pt x="38100" y="207596"/>
                  </a:cubicBezTo>
                  <a:cubicBezTo>
                    <a:pt x="38100" y="205398"/>
                    <a:pt x="40292" y="203200"/>
                    <a:pt x="42850" y="203200"/>
                  </a:cubicBezTo>
                  <a:close/>
                  <a:moveTo>
                    <a:pt x="42817" y="161925"/>
                  </a:moveTo>
                  <a:lnTo>
                    <a:pt x="96520" y="161925"/>
                  </a:lnTo>
                  <a:cubicBezTo>
                    <a:pt x="99060" y="161925"/>
                    <a:pt x="101237" y="163830"/>
                    <a:pt x="101237" y="166497"/>
                  </a:cubicBezTo>
                  <a:cubicBezTo>
                    <a:pt x="101237" y="168783"/>
                    <a:pt x="99060" y="171069"/>
                    <a:pt x="96520" y="171069"/>
                  </a:cubicBezTo>
                  <a:lnTo>
                    <a:pt x="42817" y="171069"/>
                  </a:lnTo>
                  <a:cubicBezTo>
                    <a:pt x="40277" y="171069"/>
                    <a:pt x="38100" y="168783"/>
                    <a:pt x="38100" y="166497"/>
                  </a:cubicBezTo>
                  <a:cubicBezTo>
                    <a:pt x="38100" y="163830"/>
                    <a:pt x="40277" y="161925"/>
                    <a:pt x="42817" y="161925"/>
                  </a:cubicBezTo>
                  <a:close/>
                  <a:moveTo>
                    <a:pt x="206987" y="156740"/>
                  </a:moveTo>
                  <a:cubicBezTo>
                    <a:pt x="201161" y="156740"/>
                    <a:pt x="196428" y="161473"/>
                    <a:pt x="196428" y="167299"/>
                  </a:cubicBezTo>
                  <a:cubicBezTo>
                    <a:pt x="196428" y="173125"/>
                    <a:pt x="201161" y="177858"/>
                    <a:pt x="206987" y="177858"/>
                  </a:cubicBezTo>
                  <a:cubicBezTo>
                    <a:pt x="212812" y="177858"/>
                    <a:pt x="217546" y="173125"/>
                    <a:pt x="217546" y="167299"/>
                  </a:cubicBezTo>
                  <a:cubicBezTo>
                    <a:pt x="217546" y="161473"/>
                    <a:pt x="212812" y="156740"/>
                    <a:pt x="206987" y="156740"/>
                  </a:cubicBezTo>
                  <a:close/>
                  <a:moveTo>
                    <a:pt x="206987" y="147637"/>
                  </a:moveTo>
                  <a:cubicBezTo>
                    <a:pt x="217546" y="147637"/>
                    <a:pt x="226648" y="156376"/>
                    <a:pt x="226648" y="167299"/>
                  </a:cubicBezTo>
                  <a:cubicBezTo>
                    <a:pt x="226648" y="177858"/>
                    <a:pt x="217546" y="186961"/>
                    <a:pt x="206987" y="186961"/>
                  </a:cubicBezTo>
                  <a:cubicBezTo>
                    <a:pt x="196064" y="186961"/>
                    <a:pt x="187325" y="177858"/>
                    <a:pt x="187325" y="167299"/>
                  </a:cubicBezTo>
                  <a:cubicBezTo>
                    <a:pt x="187325" y="156376"/>
                    <a:pt x="196064" y="147637"/>
                    <a:pt x="206987" y="147637"/>
                  </a:cubicBezTo>
                  <a:close/>
                  <a:moveTo>
                    <a:pt x="42763" y="122237"/>
                  </a:moveTo>
                  <a:lnTo>
                    <a:pt x="108049" y="122237"/>
                  </a:lnTo>
                  <a:cubicBezTo>
                    <a:pt x="110201" y="122237"/>
                    <a:pt x="112353" y="124069"/>
                    <a:pt x="112353" y="126633"/>
                  </a:cubicBezTo>
                  <a:cubicBezTo>
                    <a:pt x="112353" y="129197"/>
                    <a:pt x="110201" y="131396"/>
                    <a:pt x="108049" y="131396"/>
                  </a:cubicBezTo>
                  <a:lnTo>
                    <a:pt x="42763" y="131396"/>
                  </a:lnTo>
                  <a:cubicBezTo>
                    <a:pt x="40252" y="131396"/>
                    <a:pt x="38100" y="129197"/>
                    <a:pt x="38100" y="126633"/>
                  </a:cubicBezTo>
                  <a:cubicBezTo>
                    <a:pt x="38100" y="124069"/>
                    <a:pt x="40252" y="122237"/>
                    <a:pt x="42763" y="122237"/>
                  </a:cubicBezTo>
                  <a:close/>
                  <a:moveTo>
                    <a:pt x="201940" y="114551"/>
                  </a:moveTo>
                  <a:lnTo>
                    <a:pt x="199056" y="130481"/>
                  </a:lnTo>
                  <a:cubicBezTo>
                    <a:pt x="198695" y="132292"/>
                    <a:pt x="197613" y="133740"/>
                    <a:pt x="196171" y="134102"/>
                  </a:cubicBezTo>
                  <a:cubicBezTo>
                    <a:pt x="194729" y="134464"/>
                    <a:pt x="193286" y="135188"/>
                    <a:pt x="191844" y="135912"/>
                  </a:cubicBezTo>
                  <a:cubicBezTo>
                    <a:pt x="190402" y="136636"/>
                    <a:pt x="188238" y="136274"/>
                    <a:pt x="187156" y="135550"/>
                  </a:cubicBezTo>
                  <a:lnTo>
                    <a:pt x="174175" y="126136"/>
                  </a:lnTo>
                  <a:cubicBezTo>
                    <a:pt x="171291" y="128309"/>
                    <a:pt x="168767" y="130481"/>
                    <a:pt x="166603" y="133378"/>
                  </a:cubicBezTo>
                  <a:lnTo>
                    <a:pt x="175978" y="146774"/>
                  </a:lnTo>
                  <a:cubicBezTo>
                    <a:pt x="177060" y="148222"/>
                    <a:pt x="177060" y="149670"/>
                    <a:pt x="176339" y="151119"/>
                  </a:cubicBezTo>
                  <a:cubicBezTo>
                    <a:pt x="175618" y="152929"/>
                    <a:pt x="175257" y="154377"/>
                    <a:pt x="174536" y="155826"/>
                  </a:cubicBezTo>
                  <a:cubicBezTo>
                    <a:pt x="174175" y="157274"/>
                    <a:pt x="172733" y="158360"/>
                    <a:pt x="170930" y="158722"/>
                  </a:cubicBezTo>
                  <a:lnTo>
                    <a:pt x="155065" y="161256"/>
                  </a:lnTo>
                  <a:cubicBezTo>
                    <a:pt x="155065" y="163067"/>
                    <a:pt x="154704" y="164877"/>
                    <a:pt x="154704" y="166687"/>
                  </a:cubicBezTo>
                  <a:cubicBezTo>
                    <a:pt x="154704" y="168498"/>
                    <a:pt x="155065" y="170308"/>
                    <a:pt x="155065" y="172118"/>
                  </a:cubicBezTo>
                  <a:lnTo>
                    <a:pt x="170930" y="174291"/>
                  </a:lnTo>
                  <a:cubicBezTo>
                    <a:pt x="172733" y="174653"/>
                    <a:pt x="174175" y="176101"/>
                    <a:pt x="174536" y="177549"/>
                  </a:cubicBezTo>
                  <a:cubicBezTo>
                    <a:pt x="175257" y="178997"/>
                    <a:pt x="175618" y="180446"/>
                    <a:pt x="176339" y="181894"/>
                  </a:cubicBezTo>
                  <a:cubicBezTo>
                    <a:pt x="177060" y="183342"/>
                    <a:pt x="177060" y="185153"/>
                    <a:pt x="175978" y="186601"/>
                  </a:cubicBezTo>
                  <a:lnTo>
                    <a:pt x="166603" y="199635"/>
                  </a:lnTo>
                  <a:cubicBezTo>
                    <a:pt x="168767" y="202531"/>
                    <a:pt x="171291" y="205066"/>
                    <a:pt x="174175" y="207238"/>
                  </a:cubicBezTo>
                  <a:lnTo>
                    <a:pt x="187156" y="197825"/>
                  </a:lnTo>
                  <a:cubicBezTo>
                    <a:pt x="188238" y="196738"/>
                    <a:pt x="190402" y="196738"/>
                    <a:pt x="191844" y="197101"/>
                  </a:cubicBezTo>
                  <a:cubicBezTo>
                    <a:pt x="193286" y="198187"/>
                    <a:pt x="194729" y="198549"/>
                    <a:pt x="196171" y="199273"/>
                  </a:cubicBezTo>
                  <a:cubicBezTo>
                    <a:pt x="197613" y="199635"/>
                    <a:pt x="198695" y="201083"/>
                    <a:pt x="199056" y="202894"/>
                  </a:cubicBezTo>
                  <a:lnTo>
                    <a:pt x="201940" y="218824"/>
                  </a:lnTo>
                  <a:cubicBezTo>
                    <a:pt x="205185" y="219186"/>
                    <a:pt x="208791" y="219186"/>
                    <a:pt x="212397" y="218824"/>
                  </a:cubicBezTo>
                  <a:lnTo>
                    <a:pt x="214921" y="202894"/>
                  </a:lnTo>
                  <a:cubicBezTo>
                    <a:pt x="215282" y="201083"/>
                    <a:pt x="216363" y="199635"/>
                    <a:pt x="217806" y="199273"/>
                  </a:cubicBezTo>
                  <a:cubicBezTo>
                    <a:pt x="219248" y="198549"/>
                    <a:pt x="220690" y="198187"/>
                    <a:pt x="222493" y="197101"/>
                  </a:cubicBezTo>
                  <a:cubicBezTo>
                    <a:pt x="223936" y="196738"/>
                    <a:pt x="225378" y="196738"/>
                    <a:pt x="226820" y="197825"/>
                  </a:cubicBezTo>
                  <a:lnTo>
                    <a:pt x="239801" y="207238"/>
                  </a:lnTo>
                  <a:cubicBezTo>
                    <a:pt x="242686" y="205066"/>
                    <a:pt x="245210" y="202531"/>
                    <a:pt x="247373" y="199635"/>
                  </a:cubicBezTo>
                  <a:lnTo>
                    <a:pt x="237998" y="186601"/>
                  </a:lnTo>
                  <a:cubicBezTo>
                    <a:pt x="236917" y="185153"/>
                    <a:pt x="236556" y="183342"/>
                    <a:pt x="237638" y="181894"/>
                  </a:cubicBezTo>
                  <a:cubicBezTo>
                    <a:pt x="238359" y="180446"/>
                    <a:pt x="238719" y="178997"/>
                    <a:pt x="239441" y="177549"/>
                  </a:cubicBezTo>
                  <a:cubicBezTo>
                    <a:pt x="239801" y="176101"/>
                    <a:pt x="241244" y="174653"/>
                    <a:pt x="242686" y="174291"/>
                  </a:cubicBezTo>
                  <a:lnTo>
                    <a:pt x="258912" y="172118"/>
                  </a:lnTo>
                  <a:cubicBezTo>
                    <a:pt x="259273" y="170308"/>
                    <a:pt x="259273" y="168498"/>
                    <a:pt x="259273" y="166687"/>
                  </a:cubicBezTo>
                  <a:cubicBezTo>
                    <a:pt x="259273" y="164877"/>
                    <a:pt x="259273" y="163067"/>
                    <a:pt x="258912" y="161256"/>
                  </a:cubicBezTo>
                  <a:lnTo>
                    <a:pt x="242686" y="158722"/>
                  </a:lnTo>
                  <a:cubicBezTo>
                    <a:pt x="241244" y="158360"/>
                    <a:pt x="239801" y="157274"/>
                    <a:pt x="239441" y="155826"/>
                  </a:cubicBezTo>
                  <a:cubicBezTo>
                    <a:pt x="238719" y="154377"/>
                    <a:pt x="238359" y="152929"/>
                    <a:pt x="237638" y="151119"/>
                  </a:cubicBezTo>
                  <a:cubicBezTo>
                    <a:pt x="236556" y="149670"/>
                    <a:pt x="236917" y="148222"/>
                    <a:pt x="237998" y="146774"/>
                  </a:cubicBezTo>
                  <a:lnTo>
                    <a:pt x="247373" y="133378"/>
                  </a:lnTo>
                  <a:cubicBezTo>
                    <a:pt x="245210" y="130481"/>
                    <a:pt x="242686" y="128309"/>
                    <a:pt x="239801" y="126136"/>
                  </a:cubicBezTo>
                  <a:lnTo>
                    <a:pt x="226820" y="135550"/>
                  </a:lnTo>
                  <a:cubicBezTo>
                    <a:pt x="225378" y="136636"/>
                    <a:pt x="223575" y="136636"/>
                    <a:pt x="222133" y="135912"/>
                  </a:cubicBezTo>
                  <a:cubicBezTo>
                    <a:pt x="220690" y="135188"/>
                    <a:pt x="219248" y="134464"/>
                    <a:pt x="217806" y="134102"/>
                  </a:cubicBezTo>
                  <a:cubicBezTo>
                    <a:pt x="216363" y="133378"/>
                    <a:pt x="215282" y="132292"/>
                    <a:pt x="214921" y="130481"/>
                  </a:cubicBezTo>
                  <a:lnTo>
                    <a:pt x="212397" y="114551"/>
                  </a:lnTo>
                  <a:cubicBezTo>
                    <a:pt x="208791" y="114188"/>
                    <a:pt x="205185" y="114188"/>
                    <a:pt x="201940" y="114551"/>
                  </a:cubicBezTo>
                  <a:close/>
                  <a:moveTo>
                    <a:pt x="197253" y="105861"/>
                  </a:moveTo>
                  <a:cubicBezTo>
                    <a:pt x="203743" y="104775"/>
                    <a:pt x="210594" y="104775"/>
                    <a:pt x="217085" y="105861"/>
                  </a:cubicBezTo>
                  <a:cubicBezTo>
                    <a:pt x="218888" y="106223"/>
                    <a:pt x="220330" y="108033"/>
                    <a:pt x="220690" y="109844"/>
                  </a:cubicBezTo>
                  <a:lnTo>
                    <a:pt x="223214" y="126499"/>
                  </a:lnTo>
                  <a:cubicBezTo>
                    <a:pt x="223214" y="126499"/>
                    <a:pt x="223575" y="126499"/>
                    <a:pt x="223936" y="126499"/>
                  </a:cubicBezTo>
                  <a:lnTo>
                    <a:pt x="237277" y="116723"/>
                  </a:lnTo>
                  <a:cubicBezTo>
                    <a:pt x="239080" y="115637"/>
                    <a:pt x="241244" y="115637"/>
                    <a:pt x="242686" y="116723"/>
                  </a:cubicBezTo>
                  <a:cubicBezTo>
                    <a:pt x="248095" y="120706"/>
                    <a:pt x="252782" y="125412"/>
                    <a:pt x="256749" y="130843"/>
                  </a:cubicBezTo>
                  <a:cubicBezTo>
                    <a:pt x="257830" y="132292"/>
                    <a:pt x="257830" y="134464"/>
                    <a:pt x="256749" y="135912"/>
                  </a:cubicBezTo>
                  <a:lnTo>
                    <a:pt x="246652" y="149670"/>
                  </a:lnTo>
                  <a:cubicBezTo>
                    <a:pt x="247013" y="150033"/>
                    <a:pt x="247013" y="150033"/>
                    <a:pt x="247013" y="150395"/>
                  </a:cubicBezTo>
                  <a:lnTo>
                    <a:pt x="263600" y="152929"/>
                  </a:lnTo>
                  <a:cubicBezTo>
                    <a:pt x="265402" y="153291"/>
                    <a:pt x="267205" y="154739"/>
                    <a:pt x="267566" y="156550"/>
                  </a:cubicBezTo>
                  <a:cubicBezTo>
                    <a:pt x="267927" y="159808"/>
                    <a:pt x="267927" y="163067"/>
                    <a:pt x="267927" y="166687"/>
                  </a:cubicBezTo>
                  <a:cubicBezTo>
                    <a:pt x="267927" y="169946"/>
                    <a:pt x="267927" y="173204"/>
                    <a:pt x="267566" y="176463"/>
                  </a:cubicBezTo>
                  <a:cubicBezTo>
                    <a:pt x="267205" y="178635"/>
                    <a:pt x="265402" y="180084"/>
                    <a:pt x="263600" y="180084"/>
                  </a:cubicBezTo>
                  <a:lnTo>
                    <a:pt x="247013" y="182980"/>
                  </a:lnTo>
                  <a:cubicBezTo>
                    <a:pt x="247013" y="182980"/>
                    <a:pt x="247013" y="183342"/>
                    <a:pt x="246652" y="183342"/>
                  </a:cubicBezTo>
                  <a:lnTo>
                    <a:pt x="256749" y="197101"/>
                  </a:lnTo>
                  <a:cubicBezTo>
                    <a:pt x="257830" y="198549"/>
                    <a:pt x="257830" y="200721"/>
                    <a:pt x="256749" y="202169"/>
                  </a:cubicBezTo>
                  <a:cubicBezTo>
                    <a:pt x="252782" y="207962"/>
                    <a:pt x="248095" y="212669"/>
                    <a:pt x="242686" y="216290"/>
                  </a:cubicBezTo>
                  <a:cubicBezTo>
                    <a:pt x="241244" y="217738"/>
                    <a:pt x="239080" y="217738"/>
                    <a:pt x="237277" y="216290"/>
                  </a:cubicBezTo>
                  <a:lnTo>
                    <a:pt x="223936" y="206514"/>
                  </a:lnTo>
                  <a:cubicBezTo>
                    <a:pt x="223575" y="206514"/>
                    <a:pt x="223214" y="206514"/>
                    <a:pt x="223214" y="206514"/>
                  </a:cubicBezTo>
                  <a:lnTo>
                    <a:pt x="220690" y="223531"/>
                  </a:lnTo>
                  <a:cubicBezTo>
                    <a:pt x="220330" y="225341"/>
                    <a:pt x="218888" y="226790"/>
                    <a:pt x="217085" y="227152"/>
                  </a:cubicBezTo>
                  <a:cubicBezTo>
                    <a:pt x="213479" y="227514"/>
                    <a:pt x="210234" y="228238"/>
                    <a:pt x="206988" y="228238"/>
                  </a:cubicBezTo>
                  <a:cubicBezTo>
                    <a:pt x="203743" y="228238"/>
                    <a:pt x="200137" y="227514"/>
                    <a:pt x="197253" y="227152"/>
                  </a:cubicBezTo>
                  <a:cubicBezTo>
                    <a:pt x="195089" y="226790"/>
                    <a:pt x="193647" y="225341"/>
                    <a:pt x="193286" y="223531"/>
                  </a:cubicBezTo>
                  <a:lnTo>
                    <a:pt x="190762" y="206876"/>
                  </a:lnTo>
                  <a:cubicBezTo>
                    <a:pt x="190402" y="206514"/>
                    <a:pt x="190402" y="206514"/>
                    <a:pt x="190402" y="206514"/>
                  </a:cubicBezTo>
                  <a:lnTo>
                    <a:pt x="176700" y="216652"/>
                  </a:lnTo>
                  <a:cubicBezTo>
                    <a:pt x="175257" y="217738"/>
                    <a:pt x="173094" y="217738"/>
                    <a:pt x="171291" y="216652"/>
                  </a:cubicBezTo>
                  <a:cubicBezTo>
                    <a:pt x="165882" y="212669"/>
                    <a:pt x="161195" y="207962"/>
                    <a:pt x="157228" y="202169"/>
                  </a:cubicBezTo>
                  <a:cubicBezTo>
                    <a:pt x="156146" y="200721"/>
                    <a:pt x="156146" y="198549"/>
                    <a:pt x="157228" y="197101"/>
                  </a:cubicBezTo>
                  <a:lnTo>
                    <a:pt x="167324" y="183342"/>
                  </a:lnTo>
                  <a:cubicBezTo>
                    <a:pt x="167324" y="183342"/>
                    <a:pt x="167324" y="183342"/>
                    <a:pt x="166964" y="182980"/>
                  </a:cubicBezTo>
                  <a:lnTo>
                    <a:pt x="150377" y="180084"/>
                  </a:lnTo>
                  <a:cubicBezTo>
                    <a:pt x="148214" y="180084"/>
                    <a:pt x="146771" y="178635"/>
                    <a:pt x="146771" y="176463"/>
                  </a:cubicBezTo>
                  <a:cubicBezTo>
                    <a:pt x="146050" y="173204"/>
                    <a:pt x="146050" y="169946"/>
                    <a:pt x="146050" y="166687"/>
                  </a:cubicBezTo>
                  <a:cubicBezTo>
                    <a:pt x="146050" y="163067"/>
                    <a:pt x="146050" y="160170"/>
                    <a:pt x="146771" y="156550"/>
                  </a:cubicBezTo>
                  <a:cubicBezTo>
                    <a:pt x="146771" y="154739"/>
                    <a:pt x="148214" y="153291"/>
                    <a:pt x="150377" y="152929"/>
                  </a:cubicBezTo>
                  <a:lnTo>
                    <a:pt x="166964" y="150395"/>
                  </a:lnTo>
                  <a:cubicBezTo>
                    <a:pt x="167324" y="150033"/>
                    <a:pt x="167324" y="150033"/>
                    <a:pt x="167324" y="149670"/>
                  </a:cubicBezTo>
                  <a:lnTo>
                    <a:pt x="157228" y="136274"/>
                  </a:lnTo>
                  <a:cubicBezTo>
                    <a:pt x="156146" y="134464"/>
                    <a:pt x="156146" y="132292"/>
                    <a:pt x="157228" y="130843"/>
                  </a:cubicBezTo>
                  <a:cubicBezTo>
                    <a:pt x="161195" y="125412"/>
                    <a:pt x="165882" y="120706"/>
                    <a:pt x="171291" y="116723"/>
                  </a:cubicBezTo>
                  <a:cubicBezTo>
                    <a:pt x="173094" y="115637"/>
                    <a:pt x="175257" y="115637"/>
                    <a:pt x="176700" y="116723"/>
                  </a:cubicBezTo>
                  <a:lnTo>
                    <a:pt x="190402" y="126499"/>
                  </a:lnTo>
                  <a:cubicBezTo>
                    <a:pt x="190402" y="126499"/>
                    <a:pt x="190402" y="126499"/>
                    <a:pt x="190762" y="126499"/>
                  </a:cubicBezTo>
                  <a:lnTo>
                    <a:pt x="193286" y="109844"/>
                  </a:lnTo>
                  <a:cubicBezTo>
                    <a:pt x="193647" y="108033"/>
                    <a:pt x="195089" y="106585"/>
                    <a:pt x="197253" y="105861"/>
                  </a:cubicBezTo>
                  <a:close/>
                  <a:moveTo>
                    <a:pt x="99916" y="82550"/>
                  </a:moveTo>
                  <a:lnTo>
                    <a:pt x="131859" y="82550"/>
                  </a:lnTo>
                  <a:cubicBezTo>
                    <a:pt x="134372" y="82550"/>
                    <a:pt x="136166" y="84748"/>
                    <a:pt x="136166" y="86946"/>
                  </a:cubicBezTo>
                  <a:cubicBezTo>
                    <a:pt x="136166" y="89510"/>
                    <a:pt x="134372" y="91709"/>
                    <a:pt x="131859" y="91709"/>
                  </a:cubicBezTo>
                  <a:lnTo>
                    <a:pt x="99916" y="91709"/>
                  </a:lnTo>
                  <a:cubicBezTo>
                    <a:pt x="97404" y="91709"/>
                    <a:pt x="95250" y="89510"/>
                    <a:pt x="95250" y="86946"/>
                  </a:cubicBezTo>
                  <a:cubicBezTo>
                    <a:pt x="95250" y="84748"/>
                    <a:pt x="97404" y="82550"/>
                    <a:pt x="99916" y="82550"/>
                  </a:cubicBezTo>
                  <a:close/>
                  <a:moveTo>
                    <a:pt x="42783" y="82550"/>
                  </a:moveTo>
                  <a:lnTo>
                    <a:pt x="75920" y="82550"/>
                  </a:lnTo>
                  <a:cubicBezTo>
                    <a:pt x="78441" y="82550"/>
                    <a:pt x="80602" y="84748"/>
                    <a:pt x="80602" y="86946"/>
                  </a:cubicBezTo>
                  <a:cubicBezTo>
                    <a:pt x="80602" y="89510"/>
                    <a:pt x="78441" y="91709"/>
                    <a:pt x="75920" y="91709"/>
                  </a:cubicBezTo>
                  <a:lnTo>
                    <a:pt x="42783" y="91709"/>
                  </a:lnTo>
                  <a:cubicBezTo>
                    <a:pt x="40261" y="91709"/>
                    <a:pt x="38100" y="89510"/>
                    <a:pt x="38100" y="86946"/>
                  </a:cubicBezTo>
                  <a:cubicBezTo>
                    <a:pt x="38100" y="84748"/>
                    <a:pt x="40261" y="82550"/>
                    <a:pt x="42783" y="82550"/>
                  </a:cubicBezTo>
                  <a:close/>
                  <a:moveTo>
                    <a:pt x="207867" y="77787"/>
                  </a:moveTo>
                  <a:cubicBezTo>
                    <a:pt x="255905" y="77787"/>
                    <a:pt x="294914" y="116971"/>
                    <a:pt x="294914" y="164782"/>
                  </a:cubicBezTo>
                  <a:cubicBezTo>
                    <a:pt x="294914" y="179880"/>
                    <a:pt x="290941" y="194619"/>
                    <a:pt x="283356" y="207920"/>
                  </a:cubicBezTo>
                  <a:cubicBezTo>
                    <a:pt x="283356" y="208280"/>
                    <a:pt x="283356" y="208280"/>
                    <a:pt x="283356" y="208280"/>
                  </a:cubicBezTo>
                  <a:cubicBezTo>
                    <a:pt x="280827" y="212593"/>
                    <a:pt x="277938" y="217267"/>
                    <a:pt x="275410" y="221581"/>
                  </a:cubicBezTo>
                  <a:cubicBezTo>
                    <a:pt x="270353" y="229130"/>
                    <a:pt x="265657" y="236679"/>
                    <a:pt x="263129" y="242431"/>
                  </a:cubicBezTo>
                  <a:cubicBezTo>
                    <a:pt x="257350" y="255372"/>
                    <a:pt x="256989" y="290242"/>
                    <a:pt x="256989" y="290242"/>
                  </a:cubicBezTo>
                  <a:cubicBezTo>
                    <a:pt x="256989" y="293118"/>
                    <a:pt x="254460" y="294916"/>
                    <a:pt x="252293" y="294916"/>
                  </a:cubicBezTo>
                  <a:cubicBezTo>
                    <a:pt x="249765" y="294916"/>
                    <a:pt x="247959" y="293118"/>
                    <a:pt x="247959" y="290242"/>
                  </a:cubicBezTo>
                  <a:cubicBezTo>
                    <a:pt x="247959" y="289164"/>
                    <a:pt x="248320" y="253575"/>
                    <a:pt x="254822" y="238836"/>
                  </a:cubicBezTo>
                  <a:cubicBezTo>
                    <a:pt x="257711" y="232365"/>
                    <a:pt x="262407" y="224816"/>
                    <a:pt x="267824" y="216907"/>
                  </a:cubicBezTo>
                  <a:cubicBezTo>
                    <a:pt x="270353" y="212234"/>
                    <a:pt x="273242" y="207920"/>
                    <a:pt x="275771" y="203247"/>
                  </a:cubicBezTo>
                  <a:cubicBezTo>
                    <a:pt x="282633" y="191743"/>
                    <a:pt x="286245" y="178442"/>
                    <a:pt x="286245" y="164782"/>
                  </a:cubicBezTo>
                  <a:cubicBezTo>
                    <a:pt x="286245" y="121644"/>
                    <a:pt x="251210" y="86774"/>
                    <a:pt x="207867" y="86774"/>
                  </a:cubicBezTo>
                  <a:cubicBezTo>
                    <a:pt x="164523" y="86774"/>
                    <a:pt x="129488" y="121644"/>
                    <a:pt x="129488" y="164782"/>
                  </a:cubicBezTo>
                  <a:cubicBezTo>
                    <a:pt x="129488" y="165142"/>
                    <a:pt x="129127" y="165142"/>
                    <a:pt x="129127" y="165501"/>
                  </a:cubicBezTo>
                  <a:cubicBezTo>
                    <a:pt x="129127" y="166220"/>
                    <a:pt x="126237" y="178802"/>
                    <a:pt x="110344" y="197855"/>
                  </a:cubicBezTo>
                  <a:cubicBezTo>
                    <a:pt x="108539" y="199652"/>
                    <a:pt x="107816" y="201809"/>
                    <a:pt x="108177" y="202887"/>
                  </a:cubicBezTo>
                  <a:cubicBezTo>
                    <a:pt x="108177" y="203606"/>
                    <a:pt x="108900" y="204685"/>
                    <a:pt x="110344" y="205044"/>
                  </a:cubicBezTo>
                  <a:cubicBezTo>
                    <a:pt x="117930" y="209718"/>
                    <a:pt x="126959" y="213312"/>
                    <a:pt x="126959" y="213312"/>
                  </a:cubicBezTo>
                  <a:cubicBezTo>
                    <a:pt x="129127" y="213672"/>
                    <a:pt x="130210" y="215829"/>
                    <a:pt x="129849" y="217626"/>
                  </a:cubicBezTo>
                  <a:cubicBezTo>
                    <a:pt x="129849" y="217986"/>
                    <a:pt x="127321" y="236679"/>
                    <a:pt x="129488" y="247464"/>
                  </a:cubicBezTo>
                  <a:cubicBezTo>
                    <a:pt x="130210" y="251778"/>
                    <a:pt x="141046" y="254294"/>
                    <a:pt x="155132" y="254294"/>
                  </a:cubicBezTo>
                  <a:cubicBezTo>
                    <a:pt x="164162" y="254294"/>
                    <a:pt x="170302" y="260405"/>
                    <a:pt x="170302" y="269033"/>
                  </a:cubicBezTo>
                  <a:lnTo>
                    <a:pt x="170302" y="290242"/>
                  </a:lnTo>
                  <a:cubicBezTo>
                    <a:pt x="170302" y="293118"/>
                    <a:pt x="168497" y="294916"/>
                    <a:pt x="165968" y="294916"/>
                  </a:cubicBezTo>
                  <a:cubicBezTo>
                    <a:pt x="163440" y="294916"/>
                    <a:pt x="161273" y="293118"/>
                    <a:pt x="161273" y="290242"/>
                  </a:cubicBezTo>
                  <a:lnTo>
                    <a:pt x="161273" y="269033"/>
                  </a:lnTo>
                  <a:cubicBezTo>
                    <a:pt x="161273" y="265438"/>
                    <a:pt x="159105" y="263281"/>
                    <a:pt x="155132" y="263281"/>
                  </a:cubicBezTo>
                  <a:cubicBezTo>
                    <a:pt x="143213" y="263281"/>
                    <a:pt x="122986" y="261484"/>
                    <a:pt x="120819" y="249261"/>
                  </a:cubicBezTo>
                  <a:cubicBezTo>
                    <a:pt x="119013" y="239555"/>
                    <a:pt x="120097" y="226613"/>
                    <a:pt x="120819" y="220143"/>
                  </a:cubicBezTo>
                  <a:cubicBezTo>
                    <a:pt x="117207" y="218705"/>
                    <a:pt x="111067" y="215829"/>
                    <a:pt x="105649" y="212953"/>
                  </a:cubicBezTo>
                  <a:cubicBezTo>
                    <a:pt x="100953" y="210077"/>
                    <a:pt x="99509" y="206842"/>
                    <a:pt x="99148" y="204685"/>
                  </a:cubicBezTo>
                  <a:cubicBezTo>
                    <a:pt x="98425" y="199293"/>
                    <a:pt x="101676" y="194260"/>
                    <a:pt x="103482" y="192103"/>
                  </a:cubicBezTo>
                  <a:cubicBezTo>
                    <a:pt x="116485" y="177005"/>
                    <a:pt x="120097" y="166220"/>
                    <a:pt x="120458" y="164063"/>
                  </a:cubicBezTo>
                  <a:cubicBezTo>
                    <a:pt x="120819" y="116611"/>
                    <a:pt x="159828" y="77787"/>
                    <a:pt x="207867" y="77787"/>
                  </a:cubicBezTo>
                  <a:close/>
                  <a:moveTo>
                    <a:pt x="69498" y="9002"/>
                  </a:moveTo>
                  <a:cubicBezTo>
                    <a:pt x="78500" y="15844"/>
                    <a:pt x="84622" y="26647"/>
                    <a:pt x="86062" y="38530"/>
                  </a:cubicBezTo>
                  <a:lnTo>
                    <a:pt x="285913" y="38530"/>
                  </a:lnTo>
                  <a:cubicBezTo>
                    <a:pt x="283392" y="21966"/>
                    <a:pt x="269349" y="9002"/>
                    <a:pt x="252064" y="9002"/>
                  </a:cubicBezTo>
                  <a:lnTo>
                    <a:pt x="69498" y="9002"/>
                  </a:lnTo>
                  <a:close/>
                  <a:moveTo>
                    <a:pt x="43211" y="0"/>
                  </a:moveTo>
                  <a:lnTo>
                    <a:pt x="252064" y="0"/>
                  </a:lnTo>
                  <a:cubicBezTo>
                    <a:pt x="275830" y="0"/>
                    <a:pt x="294915" y="19445"/>
                    <a:pt x="294915" y="42851"/>
                  </a:cubicBezTo>
                  <a:cubicBezTo>
                    <a:pt x="294915" y="45371"/>
                    <a:pt x="293115" y="47532"/>
                    <a:pt x="290594" y="47532"/>
                  </a:cubicBezTo>
                  <a:lnTo>
                    <a:pt x="256385" y="47532"/>
                  </a:lnTo>
                  <a:lnTo>
                    <a:pt x="256385" y="70938"/>
                  </a:lnTo>
                  <a:cubicBezTo>
                    <a:pt x="256385" y="73098"/>
                    <a:pt x="254585" y="75259"/>
                    <a:pt x="252064" y="75259"/>
                  </a:cubicBezTo>
                  <a:cubicBezTo>
                    <a:pt x="249544" y="75259"/>
                    <a:pt x="247743" y="73098"/>
                    <a:pt x="247743" y="70938"/>
                  </a:cubicBezTo>
                  <a:lnTo>
                    <a:pt x="247743" y="47532"/>
                  </a:lnTo>
                  <a:lnTo>
                    <a:pt x="81741" y="47532"/>
                  </a:lnTo>
                  <a:cubicBezTo>
                    <a:pt x="79220" y="47532"/>
                    <a:pt x="77420" y="45371"/>
                    <a:pt x="77420" y="42851"/>
                  </a:cubicBezTo>
                  <a:cubicBezTo>
                    <a:pt x="77420" y="24126"/>
                    <a:pt x="61936" y="9002"/>
                    <a:pt x="43211" y="9002"/>
                  </a:cubicBezTo>
                  <a:cubicBezTo>
                    <a:pt x="24486" y="9002"/>
                    <a:pt x="9002" y="24126"/>
                    <a:pt x="9002" y="42851"/>
                  </a:cubicBezTo>
                  <a:lnTo>
                    <a:pt x="9002" y="285913"/>
                  </a:lnTo>
                  <a:lnTo>
                    <a:pt x="142596" y="285913"/>
                  </a:lnTo>
                  <a:cubicBezTo>
                    <a:pt x="144757" y="285913"/>
                    <a:pt x="146917" y="288073"/>
                    <a:pt x="146917" y="290234"/>
                  </a:cubicBezTo>
                  <a:cubicBezTo>
                    <a:pt x="146917" y="293115"/>
                    <a:pt x="144757" y="294915"/>
                    <a:pt x="142596" y="294915"/>
                  </a:cubicBezTo>
                  <a:lnTo>
                    <a:pt x="142236" y="294915"/>
                  </a:lnTo>
                  <a:lnTo>
                    <a:pt x="4681" y="294555"/>
                  </a:lnTo>
                  <a:cubicBezTo>
                    <a:pt x="2160" y="294555"/>
                    <a:pt x="0" y="292755"/>
                    <a:pt x="0" y="290234"/>
                  </a:cubicBezTo>
                  <a:lnTo>
                    <a:pt x="0" y="42851"/>
                  </a:lnTo>
                  <a:cubicBezTo>
                    <a:pt x="0" y="19445"/>
                    <a:pt x="19445" y="0"/>
                    <a:pt x="4321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endParaRPr lang="en-US" sz="1100"/>
            </a:p>
          </p:txBody>
        </p:sp>
      </p:grpSp>
      <p:grpSp>
        <p:nvGrpSpPr>
          <p:cNvPr id="149" name="Группа 148"/>
          <p:cNvGrpSpPr/>
          <p:nvPr/>
        </p:nvGrpSpPr>
        <p:grpSpPr>
          <a:xfrm rot="10800000">
            <a:off x="6602785" y="2776142"/>
            <a:ext cx="944188" cy="2138336"/>
            <a:chOff x="6757183" y="4044340"/>
            <a:chExt cx="944188" cy="2138336"/>
          </a:xfrm>
          <a:solidFill>
            <a:srgbClr val="E1E5E7"/>
          </a:solidFill>
        </p:grpSpPr>
        <p:cxnSp>
          <p:nvCxnSpPr>
            <p:cNvPr id="145" name="Straight Connector 27">
              <a:extLst>
                <a:ext uri="{FF2B5EF4-FFF2-40B4-BE49-F238E27FC236}">
                  <a16:creationId xmlns:a16="http://schemas.microsoft.com/office/drawing/2014/main" xmlns="" id="{728EE028-E82C-4745-85B5-D6C08806B75E}"/>
                </a:ext>
              </a:extLst>
            </p:cNvPr>
            <p:cNvCxnSpPr/>
            <p:nvPr/>
          </p:nvCxnSpPr>
          <p:spPr>
            <a:xfrm>
              <a:off x="7228603" y="5053015"/>
              <a:ext cx="0" cy="978847"/>
            </a:xfrm>
            <a:prstGeom prst="line">
              <a:avLst/>
            </a:prstGeom>
            <a:grpFill/>
            <a:ln w="50800" cap="rnd">
              <a:solidFill>
                <a:srgbClr val="DADAD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Freeform 33">
              <a:extLst>
                <a:ext uri="{FF2B5EF4-FFF2-40B4-BE49-F238E27FC236}">
                  <a16:creationId xmlns:a16="http://schemas.microsoft.com/office/drawing/2014/main" xmlns="" id="{4AE4EFDB-81D6-784F-A6A8-CC9CAF31E8E4}"/>
                </a:ext>
              </a:extLst>
            </p:cNvPr>
            <p:cNvSpPr/>
            <p:nvPr/>
          </p:nvSpPr>
          <p:spPr>
            <a:xfrm rot="10800000">
              <a:off x="6757183" y="4044340"/>
              <a:ext cx="944188" cy="1037027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latin typeface="Noto Sans ExtraLight" panose="020B0302040504020204" pitchFamily="34" charset="0"/>
              </a:endParaRPr>
            </a:p>
          </p:txBody>
        </p:sp>
        <p:sp>
          <p:nvSpPr>
            <p:cNvPr id="147" name="Oval 65">
              <a:extLst>
                <a:ext uri="{FF2B5EF4-FFF2-40B4-BE49-F238E27FC236}">
                  <a16:creationId xmlns:a16="http://schemas.microsoft.com/office/drawing/2014/main" xmlns="" id="{B0695545-75CE-8444-8707-F33BAA14F3A9}"/>
                </a:ext>
              </a:extLst>
            </p:cNvPr>
            <p:cNvSpPr/>
            <p:nvPr/>
          </p:nvSpPr>
          <p:spPr>
            <a:xfrm>
              <a:off x="7099552" y="5923574"/>
              <a:ext cx="259459" cy="259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latin typeface="Noto Sans ExtraLight" panose="020B0302040504020204" pitchFamily="34" charset="0"/>
              </a:endParaRPr>
            </a:p>
          </p:txBody>
        </p:sp>
        <p:sp>
          <p:nvSpPr>
            <p:cNvPr id="148" name="Freeform 696">
              <a:extLst>
                <a:ext uri="{FF2B5EF4-FFF2-40B4-BE49-F238E27FC236}">
                  <a16:creationId xmlns:a16="http://schemas.microsoft.com/office/drawing/2014/main" xmlns="" id="{5677474C-8F70-3548-B3E6-D8B4211D9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8672" y="4302707"/>
              <a:ext cx="417871" cy="417298"/>
            </a:xfrm>
            <a:custGeom>
              <a:avLst/>
              <a:gdLst>
                <a:gd name="T0" fmla="*/ 231522 w 295236"/>
                <a:gd name="T1" fmla="*/ 231785 h 295070"/>
                <a:gd name="T2" fmla="*/ 266497 w 295236"/>
                <a:gd name="T3" fmla="*/ 286299 h 295070"/>
                <a:gd name="T4" fmla="*/ 284529 w 295236"/>
                <a:gd name="T5" fmla="*/ 211568 h 295070"/>
                <a:gd name="T6" fmla="*/ 87842 w 295236"/>
                <a:gd name="T7" fmla="*/ 81502 h 295070"/>
                <a:gd name="T8" fmla="*/ 104734 w 295236"/>
                <a:gd name="T9" fmla="*/ 84027 h 295070"/>
                <a:gd name="T10" fmla="*/ 110844 w 295236"/>
                <a:gd name="T11" fmla="*/ 90166 h 295070"/>
                <a:gd name="T12" fmla="*/ 122703 w 295236"/>
                <a:gd name="T13" fmla="*/ 116516 h 295070"/>
                <a:gd name="T14" fmla="*/ 136362 w 295236"/>
                <a:gd name="T15" fmla="*/ 108936 h 295070"/>
                <a:gd name="T16" fmla="*/ 128814 w 295236"/>
                <a:gd name="T17" fmla="*/ 123012 h 295070"/>
                <a:gd name="T18" fmla="*/ 155050 w 295236"/>
                <a:gd name="T19" fmla="*/ 134203 h 295070"/>
                <a:gd name="T20" fmla="*/ 161520 w 295236"/>
                <a:gd name="T21" fmla="*/ 140702 h 295070"/>
                <a:gd name="T22" fmla="*/ 172664 w 295236"/>
                <a:gd name="T23" fmla="*/ 167052 h 295070"/>
                <a:gd name="T24" fmla="*/ 186322 w 295236"/>
                <a:gd name="T25" fmla="*/ 159473 h 295070"/>
                <a:gd name="T26" fmla="*/ 179134 w 295236"/>
                <a:gd name="T27" fmla="*/ 173188 h 295070"/>
                <a:gd name="T28" fmla="*/ 205370 w 295236"/>
                <a:gd name="T29" fmla="*/ 185101 h 295070"/>
                <a:gd name="T30" fmla="*/ 211481 w 295236"/>
                <a:gd name="T31" fmla="*/ 191238 h 295070"/>
                <a:gd name="T32" fmla="*/ 213996 w 295236"/>
                <a:gd name="T33" fmla="*/ 208203 h 295070"/>
                <a:gd name="T34" fmla="*/ 210762 w 295236"/>
                <a:gd name="T35" fmla="*/ 216145 h 295070"/>
                <a:gd name="T36" fmla="*/ 197822 w 295236"/>
                <a:gd name="T37" fmla="*/ 204954 h 295070"/>
                <a:gd name="T38" fmla="*/ 187400 w 295236"/>
                <a:gd name="T39" fmla="*/ 213617 h 295070"/>
                <a:gd name="T40" fmla="*/ 184523 w 295236"/>
                <a:gd name="T41" fmla="*/ 206038 h 295070"/>
                <a:gd name="T42" fmla="*/ 172664 w 295236"/>
                <a:gd name="T43" fmla="*/ 179687 h 295070"/>
                <a:gd name="T44" fmla="*/ 162239 w 295236"/>
                <a:gd name="T45" fmla="*/ 188351 h 295070"/>
                <a:gd name="T46" fmla="*/ 159005 w 295236"/>
                <a:gd name="T47" fmla="*/ 180769 h 295070"/>
                <a:gd name="T48" fmla="*/ 147865 w 295236"/>
                <a:gd name="T49" fmla="*/ 154418 h 295070"/>
                <a:gd name="T50" fmla="*/ 137080 w 295236"/>
                <a:gd name="T51" fmla="*/ 163081 h 295070"/>
                <a:gd name="T52" fmla="*/ 133847 w 295236"/>
                <a:gd name="T53" fmla="*/ 155501 h 295070"/>
                <a:gd name="T54" fmla="*/ 122703 w 295236"/>
                <a:gd name="T55" fmla="*/ 129151 h 295070"/>
                <a:gd name="T56" fmla="*/ 111922 w 295236"/>
                <a:gd name="T57" fmla="*/ 137814 h 295070"/>
                <a:gd name="T58" fmla="*/ 108686 w 295236"/>
                <a:gd name="T59" fmla="*/ 130232 h 295070"/>
                <a:gd name="T60" fmla="*/ 97186 w 295236"/>
                <a:gd name="T61" fmla="*/ 103881 h 295070"/>
                <a:gd name="T62" fmla="*/ 86761 w 295236"/>
                <a:gd name="T63" fmla="*/ 112545 h 295070"/>
                <a:gd name="T64" fmla="*/ 83887 w 295236"/>
                <a:gd name="T65" fmla="*/ 104965 h 295070"/>
                <a:gd name="T66" fmla="*/ 81372 w 295236"/>
                <a:gd name="T67" fmla="*/ 87998 h 295070"/>
                <a:gd name="T68" fmla="*/ 93053 w 295236"/>
                <a:gd name="T69" fmla="*/ 11921 h 295070"/>
                <a:gd name="T70" fmla="*/ 11562 w 295236"/>
                <a:gd name="T71" fmla="*/ 93153 h 295070"/>
                <a:gd name="T72" fmla="*/ 202314 w 295236"/>
                <a:gd name="T73" fmla="*/ 283772 h 295070"/>
                <a:gd name="T74" fmla="*/ 283805 w 295236"/>
                <a:gd name="T75" fmla="*/ 202542 h 295070"/>
                <a:gd name="T76" fmla="*/ 93053 w 295236"/>
                <a:gd name="T77" fmla="*/ 11921 h 295070"/>
                <a:gd name="T78" fmla="*/ 28869 w 295236"/>
                <a:gd name="T79" fmla="*/ 9396 h 295070"/>
                <a:gd name="T80" fmla="*/ 10838 w 295236"/>
                <a:gd name="T81" fmla="*/ 84125 h 295070"/>
                <a:gd name="T82" fmla="*/ 84039 w 295236"/>
                <a:gd name="T83" fmla="*/ 10840 h 295070"/>
                <a:gd name="T84" fmla="*/ 28509 w 295236"/>
                <a:gd name="T85" fmla="*/ 368 h 295070"/>
                <a:gd name="T86" fmla="*/ 294985 w 295236"/>
                <a:gd name="T87" fmla="*/ 267163 h 295070"/>
                <a:gd name="T88" fmla="*/ 249911 w 295236"/>
                <a:gd name="T89" fmla="*/ 295685 h 295070"/>
                <a:gd name="T90" fmla="*/ 382 w 295236"/>
                <a:gd name="T91" fmla="*/ 28529 h 29507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5236" h="295070">
                  <a:moveTo>
                    <a:pt x="284415" y="211127"/>
                  </a:moveTo>
                  <a:cubicBezTo>
                    <a:pt x="264590" y="210046"/>
                    <a:pt x="245486" y="217251"/>
                    <a:pt x="231429" y="231302"/>
                  </a:cubicBezTo>
                  <a:cubicBezTo>
                    <a:pt x="217371" y="245353"/>
                    <a:pt x="210163" y="264447"/>
                    <a:pt x="211244" y="284262"/>
                  </a:cubicBezTo>
                  <a:cubicBezTo>
                    <a:pt x="233592" y="286423"/>
                    <a:pt x="253416" y="286423"/>
                    <a:pt x="266392" y="285703"/>
                  </a:cubicBezTo>
                  <a:cubicBezTo>
                    <a:pt x="276845" y="285343"/>
                    <a:pt x="285496" y="276696"/>
                    <a:pt x="285856" y="266248"/>
                  </a:cubicBezTo>
                  <a:cubicBezTo>
                    <a:pt x="286577" y="253278"/>
                    <a:pt x="286577" y="233824"/>
                    <a:pt x="284415" y="211127"/>
                  </a:cubicBezTo>
                  <a:close/>
                  <a:moveTo>
                    <a:pt x="81339" y="81331"/>
                  </a:moveTo>
                  <a:cubicBezTo>
                    <a:pt x="83135" y="79530"/>
                    <a:pt x="86009" y="79530"/>
                    <a:pt x="87806" y="81331"/>
                  </a:cubicBezTo>
                  <a:lnTo>
                    <a:pt x="97147" y="91057"/>
                  </a:lnTo>
                  <a:lnTo>
                    <a:pt x="104692" y="83853"/>
                  </a:lnTo>
                  <a:cubicBezTo>
                    <a:pt x="106129" y="81691"/>
                    <a:pt x="109362" y="81691"/>
                    <a:pt x="110799" y="83853"/>
                  </a:cubicBezTo>
                  <a:cubicBezTo>
                    <a:pt x="112596" y="85294"/>
                    <a:pt x="112596" y="88176"/>
                    <a:pt x="110799" y="89977"/>
                  </a:cubicBezTo>
                  <a:lnTo>
                    <a:pt x="103614" y="97181"/>
                  </a:lnTo>
                  <a:lnTo>
                    <a:pt x="122655" y="116273"/>
                  </a:lnTo>
                  <a:lnTo>
                    <a:pt x="129841" y="108708"/>
                  </a:lnTo>
                  <a:cubicBezTo>
                    <a:pt x="131637" y="107267"/>
                    <a:pt x="134152" y="107267"/>
                    <a:pt x="136308" y="108708"/>
                  </a:cubicBezTo>
                  <a:cubicBezTo>
                    <a:pt x="137745" y="110509"/>
                    <a:pt x="137745" y="113391"/>
                    <a:pt x="136308" y="115192"/>
                  </a:cubicBezTo>
                  <a:lnTo>
                    <a:pt x="128763" y="122757"/>
                  </a:lnTo>
                  <a:lnTo>
                    <a:pt x="147805" y="141489"/>
                  </a:lnTo>
                  <a:lnTo>
                    <a:pt x="154990" y="133924"/>
                  </a:lnTo>
                  <a:cubicBezTo>
                    <a:pt x="156787" y="132483"/>
                    <a:pt x="159302" y="132483"/>
                    <a:pt x="161457" y="133924"/>
                  </a:cubicBezTo>
                  <a:cubicBezTo>
                    <a:pt x="162894" y="135725"/>
                    <a:pt x="162894" y="138607"/>
                    <a:pt x="161457" y="140408"/>
                  </a:cubicBezTo>
                  <a:lnTo>
                    <a:pt x="153912" y="147613"/>
                  </a:lnTo>
                  <a:lnTo>
                    <a:pt x="172595" y="166704"/>
                  </a:lnTo>
                  <a:lnTo>
                    <a:pt x="180140" y="159140"/>
                  </a:lnTo>
                  <a:cubicBezTo>
                    <a:pt x="181936" y="157699"/>
                    <a:pt x="184451" y="157699"/>
                    <a:pt x="186247" y="159140"/>
                  </a:cubicBezTo>
                  <a:cubicBezTo>
                    <a:pt x="188044" y="160941"/>
                    <a:pt x="188044" y="163823"/>
                    <a:pt x="186247" y="165624"/>
                  </a:cubicBezTo>
                  <a:lnTo>
                    <a:pt x="179062" y="172828"/>
                  </a:lnTo>
                  <a:lnTo>
                    <a:pt x="197744" y="191920"/>
                  </a:lnTo>
                  <a:lnTo>
                    <a:pt x="205289" y="184716"/>
                  </a:lnTo>
                  <a:cubicBezTo>
                    <a:pt x="207085" y="182554"/>
                    <a:pt x="209960" y="182554"/>
                    <a:pt x="211397" y="184716"/>
                  </a:cubicBezTo>
                  <a:cubicBezTo>
                    <a:pt x="213193" y="186157"/>
                    <a:pt x="213193" y="189038"/>
                    <a:pt x="211397" y="190839"/>
                  </a:cubicBezTo>
                  <a:lnTo>
                    <a:pt x="204211" y="198044"/>
                  </a:lnTo>
                  <a:lnTo>
                    <a:pt x="213912" y="207770"/>
                  </a:lnTo>
                  <a:cubicBezTo>
                    <a:pt x="215708" y="209571"/>
                    <a:pt x="215708" y="212453"/>
                    <a:pt x="213912" y="214254"/>
                  </a:cubicBezTo>
                  <a:cubicBezTo>
                    <a:pt x="212834" y="214974"/>
                    <a:pt x="211756" y="215695"/>
                    <a:pt x="210678" y="215695"/>
                  </a:cubicBezTo>
                  <a:cubicBezTo>
                    <a:pt x="209600" y="215695"/>
                    <a:pt x="208522" y="214974"/>
                    <a:pt x="207445" y="214254"/>
                  </a:cubicBezTo>
                  <a:lnTo>
                    <a:pt x="197744" y="204528"/>
                  </a:lnTo>
                  <a:lnTo>
                    <a:pt x="190559" y="212093"/>
                  </a:lnTo>
                  <a:cubicBezTo>
                    <a:pt x="189481" y="212813"/>
                    <a:pt x="188403" y="213173"/>
                    <a:pt x="187325" y="213173"/>
                  </a:cubicBezTo>
                  <a:cubicBezTo>
                    <a:pt x="186247" y="213173"/>
                    <a:pt x="185169" y="212813"/>
                    <a:pt x="184451" y="212093"/>
                  </a:cubicBezTo>
                  <a:cubicBezTo>
                    <a:pt x="182295" y="210292"/>
                    <a:pt x="182295" y="207050"/>
                    <a:pt x="184451" y="205609"/>
                  </a:cubicBezTo>
                  <a:lnTo>
                    <a:pt x="191636" y="198044"/>
                  </a:lnTo>
                  <a:lnTo>
                    <a:pt x="172595" y="179312"/>
                  </a:lnTo>
                  <a:lnTo>
                    <a:pt x="165409" y="186877"/>
                  </a:lnTo>
                  <a:cubicBezTo>
                    <a:pt x="164331" y="187597"/>
                    <a:pt x="163254" y="187958"/>
                    <a:pt x="162176" y="187958"/>
                  </a:cubicBezTo>
                  <a:cubicBezTo>
                    <a:pt x="161098" y="187958"/>
                    <a:pt x="160020" y="187597"/>
                    <a:pt x="158942" y="186877"/>
                  </a:cubicBezTo>
                  <a:cubicBezTo>
                    <a:pt x="157146" y="184716"/>
                    <a:pt x="157146" y="182194"/>
                    <a:pt x="158942" y="180393"/>
                  </a:cubicBezTo>
                  <a:lnTo>
                    <a:pt x="166487" y="172828"/>
                  </a:lnTo>
                  <a:lnTo>
                    <a:pt x="147805" y="154097"/>
                  </a:lnTo>
                  <a:lnTo>
                    <a:pt x="140260" y="161661"/>
                  </a:lnTo>
                  <a:cubicBezTo>
                    <a:pt x="139541" y="162382"/>
                    <a:pt x="138104" y="162742"/>
                    <a:pt x="137026" y="162742"/>
                  </a:cubicBezTo>
                  <a:cubicBezTo>
                    <a:pt x="135949" y="162742"/>
                    <a:pt x="134871" y="162382"/>
                    <a:pt x="133793" y="161661"/>
                  </a:cubicBezTo>
                  <a:cubicBezTo>
                    <a:pt x="132356" y="159500"/>
                    <a:pt x="132356" y="156978"/>
                    <a:pt x="133793" y="155177"/>
                  </a:cubicBezTo>
                  <a:lnTo>
                    <a:pt x="141338" y="147613"/>
                  </a:lnTo>
                  <a:lnTo>
                    <a:pt x="122655" y="128881"/>
                  </a:lnTo>
                  <a:lnTo>
                    <a:pt x="115111" y="136446"/>
                  </a:lnTo>
                  <a:cubicBezTo>
                    <a:pt x="114392" y="137166"/>
                    <a:pt x="113314" y="137526"/>
                    <a:pt x="111877" y="137526"/>
                  </a:cubicBezTo>
                  <a:cubicBezTo>
                    <a:pt x="110799" y="137526"/>
                    <a:pt x="109721" y="137166"/>
                    <a:pt x="108644" y="136446"/>
                  </a:cubicBezTo>
                  <a:cubicBezTo>
                    <a:pt x="107207" y="134284"/>
                    <a:pt x="107207" y="131763"/>
                    <a:pt x="108644" y="129962"/>
                  </a:cubicBezTo>
                  <a:lnTo>
                    <a:pt x="116188" y="122757"/>
                  </a:lnTo>
                  <a:lnTo>
                    <a:pt x="97147" y="103665"/>
                  </a:lnTo>
                  <a:lnTo>
                    <a:pt x="89961" y="110870"/>
                  </a:lnTo>
                  <a:cubicBezTo>
                    <a:pt x="88883" y="111950"/>
                    <a:pt x="87806" y="112311"/>
                    <a:pt x="86728" y="112311"/>
                  </a:cubicBezTo>
                  <a:cubicBezTo>
                    <a:pt x="85650" y="112311"/>
                    <a:pt x="84572" y="111950"/>
                    <a:pt x="83854" y="110870"/>
                  </a:cubicBezTo>
                  <a:cubicBezTo>
                    <a:pt x="81698" y="109429"/>
                    <a:pt x="81698" y="106547"/>
                    <a:pt x="83854" y="104746"/>
                  </a:cubicBezTo>
                  <a:lnTo>
                    <a:pt x="90680" y="97181"/>
                  </a:lnTo>
                  <a:lnTo>
                    <a:pt x="81339" y="87815"/>
                  </a:lnTo>
                  <a:cubicBezTo>
                    <a:pt x="79542" y="86014"/>
                    <a:pt x="79542" y="83132"/>
                    <a:pt x="81339" y="81331"/>
                  </a:cubicBezTo>
                  <a:close/>
                  <a:moveTo>
                    <a:pt x="93017" y="11897"/>
                  </a:moveTo>
                  <a:cubicBezTo>
                    <a:pt x="93738" y="33513"/>
                    <a:pt x="85808" y="54409"/>
                    <a:pt x="69948" y="69900"/>
                  </a:cubicBezTo>
                  <a:cubicBezTo>
                    <a:pt x="54449" y="85392"/>
                    <a:pt x="33183" y="93679"/>
                    <a:pt x="11556" y="92958"/>
                  </a:cubicBezTo>
                  <a:cubicBezTo>
                    <a:pt x="16963" y="137271"/>
                    <a:pt x="31741" y="189871"/>
                    <a:pt x="68506" y="226618"/>
                  </a:cubicBezTo>
                  <a:cubicBezTo>
                    <a:pt x="105273" y="263366"/>
                    <a:pt x="157898" y="277777"/>
                    <a:pt x="202233" y="283181"/>
                  </a:cubicBezTo>
                  <a:cubicBezTo>
                    <a:pt x="201512" y="261565"/>
                    <a:pt x="209802" y="240669"/>
                    <a:pt x="225301" y="225177"/>
                  </a:cubicBezTo>
                  <a:cubicBezTo>
                    <a:pt x="240801" y="209686"/>
                    <a:pt x="261706" y="201399"/>
                    <a:pt x="283694" y="202120"/>
                  </a:cubicBezTo>
                  <a:cubicBezTo>
                    <a:pt x="277927" y="157807"/>
                    <a:pt x="263509" y="105207"/>
                    <a:pt x="226743" y="68459"/>
                  </a:cubicBezTo>
                  <a:cubicBezTo>
                    <a:pt x="189978" y="31712"/>
                    <a:pt x="137352" y="17301"/>
                    <a:pt x="93017" y="11897"/>
                  </a:cubicBezTo>
                  <a:close/>
                  <a:moveTo>
                    <a:pt x="45798" y="9015"/>
                  </a:moveTo>
                  <a:cubicBezTo>
                    <a:pt x="39310" y="9015"/>
                    <a:pt x="33904" y="9015"/>
                    <a:pt x="28857" y="9375"/>
                  </a:cubicBezTo>
                  <a:cubicBezTo>
                    <a:pt x="18044" y="9735"/>
                    <a:pt x="9754" y="18022"/>
                    <a:pt x="9393" y="28830"/>
                  </a:cubicBezTo>
                  <a:cubicBezTo>
                    <a:pt x="8672" y="41799"/>
                    <a:pt x="8672" y="61254"/>
                    <a:pt x="10835" y="83951"/>
                  </a:cubicBezTo>
                  <a:cubicBezTo>
                    <a:pt x="30299" y="85032"/>
                    <a:pt x="49763" y="77826"/>
                    <a:pt x="63460" y="63416"/>
                  </a:cubicBezTo>
                  <a:cubicBezTo>
                    <a:pt x="77878" y="49365"/>
                    <a:pt x="85087" y="30631"/>
                    <a:pt x="84006" y="10816"/>
                  </a:cubicBezTo>
                  <a:cubicBezTo>
                    <a:pt x="69588" y="9375"/>
                    <a:pt x="56972" y="9015"/>
                    <a:pt x="45798" y="9015"/>
                  </a:cubicBezTo>
                  <a:close/>
                  <a:moveTo>
                    <a:pt x="28497" y="368"/>
                  </a:moveTo>
                  <a:cubicBezTo>
                    <a:pt x="69588" y="-1433"/>
                    <a:pt x="171955" y="1089"/>
                    <a:pt x="233231" y="61975"/>
                  </a:cubicBezTo>
                  <a:cubicBezTo>
                    <a:pt x="294147" y="123221"/>
                    <a:pt x="296670" y="225538"/>
                    <a:pt x="294868" y="266608"/>
                  </a:cubicBezTo>
                  <a:cubicBezTo>
                    <a:pt x="294147" y="282100"/>
                    <a:pt x="281891" y="293989"/>
                    <a:pt x="266753" y="294710"/>
                  </a:cubicBezTo>
                  <a:cubicBezTo>
                    <a:pt x="262067" y="295070"/>
                    <a:pt x="255939" y="295070"/>
                    <a:pt x="249812" y="295070"/>
                  </a:cubicBezTo>
                  <a:cubicBezTo>
                    <a:pt x="201872" y="295070"/>
                    <a:pt x="116086" y="286784"/>
                    <a:pt x="62018" y="233103"/>
                  </a:cubicBezTo>
                  <a:cubicBezTo>
                    <a:pt x="742" y="171857"/>
                    <a:pt x="-1420" y="69540"/>
                    <a:pt x="382" y="28469"/>
                  </a:cubicBezTo>
                  <a:cubicBezTo>
                    <a:pt x="1103" y="12978"/>
                    <a:pt x="12998" y="1089"/>
                    <a:pt x="28497" y="36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anchor="ctr"/>
            <a:lstStyle/>
            <a:p>
              <a:endParaRPr lang="en-US" sz="1100"/>
            </a:p>
          </p:txBody>
        </p:sp>
      </p:grpSp>
      <p:grpSp>
        <p:nvGrpSpPr>
          <p:cNvPr id="154" name="Группа 153"/>
          <p:cNvGrpSpPr/>
          <p:nvPr/>
        </p:nvGrpSpPr>
        <p:grpSpPr>
          <a:xfrm rot="10800000">
            <a:off x="8126571" y="2793714"/>
            <a:ext cx="944188" cy="1809976"/>
            <a:chOff x="7590212" y="1598152"/>
            <a:chExt cx="944188" cy="1809976"/>
          </a:xfrm>
          <a:solidFill>
            <a:schemeClr val="accent4">
              <a:lumMod val="20000"/>
              <a:lumOff val="80000"/>
            </a:schemeClr>
          </a:solidFill>
        </p:grpSpPr>
        <p:cxnSp>
          <p:nvCxnSpPr>
            <p:cNvPr id="150" name="Straight Connector 26">
              <a:extLst>
                <a:ext uri="{FF2B5EF4-FFF2-40B4-BE49-F238E27FC236}">
                  <a16:creationId xmlns:a16="http://schemas.microsoft.com/office/drawing/2014/main" xmlns="" id="{16861FDF-118B-2142-89A8-82B01EF29F60}"/>
                </a:ext>
              </a:extLst>
            </p:cNvPr>
            <p:cNvCxnSpPr/>
            <p:nvPr/>
          </p:nvCxnSpPr>
          <p:spPr>
            <a:xfrm>
              <a:off x="8060861" y="2306819"/>
              <a:ext cx="0" cy="978847"/>
            </a:xfrm>
            <a:prstGeom prst="line">
              <a:avLst/>
            </a:prstGeom>
            <a:grpFill/>
            <a:ln w="50800" cap="rnd">
              <a:solidFill>
                <a:schemeClr val="accent4">
                  <a:lumMod val="20000"/>
                  <a:lumOff val="8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Freeform 31">
              <a:extLst>
                <a:ext uri="{FF2B5EF4-FFF2-40B4-BE49-F238E27FC236}">
                  <a16:creationId xmlns:a16="http://schemas.microsoft.com/office/drawing/2014/main" xmlns="" id="{C9E89041-345F-C141-9020-E10E8FA5B999}"/>
                </a:ext>
              </a:extLst>
            </p:cNvPr>
            <p:cNvSpPr/>
            <p:nvPr/>
          </p:nvSpPr>
          <p:spPr>
            <a:xfrm rot="10800000">
              <a:off x="7590212" y="1598152"/>
              <a:ext cx="944188" cy="1037027"/>
            </a:xfrm>
            <a:custGeom>
              <a:avLst/>
              <a:gdLst>
                <a:gd name="connsiteX0" fmla="*/ 829340 w 1658680"/>
                <a:gd name="connsiteY0" fmla="*/ 1824273 h 1824273"/>
                <a:gd name="connsiteX1" fmla="*/ 0 w 1658680"/>
                <a:gd name="connsiteY1" fmla="*/ 994933 h 1824273"/>
                <a:gd name="connsiteX2" fmla="*/ 506524 w 1658680"/>
                <a:gd name="connsiteY2" fmla="*/ 230767 h 1824273"/>
                <a:gd name="connsiteX3" fmla="*/ 614520 w 1658680"/>
                <a:gd name="connsiteY3" fmla="*/ 197243 h 1824273"/>
                <a:gd name="connsiteX4" fmla="*/ 829339 w 1658680"/>
                <a:gd name="connsiteY4" fmla="*/ 0 h 1824273"/>
                <a:gd name="connsiteX5" fmla="*/ 1044157 w 1658680"/>
                <a:gd name="connsiteY5" fmla="*/ 197242 h 1824273"/>
                <a:gd name="connsiteX6" fmla="*/ 1152157 w 1658680"/>
                <a:gd name="connsiteY6" fmla="*/ 230767 h 1824273"/>
                <a:gd name="connsiteX7" fmla="*/ 1658680 w 1658680"/>
                <a:gd name="connsiteY7" fmla="*/ 994933 h 1824273"/>
                <a:gd name="connsiteX8" fmla="*/ 829340 w 1658680"/>
                <a:gd name="connsiteY8" fmla="*/ 1824273 h 182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680" h="1824273">
                  <a:moveTo>
                    <a:pt x="829340" y="1824273"/>
                  </a:moveTo>
                  <a:cubicBezTo>
                    <a:pt x="371308" y="1824273"/>
                    <a:pt x="0" y="1452965"/>
                    <a:pt x="0" y="994933"/>
                  </a:cubicBezTo>
                  <a:cubicBezTo>
                    <a:pt x="0" y="651409"/>
                    <a:pt x="208861" y="356667"/>
                    <a:pt x="506524" y="230767"/>
                  </a:cubicBezTo>
                  <a:lnTo>
                    <a:pt x="614520" y="197243"/>
                  </a:lnTo>
                  <a:lnTo>
                    <a:pt x="829339" y="0"/>
                  </a:lnTo>
                  <a:lnTo>
                    <a:pt x="1044157" y="197242"/>
                  </a:lnTo>
                  <a:lnTo>
                    <a:pt x="1152157" y="230767"/>
                  </a:lnTo>
                  <a:cubicBezTo>
                    <a:pt x="1449819" y="356667"/>
                    <a:pt x="1658680" y="651409"/>
                    <a:pt x="1658680" y="994933"/>
                  </a:cubicBezTo>
                  <a:cubicBezTo>
                    <a:pt x="1658680" y="1452965"/>
                    <a:pt x="1287372" y="1824273"/>
                    <a:pt x="829340" y="182427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latin typeface="Noto Sans ExtraLight" panose="020B0302040504020204" pitchFamily="34" charset="0"/>
              </a:endParaRPr>
            </a:p>
          </p:txBody>
        </p:sp>
        <p:sp>
          <p:nvSpPr>
            <p:cNvPr id="152" name="Oval 62">
              <a:extLst>
                <a:ext uri="{FF2B5EF4-FFF2-40B4-BE49-F238E27FC236}">
                  <a16:creationId xmlns:a16="http://schemas.microsoft.com/office/drawing/2014/main" xmlns="" id="{283C03B0-0F90-DF41-BE83-BEA38DDC63AD}"/>
                </a:ext>
              </a:extLst>
            </p:cNvPr>
            <p:cNvSpPr/>
            <p:nvPr/>
          </p:nvSpPr>
          <p:spPr>
            <a:xfrm>
              <a:off x="7932577" y="3149026"/>
              <a:ext cx="259459" cy="2591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100" dirty="0">
                <a:latin typeface="Noto Sans ExtraLight" panose="020B0302040504020204" pitchFamily="34" charset="0"/>
              </a:endParaRPr>
            </a:p>
          </p:txBody>
        </p:sp>
        <p:sp>
          <p:nvSpPr>
            <p:cNvPr id="153" name="Freeform 129">
              <a:extLst>
                <a:ext uri="{FF2B5EF4-FFF2-40B4-BE49-F238E27FC236}">
                  <a16:creationId xmlns:a16="http://schemas.microsoft.com/office/drawing/2014/main" xmlns="" id="{624118AB-4926-2C4F-A727-3603DD4AD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6638" y="1872585"/>
              <a:ext cx="368445" cy="417298"/>
            </a:xfrm>
            <a:custGeom>
              <a:avLst/>
              <a:gdLst>
                <a:gd name="T0" fmla="*/ 2147483646 w 722"/>
                <a:gd name="T1" fmla="*/ 2147483646 h 820"/>
                <a:gd name="T2" fmla="*/ 2147483646 w 722"/>
                <a:gd name="T3" fmla="*/ 2147483646 h 820"/>
                <a:gd name="T4" fmla="*/ 2147483646 w 722"/>
                <a:gd name="T5" fmla="*/ 2147483646 h 820"/>
                <a:gd name="T6" fmla="*/ 2147483646 w 722"/>
                <a:gd name="T7" fmla="*/ 2147483646 h 820"/>
                <a:gd name="T8" fmla="*/ 2147483646 w 722"/>
                <a:gd name="T9" fmla="*/ 2147483646 h 820"/>
                <a:gd name="T10" fmla="*/ 2147483646 w 722"/>
                <a:gd name="T11" fmla="*/ 2147483646 h 820"/>
                <a:gd name="T12" fmla="*/ 2147483646 w 722"/>
                <a:gd name="T13" fmla="*/ 2147483646 h 820"/>
                <a:gd name="T14" fmla="*/ 2147483646 w 722"/>
                <a:gd name="T15" fmla="*/ 2147483646 h 820"/>
                <a:gd name="T16" fmla="*/ 2147483646 w 722"/>
                <a:gd name="T17" fmla="*/ 2147483646 h 820"/>
                <a:gd name="T18" fmla="*/ 2147483646 w 722"/>
                <a:gd name="T19" fmla="*/ 2147483646 h 820"/>
                <a:gd name="T20" fmla="*/ 2147483646 w 722"/>
                <a:gd name="T21" fmla="*/ 2147483646 h 820"/>
                <a:gd name="T22" fmla="*/ 2147483646 w 722"/>
                <a:gd name="T23" fmla="*/ 2147483646 h 820"/>
                <a:gd name="T24" fmla="*/ 2147483646 w 722"/>
                <a:gd name="T25" fmla="*/ 2147483646 h 820"/>
                <a:gd name="T26" fmla="*/ 2147483646 w 722"/>
                <a:gd name="T27" fmla="*/ 2147483646 h 820"/>
                <a:gd name="T28" fmla="*/ 2147483646 w 722"/>
                <a:gd name="T29" fmla="*/ 2147483646 h 820"/>
                <a:gd name="T30" fmla="*/ 2147483646 w 722"/>
                <a:gd name="T31" fmla="*/ 2147483646 h 820"/>
                <a:gd name="T32" fmla="*/ 2147483646 w 722"/>
                <a:gd name="T33" fmla="*/ 2147483646 h 820"/>
                <a:gd name="T34" fmla="*/ 2147483646 w 722"/>
                <a:gd name="T35" fmla="*/ 2147483646 h 820"/>
                <a:gd name="T36" fmla="*/ 2147483646 w 722"/>
                <a:gd name="T37" fmla="*/ 2147483646 h 820"/>
                <a:gd name="T38" fmla="*/ 2147483646 w 722"/>
                <a:gd name="T39" fmla="*/ 2147483646 h 820"/>
                <a:gd name="T40" fmla="*/ 2147483646 w 722"/>
                <a:gd name="T41" fmla="*/ 2147483646 h 820"/>
                <a:gd name="T42" fmla="*/ 2147483646 w 722"/>
                <a:gd name="T43" fmla="*/ 2147483646 h 820"/>
                <a:gd name="T44" fmla="*/ 2147483646 w 722"/>
                <a:gd name="T45" fmla="*/ 2147483646 h 820"/>
                <a:gd name="T46" fmla="*/ 2147483646 w 722"/>
                <a:gd name="T47" fmla="*/ 2147483646 h 820"/>
                <a:gd name="T48" fmla="*/ 2147483646 w 722"/>
                <a:gd name="T49" fmla="*/ 2147483646 h 820"/>
                <a:gd name="T50" fmla="*/ 2147483646 w 722"/>
                <a:gd name="T51" fmla="*/ 2147483646 h 820"/>
                <a:gd name="T52" fmla="*/ 2147483646 w 722"/>
                <a:gd name="T53" fmla="*/ 2147483646 h 820"/>
                <a:gd name="T54" fmla="*/ 2147483646 w 722"/>
                <a:gd name="T55" fmla="*/ 2147483646 h 820"/>
                <a:gd name="T56" fmla="*/ 2147483646 w 722"/>
                <a:gd name="T57" fmla="*/ 2147483646 h 820"/>
                <a:gd name="T58" fmla="*/ 2147483646 w 722"/>
                <a:gd name="T59" fmla="*/ 2147483646 h 820"/>
                <a:gd name="T60" fmla="*/ 2147483646 w 722"/>
                <a:gd name="T61" fmla="*/ 2147483646 h 820"/>
                <a:gd name="T62" fmla="*/ 2147483646 w 722"/>
                <a:gd name="T63" fmla="*/ 2147483646 h 820"/>
                <a:gd name="T64" fmla="*/ 2147483646 w 722"/>
                <a:gd name="T65" fmla="*/ 2147483646 h 820"/>
                <a:gd name="T66" fmla="*/ 2147483646 w 722"/>
                <a:gd name="T67" fmla="*/ 2147483646 h 820"/>
                <a:gd name="T68" fmla="*/ 2147483646 w 722"/>
                <a:gd name="T69" fmla="*/ 2147483646 h 820"/>
                <a:gd name="T70" fmla="*/ 2147483646 w 722"/>
                <a:gd name="T71" fmla="*/ 2147483646 h 820"/>
                <a:gd name="T72" fmla="*/ 2147483646 w 722"/>
                <a:gd name="T73" fmla="*/ 2147483646 h 820"/>
                <a:gd name="T74" fmla="*/ 2147483646 w 722"/>
                <a:gd name="T75" fmla="*/ 2147483646 h 820"/>
                <a:gd name="T76" fmla="*/ 2147483646 w 722"/>
                <a:gd name="T77" fmla="*/ 2147483646 h 820"/>
                <a:gd name="T78" fmla="*/ 2147483646 w 722"/>
                <a:gd name="T79" fmla="*/ 2147483646 h 820"/>
                <a:gd name="T80" fmla="*/ 2147483646 w 722"/>
                <a:gd name="T81" fmla="*/ 2147483646 h 820"/>
                <a:gd name="T82" fmla="*/ 2147483646 w 722"/>
                <a:gd name="T83" fmla="*/ 2147483646 h 820"/>
                <a:gd name="T84" fmla="*/ 2147483646 w 722"/>
                <a:gd name="T85" fmla="*/ 2147483646 h 820"/>
                <a:gd name="T86" fmla="*/ 2147483646 w 722"/>
                <a:gd name="T87" fmla="*/ 2147483646 h 820"/>
                <a:gd name="T88" fmla="*/ 2147483646 w 722"/>
                <a:gd name="T89" fmla="*/ 2147483646 h 820"/>
                <a:gd name="T90" fmla="*/ 2147483646 w 722"/>
                <a:gd name="T91" fmla="*/ 2147483646 h 820"/>
                <a:gd name="T92" fmla="*/ 2147483646 w 722"/>
                <a:gd name="T93" fmla="*/ 2147483646 h 820"/>
                <a:gd name="T94" fmla="*/ 2147483646 w 722"/>
                <a:gd name="T95" fmla="*/ 2147483646 h 820"/>
                <a:gd name="T96" fmla="*/ 2147483646 w 722"/>
                <a:gd name="T97" fmla="*/ 2147483646 h 820"/>
                <a:gd name="T98" fmla="*/ 2147483646 w 722"/>
                <a:gd name="T99" fmla="*/ 2147483646 h 820"/>
                <a:gd name="T100" fmla="*/ 2147483646 w 722"/>
                <a:gd name="T101" fmla="*/ 2147483646 h 820"/>
                <a:gd name="T102" fmla="*/ 2147483646 w 722"/>
                <a:gd name="T103" fmla="*/ 0 h 820"/>
                <a:gd name="T104" fmla="*/ 2147483646 w 722"/>
                <a:gd name="T105" fmla="*/ 2147483646 h 820"/>
                <a:gd name="T106" fmla="*/ 2147483646 w 722"/>
                <a:gd name="T107" fmla="*/ 2147483646 h 820"/>
                <a:gd name="T108" fmla="*/ 2147483646 w 722"/>
                <a:gd name="T109" fmla="*/ 2147483646 h 820"/>
                <a:gd name="T110" fmla="*/ 2147483646 w 722"/>
                <a:gd name="T111" fmla="*/ 2147483646 h 820"/>
                <a:gd name="T112" fmla="*/ 2147483646 w 722"/>
                <a:gd name="T113" fmla="*/ 2147483646 h 820"/>
                <a:gd name="T114" fmla="*/ 0 w 722"/>
                <a:gd name="T115" fmla="*/ 2147483646 h 820"/>
                <a:gd name="T116" fmla="*/ 2147483646 w 722"/>
                <a:gd name="T117" fmla="*/ 2147483646 h 820"/>
                <a:gd name="T118" fmla="*/ 2147483646 w 722"/>
                <a:gd name="T119" fmla="*/ 2147483646 h 8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22" h="820">
                  <a:moveTo>
                    <a:pt x="108" y="794"/>
                  </a:moveTo>
                  <a:lnTo>
                    <a:pt x="108" y="794"/>
                  </a:lnTo>
                  <a:cubicBezTo>
                    <a:pt x="114" y="752"/>
                    <a:pt x="151" y="720"/>
                    <a:pt x="194" y="720"/>
                  </a:cubicBezTo>
                  <a:lnTo>
                    <a:pt x="459" y="720"/>
                  </a:lnTo>
                  <a:cubicBezTo>
                    <a:pt x="503" y="720"/>
                    <a:pt x="539" y="752"/>
                    <a:pt x="545" y="794"/>
                  </a:cubicBezTo>
                  <a:lnTo>
                    <a:pt x="108" y="794"/>
                  </a:lnTo>
                  <a:close/>
                  <a:moveTo>
                    <a:pt x="99" y="506"/>
                  </a:moveTo>
                  <a:lnTo>
                    <a:pt x="152" y="453"/>
                  </a:lnTo>
                  <a:cubicBezTo>
                    <a:pt x="200" y="497"/>
                    <a:pt x="261" y="521"/>
                    <a:pt x="327" y="521"/>
                  </a:cubicBezTo>
                  <a:cubicBezTo>
                    <a:pt x="396" y="521"/>
                    <a:pt x="462" y="494"/>
                    <a:pt x="511" y="445"/>
                  </a:cubicBezTo>
                  <a:cubicBezTo>
                    <a:pt x="609" y="346"/>
                    <a:pt x="612" y="187"/>
                    <a:pt x="519" y="85"/>
                  </a:cubicBezTo>
                  <a:lnTo>
                    <a:pt x="572" y="33"/>
                  </a:lnTo>
                  <a:cubicBezTo>
                    <a:pt x="695" y="164"/>
                    <a:pt x="691" y="370"/>
                    <a:pt x="564" y="498"/>
                  </a:cubicBezTo>
                  <a:cubicBezTo>
                    <a:pt x="500" y="561"/>
                    <a:pt x="416" y="596"/>
                    <a:pt x="327" y="596"/>
                  </a:cubicBezTo>
                  <a:cubicBezTo>
                    <a:pt x="241" y="596"/>
                    <a:pt x="161" y="564"/>
                    <a:pt x="99" y="506"/>
                  </a:cubicBezTo>
                  <a:close/>
                  <a:moveTo>
                    <a:pt x="91" y="260"/>
                  </a:moveTo>
                  <a:lnTo>
                    <a:pt x="91" y="260"/>
                  </a:lnTo>
                  <a:cubicBezTo>
                    <a:pt x="91" y="257"/>
                    <a:pt x="91" y="255"/>
                    <a:pt x="91" y="251"/>
                  </a:cubicBezTo>
                  <a:cubicBezTo>
                    <a:pt x="111" y="257"/>
                    <a:pt x="134" y="264"/>
                    <a:pt x="157" y="274"/>
                  </a:cubicBezTo>
                  <a:cubicBezTo>
                    <a:pt x="142" y="323"/>
                    <a:pt x="138" y="370"/>
                    <a:pt x="138" y="401"/>
                  </a:cubicBezTo>
                  <a:cubicBezTo>
                    <a:pt x="108" y="361"/>
                    <a:pt x="91" y="312"/>
                    <a:pt x="91" y="260"/>
                  </a:cubicBezTo>
                  <a:close/>
                  <a:moveTo>
                    <a:pt x="468" y="72"/>
                  </a:moveTo>
                  <a:lnTo>
                    <a:pt x="468" y="72"/>
                  </a:lnTo>
                  <a:cubicBezTo>
                    <a:pt x="437" y="72"/>
                    <a:pt x="389" y="76"/>
                    <a:pt x="340" y="91"/>
                  </a:cubicBezTo>
                  <a:cubicBezTo>
                    <a:pt x="330" y="68"/>
                    <a:pt x="323" y="45"/>
                    <a:pt x="317" y="25"/>
                  </a:cubicBezTo>
                  <a:cubicBezTo>
                    <a:pt x="321" y="25"/>
                    <a:pt x="324" y="25"/>
                    <a:pt x="327" y="25"/>
                  </a:cubicBezTo>
                  <a:cubicBezTo>
                    <a:pt x="378" y="25"/>
                    <a:pt x="427" y="41"/>
                    <a:pt x="468" y="72"/>
                  </a:cubicBezTo>
                  <a:close/>
                  <a:moveTo>
                    <a:pt x="562" y="270"/>
                  </a:moveTo>
                  <a:lnTo>
                    <a:pt x="562" y="270"/>
                  </a:lnTo>
                  <a:cubicBezTo>
                    <a:pt x="542" y="265"/>
                    <a:pt x="519" y="257"/>
                    <a:pt x="497" y="247"/>
                  </a:cubicBezTo>
                  <a:cubicBezTo>
                    <a:pt x="511" y="199"/>
                    <a:pt x="515" y="151"/>
                    <a:pt x="515" y="120"/>
                  </a:cubicBezTo>
                  <a:cubicBezTo>
                    <a:pt x="548" y="164"/>
                    <a:pt x="564" y="217"/>
                    <a:pt x="562" y="270"/>
                  </a:cubicBezTo>
                  <a:close/>
                  <a:moveTo>
                    <a:pt x="502" y="418"/>
                  </a:moveTo>
                  <a:lnTo>
                    <a:pt x="438" y="354"/>
                  </a:lnTo>
                  <a:cubicBezTo>
                    <a:pt x="461" y="329"/>
                    <a:pt x="477" y="300"/>
                    <a:pt x="488" y="271"/>
                  </a:cubicBezTo>
                  <a:cubicBezTo>
                    <a:pt x="514" y="281"/>
                    <a:pt x="538" y="289"/>
                    <a:pt x="559" y="294"/>
                  </a:cubicBezTo>
                  <a:cubicBezTo>
                    <a:pt x="553" y="339"/>
                    <a:pt x="534" y="382"/>
                    <a:pt x="502" y="418"/>
                  </a:cubicBezTo>
                  <a:close/>
                  <a:moveTo>
                    <a:pt x="361" y="493"/>
                  </a:moveTo>
                  <a:lnTo>
                    <a:pt x="361" y="493"/>
                  </a:lnTo>
                  <a:cubicBezTo>
                    <a:pt x="356" y="472"/>
                    <a:pt x="348" y="447"/>
                    <a:pt x="337" y="422"/>
                  </a:cubicBezTo>
                  <a:cubicBezTo>
                    <a:pt x="366" y="411"/>
                    <a:pt x="395" y="394"/>
                    <a:pt x="420" y="372"/>
                  </a:cubicBezTo>
                  <a:lnTo>
                    <a:pt x="484" y="436"/>
                  </a:lnTo>
                  <a:cubicBezTo>
                    <a:pt x="450" y="467"/>
                    <a:pt x="407" y="487"/>
                    <a:pt x="361" y="493"/>
                  </a:cubicBezTo>
                  <a:close/>
                  <a:moveTo>
                    <a:pt x="313" y="430"/>
                  </a:moveTo>
                  <a:lnTo>
                    <a:pt x="313" y="430"/>
                  </a:lnTo>
                  <a:cubicBezTo>
                    <a:pt x="323" y="453"/>
                    <a:pt x="330" y="476"/>
                    <a:pt x="336" y="496"/>
                  </a:cubicBezTo>
                  <a:cubicBezTo>
                    <a:pt x="333" y="496"/>
                    <a:pt x="330" y="497"/>
                    <a:pt x="327" y="497"/>
                  </a:cubicBezTo>
                  <a:cubicBezTo>
                    <a:pt x="275" y="497"/>
                    <a:pt x="226" y="480"/>
                    <a:pt x="186" y="449"/>
                  </a:cubicBezTo>
                  <a:cubicBezTo>
                    <a:pt x="217" y="449"/>
                    <a:pt x="265" y="445"/>
                    <a:pt x="313" y="430"/>
                  </a:cubicBezTo>
                  <a:close/>
                  <a:moveTo>
                    <a:pt x="180" y="285"/>
                  </a:moveTo>
                  <a:lnTo>
                    <a:pt x="180" y="285"/>
                  </a:lnTo>
                  <a:cubicBezTo>
                    <a:pt x="202" y="296"/>
                    <a:pt x="223" y="310"/>
                    <a:pt x="242" y="328"/>
                  </a:cubicBezTo>
                  <a:lnTo>
                    <a:pt x="163" y="407"/>
                  </a:lnTo>
                  <a:cubicBezTo>
                    <a:pt x="163" y="378"/>
                    <a:pt x="166" y="333"/>
                    <a:pt x="180" y="285"/>
                  </a:cubicBezTo>
                  <a:close/>
                  <a:moveTo>
                    <a:pt x="376" y="193"/>
                  </a:moveTo>
                  <a:lnTo>
                    <a:pt x="327" y="243"/>
                  </a:lnTo>
                  <a:lnTo>
                    <a:pt x="251" y="167"/>
                  </a:lnTo>
                  <a:cubicBezTo>
                    <a:pt x="273" y="147"/>
                    <a:pt x="300" y="132"/>
                    <a:pt x="327" y="122"/>
                  </a:cubicBezTo>
                  <a:cubicBezTo>
                    <a:pt x="340" y="146"/>
                    <a:pt x="356" y="171"/>
                    <a:pt x="376" y="193"/>
                  </a:cubicBezTo>
                  <a:lnTo>
                    <a:pt x="394" y="176"/>
                  </a:lnTo>
                  <a:cubicBezTo>
                    <a:pt x="376" y="157"/>
                    <a:pt x="362" y="135"/>
                    <a:pt x="351" y="114"/>
                  </a:cubicBezTo>
                  <a:cubicBezTo>
                    <a:pt x="398" y="100"/>
                    <a:pt x="445" y="97"/>
                    <a:pt x="473" y="96"/>
                  </a:cubicBezTo>
                  <a:lnTo>
                    <a:pt x="376" y="193"/>
                  </a:lnTo>
                  <a:close/>
                  <a:moveTo>
                    <a:pt x="411" y="193"/>
                  </a:moveTo>
                  <a:lnTo>
                    <a:pt x="491" y="114"/>
                  </a:lnTo>
                  <a:cubicBezTo>
                    <a:pt x="490" y="143"/>
                    <a:pt x="487" y="189"/>
                    <a:pt x="473" y="236"/>
                  </a:cubicBezTo>
                  <a:cubicBezTo>
                    <a:pt x="452" y="225"/>
                    <a:pt x="431" y="211"/>
                    <a:pt x="411" y="193"/>
                  </a:cubicBezTo>
                  <a:close/>
                  <a:moveTo>
                    <a:pt x="344" y="260"/>
                  </a:moveTo>
                  <a:lnTo>
                    <a:pt x="394" y="211"/>
                  </a:lnTo>
                  <a:cubicBezTo>
                    <a:pt x="416" y="232"/>
                    <a:pt x="441" y="247"/>
                    <a:pt x="465" y="260"/>
                  </a:cubicBezTo>
                  <a:cubicBezTo>
                    <a:pt x="455" y="287"/>
                    <a:pt x="440" y="314"/>
                    <a:pt x="420" y="337"/>
                  </a:cubicBezTo>
                  <a:lnTo>
                    <a:pt x="344" y="260"/>
                  </a:lnTo>
                  <a:close/>
                  <a:moveTo>
                    <a:pt x="277" y="328"/>
                  </a:moveTo>
                  <a:lnTo>
                    <a:pt x="327" y="278"/>
                  </a:lnTo>
                  <a:lnTo>
                    <a:pt x="403" y="354"/>
                  </a:lnTo>
                  <a:cubicBezTo>
                    <a:pt x="380" y="374"/>
                    <a:pt x="353" y="389"/>
                    <a:pt x="326" y="399"/>
                  </a:cubicBezTo>
                  <a:cubicBezTo>
                    <a:pt x="314" y="374"/>
                    <a:pt x="297" y="350"/>
                    <a:pt x="277" y="328"/>
                  </a:cubicBezTo>
                  <a:close/>
                  <a:moveTo>
                    <a:pt x="260" y="345"/>
                  </a:moveTo>
                  <a:lnTo>
                    <a:pt x="260" y="345"/>
                  </a:lnTo>
                  <a:cubicBezTo>
                    <a:pt x="277" y="364"/>
                    <a:pt x="291" y="386"/>
                    <a:pt x="302" y="407"/>
                  </a:cubicBezTo>
                  <a:cubicBezTo>
                    <a:pt x="255" y="421"/>
                    <a:pt x="209" y="424"/>
                    <a:pt x="181" y="424"/>
                  </a:cubicBezTo>
                  <a:lnTo>
                    <a:pt x="260" y="345"/>
                  </a:lnTo>
                  <a:close/>
                  <a:moveTo>
                    <a:pt x="260" y="310"/>
                  </a:moveTo>
                  <a:lnTo>
                    <a:pt x="260" y="310"/>
                  </a:lnTo>
                  <a:cubicBezTo>
                    <a:pt x="238" y="290"/>
                    <a:pt x="213" y="274"/>
                    <a:pt x="188" y="261"/>
                  </a:cubicBezTo>
                  <a:cubicBezTo>
                    <a:pt x="198" y="234"/>
                    <a:pt x="213" y="207"/>
                    <a:pt x="233" y="185"/>
                  </a:cubicBezTo>
                  <a:lnTo>
                    <a:pt x="309" y="260"/>
                  </a:lnTo>
                  <a:lnTo>
                    <a:pt x="260" y="310"/>
                  </a:lnTo>
                  <a:close/>
                  <a:moveTo>
                    <a:pt x="293" y="28"/>
                  </a:moveTo>
                  <a:lnTo>
                    <a:pt x="293" y="28"/>
                  </a:lnTo>
                  <a:cubicBezTo>
                    <a:pt x="298" y="49"/>
                    <a:pt x="306" y="74"/>
                    <a:pt x="316" y="99"/>
                  </a:cubicBezTo>
                  <a:cubicBezTo>
                    <a:pt x="287" y="111"/>
                    <a:pt x="258" y="127"/>
                    <a:pt x="233" y="149"/>
                  </a:cubicBezTo>
                  <a:lnTo>
                    <a:pt x="170" y="85"/>
                  </a:lnTo>
                  <a:cubicBezTo>
                    <a:pt x="204" y="54"/>
                    <a:pt x="247" y="34"/>
                    <a:pt x="293" y="28"/>
                  </a:cubicBezTo>
                  <a:close/>
                  <a:moveTo>
                    <a:pt x="152" y="103"/>
                  </a:moveTo>
                  <a:lnTo>
                    <a:pt x="215" y="167"/>
                  </a:lnTo>
                  <a:cubicBezTo>
                    <a:pt x="193" y="192"/>
                    <a:pt x="176" y="221"/>
                    <a:pt x="165" y="250"/>
                  </a:cubicBezTo>
                  <a:cubicBezTo>
                    <a:pt x="140" y="239"/>
                    <a:pt x="115" y="232"/>
                    <a:pt x="94" y="227"/>
                  </a:cubicBezTo>
                  <a:cubicBezTo>
                    <a:pt x="100" y="180"/>
                    <a:pt x="120" y="138"/>
                    <a:pt x="152" y="103"/>
                  </a:cubicBezTo>
                  <a:close/>
                  <a:moveTo>
                    <a:pt x="641" y="794"/>
                  </a:moveTo>
                  <a:lnTo>
                    <a:pt x="570" y="794"/>
                  </a:lnTo>
                  <a:cubicBezTo>
                    <a:pt x="564" y="738"/>
                    <a:pt x="517" y="695"/>
                    <a:pt x="459" y="695"/>
                  </a:cubicBezTo>
                  <a:lnTo>
                    <a:pt x="339" y="695"/>
                  </a:lnTo>
                  <a:lnTo>
                    <a:pt x="339" y="620"/>
                  </a:lnTo>
                  <a:cubicBezTo>
                    <a:pt x="431" y="617"/>
                    <a:pt x="516" y="580"/>
                    <a:pt x="581" y="515"/>
                  </a:cubicBezTo>
                  <a:cubicBezTo>
                    <a:pt x="721" y="375"/>
                    <a:pt x="721" y="146"/>
                    <a:pt x="581" y="6"/>
                  </a:cubicBezTo>
                  <a:cubicBezTo>
                    <a:pt x="576" y="1"/>
                    <a:pt x="568" y="1"/>
                    <a:pt x="564" y="6"/>
                  </a:cubicBezTo>
                  <a:lnTo>
                    <a:pt x="502" y="68"/>
                  </a:lnTo>
                  <a:cubicBezTo>
                    <a:pt x="454" y="24"/>
                    <a:pt x="392" y="0"/>
                    <a:pt x="327" y="0"/>
                  </a:cubicBezTo>
                  <a:cubicBezTo>
                    <a:pt x="257" y="0"/>
                    <a:pt x="192" y="27"/>
                    <a:pt x="142" y="76"/>
                  </a:cubicBezTo>
                  <a:cubicBezTo>
                    <a:pt x="93" y="125"/>
                    <a:pt x="66" y="191"/>
                    <a:pt x="66" y="260"/>
                  </a:cubicBezTo>
                  <a:cubicBezTo>
                    <a:pt x="66" y="326"/>
                    <a:pt x="90" y="388"/>
                    <a:pt x="134" y="435"/>
                  </a:cubicBezTo>
                  <a:lnTo>
                    <a:pt x="72" y="498"/>
                  </a:lnTo>
                  <a:cubicBezTo>
                    <a:pt x="67" y="502"/>
                    <a:pt x="67" y="510"/>
                    <a:pt x="72" y="515"/>
                  </a:cubicBezTo>
                  <a:cubicBezTo>
                    <a:pt x="137" y="580"/>
                    <a:pt x="223" y="617"/>
                    <a:pt x="314" y="620"/>
                  </a:cubicBezTo>
                  <a:lnTo>
                    <a:pt x="314" y="695"/>
                  </a:lnTo>
                  <a:lnTo>
                    <a:pt x="194" y="695"/>
                  </a:lnTo>
                  <a:cubicBezTo>
                    <a:pt x="137" y="695"/>
                    <a:pt x="90" y="738"/>
                    <a:pt x="84" y="794"/>
                  </a:cubicBezTo>
                  <a:lnTo>
                    <a:pt x="13" y="794"/>
                  </a:lnTo>
                  <a:cubicBezTo>
                    <a:pt x="6" y="794"/>
                    <a:pt x="0" y="800"/>
                    <a:pt x="0" y="806"/>
                  </a:cubicBezTo>
                  <a:cubicBezTo>
                    <a:pt x="0" y="814"/>
                    <a:pt x="6" y="819"/>
                    <a:pt x="13" y="819"/>
                  </a:cubicBezTo>
                  <a:lnTo>
                    <a:pt x="641" y="819"/>
                  </a:lnTo>
                  <a:cubicBezTo>
                    <a:pt x="648" y="819"/>
                    <a:pt x="653" y="814"/>
                    <a:pt x="653" y="806"/>
                  </a:cubicBezTo>
                  <a:cubicBezTo>
                    <a:pt x="653" y="800"/>
                    <a:pt x="648" y="794"/>
                    <a:pt x="641" y="79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1100"/>
            </a:p>
          </p:txBody>
        </p:sp>
      </p:grpSp>
      <p:sp>
        <p:nvSpPr>
          <p:cNvPr id="155" name="Subtitle 2">
            <a:extLst>
              <a:ext uri="{FF2B5EF4-FFF2-40B4-BE49-F238E27FC236}">
                <a16:creationId xmlns:a16="http://schemas.microsoft.com/office/drawing/2014/main" xmlns="" id="{89CA0E42-C20D-004A-BD25-71CE477B64B5}"/>
              </a:ext>
            </a:extLst>
          </p:cNvPr>
          <p:cNvSpPr txBox="1">
            <a:spLocks/>
          </p:cNvSpPr>
          <p:nvPr/>
        </p:nvSpPr>
        <p:spPr>
          <a:xfrm>
            <a:off x="4342782" y="2187303"/>
            <a:ext cx="1780645" cy="625580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ru-RU" sz="11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Спортивное и </a:t>
            </a:r>
            <a:r>
              <a:rPr lang="ru-RU" sz="11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здоровьесберегающее</a:t>
            </a:r>
            <a:endParaRPr lang="ru-RU" sz="1100" b="1" dirty="0" smtClean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Open Sans Light" panose="020B0306030504020204" pitchFamily="34" charset="0"/>
              <a:cs typeface="Noto Sans ExtraLight" panose="020B0302040504020204" pitchFamily="34" charset="0"/>
            </a:endParaRPr>
          </a:p>
          <a:p>
            <a:pPr>
              <a:lnSpc>
                <a:spcPts val="1313"/>
              </a:lnSpc>
            </a:pPr>
            <a:r>
              <a:rPr lang="ru-RU" sz="1100" b="1" dirty="0" smtClean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(87,3%)</a:t>
            </a:r>
            <a:endParaRPr lang="en-US" sz="1100" b="1" dirty="0">
              <a:solidFill>
                <a:schemeClr val="accent2"/>
              </a:solidFill>
              <a:latin typeface="+mn-lt"/>
              <a:ea typeface="Open Sans Light" panose="020B030603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156" name="Subtitle 2">
            <a:extLst>
              <a:ext uri="{FF2B5EF4-FFF2-40B4-BE49-F238E27FC236}">
                <a16:creationId xmlns:a16="http://schemas.microsoft.com/office/drawing/2014/main" xmlns="" id="{89CA0E42-C20D-004A-BD25-71CE477B64B5}"/>
              </a:ext>
            </a:extLst>
          </p:cNvPr>
          <p:cNvSpPr txBox="1">
            <a:spLocks/>
          </p:cNvSpPr>
          <p:nvPr/>
        </p:nvSpPr>
        <p:spPr>
          <a:xfrm>
            <a:off x="6387695" y="2283126"/>
            <a:ext cx="1279015" cy="415779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ru-RU" sz="1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Экологическое </a:t>
            </a:r>
            <a:r>
              <a:rPr lang="ru-RU" sz="1100" b="1" dirty="0" smtClean="0">
                <a:solidFill>
                  <a:schemeClr val="accent4"/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(72,5%)</a:t>
            </a:r>
            <a:endParaRPr lang="en-US" sz="1100" b="1" dirty="0">
              <a:solidFill>
                <a:schemeClr val="accent4"/>
              </a:solidFill>
              <a:latin typeface="+mn-lt"/>
              <a:ea typeface="Open Sans Light" panose="020B030603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157" name="Subtitle 2">
            <a:extLst>
              <a:ext uri="{FF2B5EF4-FFF2-40B4-BE49-F238E27FC236}">
                <a16:creationId xmlns:a16="http://schemas.microsoft.com/office/drawing/2014/main" xmlns="" id="{89CA0E42-C20D-004A-BD25-71CE477B64B5}"/>
              </a:ext>
            </a:extLst>
          </p:cNvPr>
          <p:cNvSpPr txBox="1">
            <a:spLocks/>
          </p:cNvSpPr>
          <p:nvPr/>
        </p:nvSpPr>
        <p:spPr>
          <a:xfrm>
            <a:off x="7836780" y="2199045"/>
            <a:ext cx="1362020" cy="625580"/>
          </a:xfrm>
          <a:prstGeom prst="rect">
            <a:avLst/>
          </a:prstGeom>
        </p:spPr>
        <p:txBody>
          <a:bodyPr vert="horz" wrap="square" lIns="81559" tIns="40779" rIns="81559" bIns="4077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13"/>
              </a:lnSpc>
            </a:pPr>
            <a:r>
              <a:rPr lang="ru-RU" sz="11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Студенческое </a:t>
            </a:r>
            <a:r>
              <a:rPr lang="ru-RU" sz="11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самоуправление</a:t>
            </a:r>
          </a:p>
          <a:p>
            <a:pPr>
              <a:lnSpc>
                <a:spcPts val="1313"/>
              </a:lnSpc>
            </a:pPr>
            <a:r>
              <a:rPr lang="ru-RU" sz="1100" b="1" dirty="0" smtClean="0">
                <a:solidFill>
                  <a:schemeClr val="accent2"/>
                </a:solidFill>
                <a:latin typeface="+mn-lt"/>
                <a:ea typeface="Open Sans Light" panose="020B0306030504020204" pitchFamily="34" charset="0"/>
                <a:cs typeface="Noto Sans ExtraLight" panose="020B0302040504020204" pitchFamily="34" charset="0"/>
              </a:rPr>
              <a:t>(69,7%)</a:t>
            </a:r>
            <a:endParaRPr lang="en-US" sz="1100" b="1" dirty="0">
              <a:solidFill>
                <a:schemeClr val="accent2"/>
              </a:solidFill>
              <a:latin typeface="+mn-lt"/>
              <a:ea typeface="Open Sans Light" panose="020B0306030504020204" pitchFamily="34" charset="0"/>
              <a:cs typeface="Noto Sans ExtraLight" panose="020B0302040504020204" pitchFamily="34" charset="0"/>
            </a:endParaRPr>
          </a:p>
        </p:txBody>
      </p:sp>
      <p:sp>
        <p:nvSpPr>
          <p:cNvPr id="158" name="Freeform 681">
            <a:extLst>
              <a:ext uri="{FF2B5EF4-FFF2-40B4-BE49-F238E27FC236}">
                <a16:creationId xmlns:a16="http://schemas.microsoft.com/office/drawing/2014/main" xmlns="" id="{F49463AC-09A8-2541-8AA6-C93367694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6973" y="1454820"/>
            <a:ext cx="469392" cy="469392"/>
          </a:xfrm>
          <a:custGeom>
            <a:avLst/>
            <a:gdLst>
              <a:gd name="T0" fmla="*/ 100456 w 294915"/>
              <a:gd name="T1" fmla="*/ 252968 h 294916"/>
              <a:gd name="T2" fmla="*/ 43006 w 294915"/>
              <a:gd name="T3" fmla="*/ 203943 h 294916"/>
              <a:gd name="T4" fmla="*/ 43006 w 294915"/>
              <a:gd name="T5" fmla="*/ 213136 h 294916"/>
              <a:gd name="T6" fmla="*/ 96874 w 294915"/>
              <a:gd name="T7" fmla="*/ 162517 h 294916"/>
              <a:gd name="T8" fmla="*/ 38241 w 294915"/>
              <a:gd name="T9" fmla="*/ 167106 h 294916"/>
              <a:gd name="T10" fmla="*/ 207746 w 294915"/>
              <a:gd name="T11" fmla="*/ 178509 h 294916"/>
              <a:gd name="T12" fmla="*/ 227479 w 294915"/>
              <a:gd name="T13" fmla="*/ 167911 h 294916"/>
              <a:gd name="T14" fmla="*/ 42919 w 294915"/>
              <a:gd name="T15" fmla="*/ 122684 h 294916"/>
              <a:gd name="T16" fmla="*/ 42919 w 294915"/>
              <a:gd name="T17" fmla="*/ 131876 h 294916"/>
              <a:gd name="T18" fmla="*/ 199786 w 294915"/>
              <a:gd name="T19" fmla="*/ 130958 h 294916"/>
              <a:gd name="T20" fmla="*/ 174814 w 294915"/>
              <a:gd name="T21" fmla="*/ 126598 h 294916"/>
              <a:gd name="T22" fmla="*/ 175176 w 294915"/>
              <a:gd name="T23" fmla="*/ 156396 h 294916"/>
              <a:gd name="T24" fmla="*/ 155634 w 294915"/>
              <a:gd name="T25" fmla="*/ 172748 h 294916"/>
              <a:gd name="T26" fmla="*/ 176623 w 294915"/>
              <a:gd name="T27" fmla="*/ 187283 h 294916"/>
              <a:gd name="T28" fmla="*/ 192547 w 294915"/>
              <a:gd name="T29" fmla="*/ 197822 h 294916"/>
              <a:gd name="T30" fmla="*/ 213176 w 294915"/>
              <a:gd name="T31" fmla="*/ 219624 h 294916"/>
              <a:gd name="T32" fmla="*/ 227652 w 294915"/>
              <a:gd name="T33" fmla="*/ 198548 h 294916"/>
              <a:gd name="T34" fmla="*/ 238509 w 294915"/>
              <a:gd name="T35" fmla="*/ 182559 h 294916"/>
              <a:gd name="T36" fmla="*/ 260223 w 294915"/>
              <a:gd name="T37" fmla="*/ 167296 h 294916"/>
              <a:gd name="T38" fmla="*/ 238509 w 294915"/>
              <a:gd name="T39" fmla="*/ 151671 h 294916"/>
              <a:gd name="T40" fmla="*/ 227652 w 294915"/>
              <a:gd name="T41" fmla="*/ 136045 h 294916"/>
              <a:gd name="T42" fmla="*/ 213176 w 294915"/>
              <a:gd name="T43" fmla="*/ 114970 h 294916"/>
              <a:gd name="T44" fmla="*/ 221499 w 294915"/>
              <a:gd name="T45" fmla="*/ 110246 h 294916"/>
              <a:gd name="T46" fmla="*/ 243576 w 294915"/>
              <a:gd name="T47" fmla="*/ 117149 h 294916"/>
              <a:gd name="T48" fmla="*/ 247919 w 294915"/>
              <a:gd name="T49" fmla="*/ 150945 h 294916"/>
              <a:gd name="T50" fmla="*/ 268547 w 294915"/>
              <a:gd name="T51" fmla="*/ 177108 h 294916"/>
              <a:gd name="T52" fmla="*/ 257690 w 294915"/>
              <a:gd name="T53" fmla="*/ 197822 h 294916"/>
              <a:gd name="T54" fmla="*/ 224757 w 294915"/>
              <a:gd name="T55" fmla="*/ 207269 h 294916"/>
              <a:gd name="T56" fmla="*/ 207747 w 294915"/>
              <a:gd name="T57" fmla="*/ 229073 h 294916"/>
              <a:gd name="T58" fmla="*/ 191100 w 294915"/>
              <a:gd name="T59" fmla="*/ 207269 h 294916"/>
              <a:gd name="T60" fmla="*/ 157804 w 294915"/>
              <a:gd name="T61" fmla="*/ 197822 h 294916"/>
              <a:gd name="T62" fmla="*/ 147309 w 294915"/>
              <a:gd name="T63" fmla="*/ 177108 h 294916"/>
              <a:gd name="T64" fmla="*/ 167576 w 294915"/>
              <a:gd name="T65" fmla="*/ 150945 h 294916"/>
              <a:gd name="T66" fmla="*/ 171919 w 294915"/>
              <a:gd name="T67" fmla="*/ 117149 h 294916"/>
              <a:gd name="T68" fmla="*/ 193995 w 294915"/>
              <a:gd name="T69" fmla="*/ 110246 h 294916"/>
              <a:gd name="T70" fmla="*/ 136665 w 294915"/>
              <a:gd name="T71" fmla="*/ 87264 h 294916"/>
              <a:gd name="T72" fmla="*/ 100282 w 294915"/>
              <a:gd name="T73" fmla="*/ 82852 h 294916"/>
              <a:gd name="T74" fmla="*/ 76199 w 294915"/>
              <a:gd name="T75" fmla="*/ 92045 h 294916"/>
              <a:gd name="T76" fmla="*/ 208629 w 294915"/>
              <a:gd name="T77" fmla="*/ 78072 h 294916"/>
              <a:gd name="T78" fmla="*/ 276420 w 294915"/>
              <a:gd name="T79" fmla="*/ 222391 h 294916"/>
              <a:gd name="T80" fmla="*/ 248868 w 294915"/>
              <a:gd name="T81" fmla="*/ 291303 h 294916"/>
              <a:gd name="T82" fmla="*/ 287294 w 294915"/>
              <a:gd name="T83" fmla="*/ 165385 h 294916"/>
              <a:gd name="T84" fmla="*/ 110749 w 294915"/>
              <a:gd name="T85" fmla="*/ 198578 h 294916"/>
              <a:gd name="T86" fmla="*/ 130326 w 294915"/>
              <a:gd name="T87" fmla="*/ 218422 h 294916"/>
              <a:gd name="T88" fmla="*/ 170926 w 294915"/>
              <a:gd name="T89" fmla="*/ 291303 h 294916"/>
              <a:gd name="T90" fmla="*/ 155701 w 294915"/>
              <a:gd name="T91" fmla="*/ 264243 h 294916"/>
              <a:gd name="T92" fmla="*/ 99511 w 294915"/>
              <a:gd name="T93" fmla="*/ 205433 h 294916"/>
              <a:gd name="T94" fmla="*/ 69753 w 294915"/>
              <a:gd name="T95" fmla="*/ 9035 h 294916"/>
              <a:gd name="T96" fmla="*/ 69753 w 294915"/>
              <a:gd name="T97" fmla="*/ 9035 h 294916"/>
              <a:gd name="T98" fmla="*/ 291660 w 294915"/>
              <a:gd name="T99" fmla="*/ 47706 h 294916"/>
              <a:gd name="T100" fmla="*/ 248651 w 294915"/>
              <a:gd name="T101" fmla="*/ 71197 h 294916"/>
              <a:gd name="T102" fmla="*/ 43370 w 294915"/>
              <a:gd name="T103" fmla="*/ 9035 h 294916"/>
              <a:gd name="T104" fmla="*/ 147456 w 294915"/>
              <a:gd name="T105" fmla="*/ 291295 h 294916"/>
              <a:gd name="T106" fmla="*/ 0 w 294915"/>
              <a:gd name="T107" fmla="*/ 291295 h 29491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4915" h="294916">
                <a:moveTo>
                  <a:pt x="42785" y="242887"/>
                </a:moveTo>
                <a:lnTo>
                  <a:pt x="100090" y="242887"/>
                </a:lnTo>
                <a:cubicBezTo>
                  <a:pt x="102252" y="242887"/>
                  <a:pt x="104415" y="244719"/>
                  <a:pt x="104415" y="247283"/>
                </a:cubicBezTo>
                <a:cubicBezTo>
                  <a:pt x="104415" y="249848"/>
                  <a:pt x="102252" y="252046"/>
                  <a:pt x="100090" y="252046"/>
                </a:cubicBezTo>
                <a:lnTo>
                  <a:pt x="42785" y="252046"/>
                </a:lnTo>
                <a:cubicBezTo>
                  <a:pt x="40263" y="252046"/>
                  <a:pt x="38100" y="249848"/>
                  <a:pt x="38100" y="247283"/>
                </a:cubicBezTo>
                <a:cubicBezTo>
                  <a:pt x="38100" y="244719"/>
                  <a:pt x="40263" y="242887"/>
                  <a:pt x="42785" y="242887"/>
                </a:cubicBezTo>
                <a:close/>
                <a:moveTo>
                  <a:pt x="42850" y="203200"/>
                </a:moveTo>
                <a:lnTo>
                  <a:pt x="79387" y="203200"/>
                </a:lnTo>
                <a:cubicBezTo>
                  <a:pt x="81945" y="203200"/>
                  <a:pt x="83772" y="205398"/>
                  <a:pt x="83772" y="207596"/>
                </a:cubicBezTo>
                <a:cubicBezTo>
                  <a:pt x="83772" y="210527"/>
                  <a:pt x="81945" y="212359"/>
                  <a:pt x="79387" y="212359"/>
                </a:cubicBezTo>
                <a:lnTo>
                  <a:pt x="42850" y="212359"/>
                </a:lnTo>
                <a:cubicBezTo>
                  <a:pt x="40292" y="212359"/>
                  <a:pt x="38100" y="210527"/>
                  <a:pt x="38100" y="207596"/>
                </a:cubicBezTo>
                <a:cubicBezTo>
                  <a:pt x="38100" y="205398"/>
                  <a:pt x="40292" y="203200"/>
                  <a:pt x="42850" y="203200"/>
                </a:cubicBezTo>
                <a:close/>
                <a:moveTo>
                  <a:pt x="42817" y="161925"/>
                </a:moveTo>
                <a:lnTo>
                  <a:pt x="96520" y="161925"/>
                </a:lnTo>
                <a:cubicBezTo>
                  <a:pt x="99060" y="161925"/>
                  <a:pt x="101237" y="163830"/>
                  <a:pt x="101237" y="166497"/>
                </a:cubicBezTo>
                <a:cubicBezTo>
                  <a:pt x="101237" y="168783"/>
                  <a:pt x="99060" y="171069"/>
                  <a:pt x="96520" y="171069"/>
                </a:cubicBezTo>
                <a:lnTo>
                  <a:pt x="42817" y="171069"/>
                </a:lnTo>
                <a:cubicBezTo>
                  <a:pt x="40277" y="171069"/>
                  <a:pt x="38100" y="168783"/>
                  <a:pt x="38100" y="166497"/>
                </a:cubicBezTo>
                <a:cubicBezTo>
                  <a:pt x="38100" y="163830"/>
                  <a:pt x="40277" y="161925"/>
                  <a:pt x="42817" y="161925"/>
                </a:cubicBezTo>
                <a:close/>
                <a:moveTo>
                  <a:pt x="206987" y="156740"/>
                </a:moveTo>
                <a:cubicBezTo>
                  <a:pt x="201161" y="156740"/>
                  <a:pt x="196428" y="161473"/>
                  <a:pt x="196428" y="167299"/>
                </a:cubicBezTo>
                <a:cubicBezTo>
                  <a:pt x="196428" y="173125"/>
                  <a:pt x="201161" y="177858"/>
                  <a:pt x="206987" y="177858"/>
                </a:cubicBezTo>
                <a:cubicBezTo>
                  <a:pt x="212812" y="177858"/>
                  <a:pt x="217546" y="173125"/>
                  <a:pt x="217546" y="167299"/>
                </a:cubicBezTo>
                <a:cubicBezTo>
                  <a:pt x="217546" y="161473"/>
                  <a:pt x="212812" y="156740"/>
                  <a:pt x="206987" y="156740"/>
                </a:cubicBezTo>
                <a:close/>
                <a:moveTo>
                  <a:pt x="206987" y="147637"/>
                </a:moveTo>
                <a:cubicBezTo>
                  <a:pt x="217546" y="147637"/>
                  <a:pt x="226648" y="156376"/>
                  <a:pt x="226648" y="167299"/>
                </a:cubicBezTo>
                <a:cubicBezTo>
                  <a:pt x="226648" y="177858"/>
                  <a:pt x="217546" y="186961"/>
                  <a:pt x="206987" y="186961"/>
                </a:cubicBezTo>
                <a:cubicBezTo>
                  <a:pt x="196064" y="186961"/>
                  <a:pt x="187325" y="177858"/>
                  <a:pt x="187325" y="167299"/>
                </a:cubicBezTo>
                <a:cubicBezTo>
                  <a:pt x="187325" y="156376"/>
                  <a:pt x="196064" y="147637"/>
                  <a:pt x="206987" y="147637"/>
                </a:cubicBezTo>
                <a:close/>
                <a:moveTo>
                  <a:pt x="42763" y="122237"/>
                </a:moveTo>
                <a:lnTo>
                  <a:pt x="108049" y="122237"/>
                </a:lnTo>
                <a:cubicBezTo>
                  <a:pt x="110201" y="122237"/>
                  <a:pt x="112353" y="124069"/>
                  <a:pt x="112353" y="126633"/>
                </a:cubicBezTo>
                <a:cubicBezTo>
                  <a:pt x="112353" y="129197"/>
                  <a:pt x="110201" y="131396"/>
                  <a:pt x="108049" y="131396"/>
                </a:cubicBezTo>
                <a:lnTo>
                  <a:pt x="42763" y="131396"/>
                </a:lnTo>
                <a:cubicBezTo>
                  <a:pt x="40252" y="131396"/>
                  <a:pt x="38100" y="129197"/>
                  <a:pt x="38100" y="126633"/>
                </a:cubicBezTo>
                <a:cubicBezTo>
                  <a:pt x="38100" y="124069"/>
                  <a:pt x="40252" y="122237"/>
                  <a:pt x="42763" y="122237"/>
                </a:cubicBezTo>
                <a:close/>
                <a:moveTo>
                  <a:pt x="201940" y="114551"/>
                </a:moveTo>
                <a:lnTo>
                  <a:pt x="199056" y="130481"/>
                </a:lnTo>
                <a:cubicBezTo>
                  <a:pt x="198695" y="132292"/>
                  <a:pt x="197613" y="133740"/>
                  <a:pt x="196171" y="134102"/>
                </a:cubicBezTo>
                <a:cubicBezTo>
                  <a:pt x="194729" y="134464"/>
                  <a:pt x="193286" y="135188"/>
                  <a:pt x="191844" y="135912"/>
                </a:cubicBezTo>
                <a:cubicBezTo>
                  <a:pt x="190402" y="136636"/>
                  <a:pt x="188238" y="136274"/>
                  <a:pt x="187156" y="135550"/>
                </a:cubicBezTo>
                <a:lnTo>
                  <a:pt x="174175" y="126136"/>
                </a:lnTo>
                <a:cubicBezTo>
                  <a:pt x="171291" y="128309"/>
                  <a:pt x="168767" y="130481"/>
                  <a:pt x="166603" y="133378"/>
                </a:cubicBezTo>
                <a:lnTo>
                  <a:pt x="175978" y="146774"/>
                </a:lnTo>
                <a:cubicBezTo>
                  <a:pt x="177060" y="148222"/>
                  <a:pt x="177060" y="149670"/>
                  <a:pt x="176339" y="151119"/>
                </a:cubicBezTo>
                <a:cubicBezTo>
                  <a:pt x="175618" y="152929"/>
                  <a:pt x="175257" y="154377"/>
                  <a:pt x="174536" y="155826"/>
                </a:cubicBezTo>
                <a:cubicBezTo>
                  <a:pt x="174175" y="157274"/>
                  <a:pt x="172733" y="158360"/>
                  <a:pt x="170930" y="158722"/>
                </a:cubicBezTo>
                <a:lnTo>
                  <a:pt x="155065" y="161256"/>
                </a:lnTo>
                <a:cubicBezTo>
                  <a:pt x="155065" y="163067"/>
                  <a:pt x="154704" y="164877"/>
                  <a:pt x="154704" y="166687"/>
                </a:cubicBezTo>
                <a:cubicBezTo>
                  <a:pt x="154704" y="168498"/>
                  <a:pt x="155065" y="170308"/>
                  <a:pt x="155065" y="172118"/>
                </a:cubicBezTo>
                <a:lnTo>
                  <a:pt x="170930" y="174291"/>
                </a:lnTo>
                <a:cubicBezTo>
                  <a:pt x="172733" y="174653"/>
                  <a:pt x="174175" y="176101"/>
                  <a:pt x="174536" y="177549"/>
                </a:cubicBezTo>
                <a:cubicBezTo>
                  <a:pt x="175257" y="178997"/>
                  <a:pt x="175618" y="180446"/>
                  <a:pt x="176339" y="181894"/>
                </a:cubicBezTo>
                <a:cubicBezTo>
                  <a:pt x="177060" y="183342"/>
                  <a:pt x="177060" y="185153"/>
                  <a:pt x="175978" y="186601"/>
                </a:cubicBezTo>
                <a:lnTo>
                  <a:pt x="166603" y="199635"/>
                </a:lnTo>
                <a:cubicBezTo>
                  <a:pt x="168767" y="202531"/>
                  <a:pt x="171291" y="205066"/>
                  <a:pt x="174175" y="207238"/>
                </a:cubicBezTo>
                <a:lnTo>
                  <a:pt x="187156" y="197825"/>
                </a:lnTo>
                <a:cubicBezTo>
                  <a:pt x="188238" y="196738"/>
                  <a:pt x="190402" y="196738"/>
                  <a:pt x="191844" y="197101"/>
                </a:cubicBezTo>
                <a:cubicBezTo>
                  <a:pt x="193286" y="198187"/>
                  <a:pt x="194729" y="198549"/>
                  <a:pt x="196171" y="199273"/>
                </a:cubicBezTo>
                <a:cubicBezTo>
                  <a:pt x="197613" y="199635"/>
                  <a:pt x="198695" y="201083"/>
                  <a:pt x="199056" y="202894"/>
                </a:cubicBezTo>
                <a:lnTo>
                  <a:pt x="201940" y="218824"/>
                </a:lnTo>
                <a:cubicBezTo>
                  <a:pt x="205185" y="219186"/>
                  <a:pt x="208791" y="219186"/>
                  <a:pt x="212397" y="218824"/>
                </a:cubicBezTo>
                <a:lnTo>
                  <a:pt x="214921" y="202894"/>
                </a:lnTo>
                <a:cubicBezTo>
                  <a:pt x="215282" y="201083"/>
                  <a:pt x="216363" y="199635"/>
                  <a:pt x="217806" y="199273"/>
                </a:cubicBezTo>
                <a:cubicBezTo>
                  <a:pt x="219248" y="198549"/>
                  <a:pt x="220690" y="198187"/>
                  <a:pt x="222493" y="197101"/>
                </a:cubicBezTo>
                <a:cubicBezTo>
                  <a:pt x="223936" y="196738"/>
                  <a:pt x="225378" y="196738"/>
                  <a:pt x="226820" y="197825"/>
                </a:cubicBezTo>
                <a:lnTo>
                  <a:pt x="239801" y="207238"/>
                </a:lnTo>
                <a:cubicBezTo>
                  <a:pt x="242686" y="205066"/>
                  <a:pt x="245210" y="202531"/>
                  <a:pt x="247373" y="199635"/>
                </a:cubicBezTo>
                <a:lnTo>
                  <a:pt x="237998" y="186601"/>
                </a:lnTo>
                <a:cubicBezTo>
                  <a:pt x="236917" y="185153"/>
                  <a:pt x="236556" y="183342"/>
                  <a:pt x="237638" y="181894"/>
                </a:cubicBezTo>
                <a:cubicBezTo>
                  <a:pt x="238359" y="180446"/>
                  <a:pt x="238719" y="178997"/>
                  <a:pt x="239441" y="177549"/>
                </a:cubicBezTo>
                <a:cubicBezTo>
                  <a:pt x="239801" y="176101"/>
                  <a:pt x="241244" y="174653"/>
                  <a:pt x="242686" y="174291"/>
                </a:cubicBezTo>
                <a:lnTo>
                  <a:pt x="258912" y="172118"/>
                </a:lnTo>
                <a:cubicBezTo>
                  <a:pt x="259273" y="170308"/>
                  <a:pt x="259273" y="168498"/>
                  <a:pt x="259273" y="166687"/>
                </a:cubicBezTo>
                <a:cubicBezTo>
                  <a:pt x="259273" y="164877"/>
                  <a:pt x="259273" y="163067"/>
                  <a:pt x="258912" y="161256"/>
                </a:cubicBezTo>
                <a:lnTo>
                  <a:pt x="242686" y="158722"/>
                </a:lnTo>
                <a:cubicBezTo>
                  <a:pt x="241244" y="158360"/>
                  <a:pt x="239801" y="157274"/>
                  <a:pt x="239441" y="155826"/>
                </a:cubicBezTo>
                <a:cubicBezTo>
                  <a:pt x="238719" y="154377"/>
                  <a:pt x="238359" y="152929"/>
                  <a:pt x="237638" y="151119"/>
                </a:cubicBezTo>
                <a:cubicBezTo>
                  <a:pt x="236556" y="149670"/>
                  <a:pt x="236917" y="148222"/>
                  <a:pt x="237998" y="146774"/>
                </a:cubicBezTo>
                <a:lnTo>
                  <a:pt x="247373" y="133378"/>
                </a:lnTo>
                <a:cubicBezTo>
                  <a:pt x="245210" y="130481"/>
                  <a:pt x="242686" y="128309"/>
                  <a:pt x="239801" y="126136"/>
                </a:cubicBezTo>
                <a:lnTo>
                  <a:pt x="226820" y="135550"/>
                </a:lnTo>
                <a:cubicBezTo>
                  <a:pt x="225378" y="136636"/>
                  <a:pt x="223575" y="136636"/>
                  <a:pt x="222133" y="135912"/>
                </a:cubicBezTo>
                <a:cubicBezTo>
                  <a:pt x="220690" y="135188"/>
                  <a:pt x="219248" y="134464"/>
                  <a:pt x="217806" y="134102"/>
                </a:cubicBezTo>
                <a:cubicBezTo>
                  <a:pt x="216363" y="133378"/>
                  <a:pt x="215282" y="132292"/>
                  <a:pt x="214921" y="130481"/>
                </a:cubicBezTo>
                <a:lnTo>
                  <a:pt x="212397" y="114551"/>
                </a:lnTo>
                <a:cubicBezTo>
                  <a:pt x="208791" y="114188"/>
                  <a:pt x="205185" y="114188"/>
                  <a:pt x="201940" y="114551"/>
                </a:cubicBezTo>
                <a:close/>
                <a:moveTo>
                  <a:pt x="197253" y="105861"/>
                </a:moveTo>
                <a:cubicBezTo>
                  <a:pt x="203743" y="104775"/>
                  <a:pt x="210594" y="104775"/>
                  <a:pt x="217085" y="105861"/>
                </a:cubicBezTo>
                <a:cubicBezTo>
                  <a:pt x="218888" y="106223"/>
                  <a:pt x="220330" y="108033"/>
                  <a:pt x="220690" y="109844"/>
                </a:cubicBezTo>
                <a:lnTo>
                  <a:pt x="223214" y="126499"/>
                </a:lnTo>
                <a:cubicBezTo>
                  <a:pt x="223214" y="126499"/>
                  <a:pt x="223575" y="126499"/>
                  <a:pt x="223936" y="126499"/>
                </a:cubicBezTo>
                <a:lnTo>
                  <a:pt x="237277" y="116723"/>
                </a:lnTo>
                <a:cubicBezTo>
                  <a:pt x="239080" y="115637"/>
                  <a:pt x="241244" y="115637"/>
                  <a:pt x="242686" y="116723"/>
                </a:cubicBezTo>
                <a:cubicBezTo>
                  <a:pt x="248095" y="120706"/>
                  <a:pt x="252782" y="125412"/>
                  <a:pt x="256749" y="130843"/>
                </a:cubicBezTo>
                <a:cubicBezTo>
                  <a:pt x="257830" y="132292"/>
                  <a:pt x="257830" y="134464"/>
                  <a:pt x="256749" y="135912"/>
                </a:cubicBezTo>
                <a:lnTo>
                  <a:pt x="246652" y="149670"/>
                </a:lnTo>
                <a:cubicBezTo>
                  <a:pt x="247013" y="150033"/>
                  <a:pt x="247013" y="150033"/>
                  <a:pt x="247013" y="150395"/>
                </a:cubicBezTo>
                <a:lnTo>
                  <a:pt x="263600" y="152929"/>
                </a:lnTo>
                <a:cubicBezTo>
                  <a:pt x="265402" y="153291"/>
                  <a:pt x="267205" y="154739"/>
                  <a:pt x="267566" y="156550"/>
                </a:cubicBezTo>
                <a:cubicBezTo>
                  <a:pt x="267927" y="159808"/>
                  <a:pt x="267927" y="163067"/>
                  <a:pt x="267927" y="166687"/>
                </a:cubicBezTo>
                <a:cubicBezTo>
                  <a:pt x="267927" y="169946"/>
                  <a:pt x="267927" y="173204"/>
                  <a:pt x="267566" y="176463"/>
                </a:cubicBezTo>
                <a:cubicBezTo>
                  <a:pt x="267205" y="178635"/>
                  <a:pt x="265402" y="180084"/>
                  <a:pt x="263600" y="180084"/>
                </a:cubicBezTo>
                <a:lnTo>
                  <a:pt x="247013" y="182980"/>
                </a:lnTo>
                <a:cubicBezTo>
                  <a:pt x="247013" y="182980"/>
                  <a:pt x="247013" y="183342"/>
                  <a:pt x="246652" y="183342"/>
                </a:cubicBezTo>
                <a:lnTo>
                  <a:pt x="256749" y="197101"/>
                </a:lnTo>
                <a:cubicBezTo>
                  <a:pt x="257830" y="198549"/>
                  <a:pt x="257830" y="200721"/>
                  <a:pt x="256749" y="202169"/>
                </a:cubicBezTo>
                <a:cubicBezTo>
                  <a:pt x="252782" y="207962"/>
                  <a:pt x="248095" y="212669"/>
                  <a:pt x="242686" y="216290"/>
                </a:cubicBezTo>
                <a:cubicBezTo>
                  <a:pt x="241244" y="217738"/>
                  <a:pt x="239080" y="217738"/>
                  <a:pt x="237277" y="216290"/>
                </a:cubicBezTo>
                <a:lnTo>
                  <a:pt x="223936" y="206514"/>
                </a:lnTo>
                <a:cubicBezTo>
                  <a:pt x="223575" y="206514"/>
                  <a:pt x="223214" y="206514"/>
                  <a:pt x="223214" y="206514"/>
                </a:cubicBezTo>
                <a:lnTo>
                  <a:pt x="220690" y="223531"/>
                </a:lnTo>
                <a:cubicBezTo>
                  <a:pt x="220330" y="225341"/>
                  <a:pt x="218888" y="226790"/>
                  <a:pt x="217085" y="227152"/>
                </a:cubicBezTo>
                <a:cubicBezTo>
                  <a:pt x="213479" y="227514"/>
                  <a:pt x="210234" y="228238"/>
                  <a:pt x="206988" y="228238"/>
                </a:cubicBezTo>
                <a:cubicBezTo>
                  <a:pt x="203743" y="228238"/>
                  <a:pt x="200137" y="227514"/>
                  <a:pt x="197253" y="227152"/>
                </a:cubicBezTo>
                <a:cubicBezTo>
                  <a:pt x="195089" y="226790"/>
                  <a:pt x="193647" y="225341"/>
                  <a:pt x="193286" y="223531"/>
                </a:cubicBezTo>
                <a:lnTo>
                  <a:pt x="190762" y="206876"/>
                </a:lnTo>
                <a:cubicBezTo>
                  <a:pt x="190402" y="206514"/>
                  <a:pt x="190402" y="206514"/>
                  <a:pt x="190402" y="206514"/>
                </a:cubicBezTo>
                <a:lnTo>
                  <a:pt x="176700" y="216652"/>
                </a:lnTo>
                <a:cubicBezTo>
                  <a:pt x="175257" y="217738"/>
                  <a:pt x="173094" y="217738"/>
                  <a:pt x="171291" y="216652"/>
                </a:cubicBezTo>
                <a:cubicBezTo>
                  <a:pt x="165882" y="212669"/>
                  <a:pt x="161195" y="207962"/>
                  <a:pt x="157228" y="202169"/>
                </a:cubicBezTo>
                <a:cubicBezTo>
                  <a:pt x="156146" y="200721"/>
                  <a:pt x="156146" y="198549"/>
                  <a:pt x="157228" y="197101"/>
                </a:cubicBezTo>
                <a:lnTo>
                  <a:pt x="167324" y="183342"/>
                </a:lnTo>
                <a:cubicBezTo>
                  <a:pt x="167324" y="183342"/>
                  <a:pt x="167324" y="183342"/>
                  <a:pt x="166964" y="182980"/>
                </a:cubicBezTo>
                <a:lnTo>
                  <a:pt x="150377" y="180084"/>
                </a:lnTo>
                <a:cubicBezTo>
                  <a:pt x="148214" y="180084"/>
                  <a:pt x="146771" y="178635"/>
                  <a:pt x="146771" y="176463"/>
                </a:cubicBezTo>
                <a:cubicBezTo>
                  <a:pt x="146050" y="173204"/>
                  <a:pt x="146050" y="169946"/>
                  <a:pt x="146050" y="166687"/>
                </a:cubicBezTo>
                <a:cubicBezTo>
                  <a:pt x="146050" y="163067"/>
                  <a:pt x="146050" y="160170"/>
                  <a:pt x="146771" y="156550"/>
                </a:cubicBezTo>
                <a:cubicBezTo>
                  <a:pt x="146771" y="154739"/>
                  <a:pt x="148214" y="153291"/>
                  <a:pt x="150377" y="152929"/>
                </a:cubicBezTo>
                <a:lnTo>
                  <a:pt x="166964" y="150395"/>
                </a:lnTo>
                <a:cubicBezTo>
                  <a:pt x="167324" y="150033"/>
                  <a:pt x="167324" y="150033"/>
                  <a:pt x="167324" y="149670"/>
                </a:cubicBezTo>
                <a:lnTo>
                  <a:pt x="157228" y="136274"/>
                </a:lnTo>
                <a:cubicBezTo>
                  <a:pt x="156146" y="134464"/>
                  <a:pt x="156146" y="132292"/>
                  <a:pt x="157228" y="130843"/>
                </a:cubicBezTo>
                <a:cubicBezTo>
                  <a:pt x="161195" y="125412"/>
                  <a:pt x="165882" y="120706"/>
                  <a:pt x="171291" y="116723"/>
                </a:cubicBezTo>
                <a:cubicBezTo>
                  <a:pt x="173094" y="115637"/>
                  <a:pt x="175257" y="115637"/>
                  <a:pt x="176700" y="116723"/>
                </a:cubicBezTo>
                <a:lnTo>
                  <a:pt x="190402" y="126499"/>
                </a:lnTo>
                <a:cubicBezTo>
                  <a:pt x="190402" y="126499"/>
                  <a:pt x="190402" y="126499"/>
                  <a:pt x="190762" y="126499"/>
                </a:cubicBezTo>
                <a:lnTo>
                  <a:pt x="193286" y="109844"/>
                </a:lnTo>
                <a:cubicBezTo>
                  <a:pt x="193647" y="108033"/>
                  <a:pt x="195089" y="106585"/>
                  <a:pt x="197253" y="105861"/>
                </a:cubicBezTo>
                <a:close/>
                <a:moveTo>
                  <a:pt x="99916" y="82550"/>
                </a:moveTo>
                <a:lnTo>
                  <a:pt x="131859" y="82550"/>
                </a:lnTo>
                <a:cubicBezTo>
                  <a:pt x="134372" y="82550"/>
                  <a:pt x="136166" y="84748"/>
                  <a:pt x="136166" y="86946"/>
                </a:cubicBezTo>
                <a:cubicBezTo>
                  <a:pt x="136166" y="89510"/>
                  <a:pt x="134372" y="91709"/>
                  <a:pt x="131859" y="91709"/>
                </a:cubicBezTo>
                <a:lnTo>
                  <a:pt x="99916" y="91709"/>
                </a:lnTo>
                <a:cubicBezTo>
                  <a:pt x="97404" y="91709"/>
                  <a:pt x="95250" y="89510"/>
                  <a:pt x="95250" y="86946"/>
                </a:cubicBezTo>
                <a:cubicBezTo>
                  <a:pt x="95250" y="84748"/>
                  <a:pt x="97404" y="82550"/>
                  <a:pt x="99916" y="82550"/>
                </a:cubicBezTo>
                <a:close/>
                <a:moveTo>
                  <a:pt x="42783" y="82550"/>
                </a:moveTo>
                <a:lnTo>
                  <a:pt x="75920" y="82550"/>
                </a:lnTo>
                <a:cubicBezTo>
                  <a:pt x="78441" y="82550"/>
                  <a:pt x="80602" y="84748"/>
                  <a:pt x="80602" y="86946"/>
                </a:cubicBezTo>
                <a:cubicBezTo>
                  <a:pt x="80602" y="89510"/>
                  <a:pt x="78441" y="91709"/>
                  <a:pt x="75920" y="91709"/>
                </a:cubicBezTo>
                <a:lnTo>
                  <a:pt x="42783" y="91709"/>
                </a:lnTo>
                <a:cubicBezTo>
                  <a:pt x="40261" y="91709"/>
                  <a:pt x="38100" y="89510"/>
                  <a:pt x="38100" y="86946"/>
                </a:cubicBezTo>
                <a:cubicBezTo>
                  <a:pt x="38100" y="84748"/>
                  <a:pt x="40261" y="82550"/>
                  <a:pt x="42783" y="82550"/>
                </a:cubicBezTo>
                <a:close/>
                <a:moveTo>
                  <a:pt x="207867" y="77787"/>
                </a:moveTo>
                <a:cubicBezTo>
                  <a:pt x="255905" y="77787"/>
                  <a:pt x="294914" y="116971"/>
                  <a:pt x="294914" y="164782"/>
                </a:cubicBezTo>
                <a:cubicBezTo>
                  <a:pt x="294914" y="179880"/>
                  <a:pt x="290941" y="194619"/>
                  <a:pt x="283356" y="207920"/>
                </a:cubicBezTo>
                <a:cubicBezTo>
                  <a:pt x="283356" y="208280"/>
                  <a:pt x="283356" y="208280"/>
                  <a:pt x="283356" y="208280"/>
                </a:cubicBezTo>
                <a:cubicBezTo>
                  <a:pt x="280827" y="212593"/>
                  <a:pt x="277938" y="217267"/>
                  <a:pt x="275410" y="221581"/>
                </a:cubicBezTo>
                <a:cubicBezTo>
                  <a:pt x="270353" y="229130"/>
                  <a:pt x="265657" y="236679"/>
                  <a:pt x="263129" y="242431"/>
                </a:cubicBezTo>
                <a:cubicBezTo>
                  <a:pt x="257350" y="255372"/>
                  <a:pt x="256989" y="290242"/>
                  <a:pt x="256989" y="290242"/>
                </a:cubicBezTo>
                <a:cubicBezTo>
                  <a:pt x="256989" y="293118"/>
                  <a:pt x="254460" y="294916"/>
                  <a:pt x="252293" y="294916"/>
                </a:cubicBezTo>
                <a:cubicBezTo>
                  <a:pt x="249765" y="294916"/>
                  <a:pt x="247959" y="293118"/>
                  <a:pt x="247959" y="290242"/>
                </a:cubicBezTo>
                <a:cubicBezTo>
                  <a:pt x="247959" y="289164"/>
                  <a:pt x="248320" y="253575"/>
                  <a:pt x="254822" y="238836"/>
                </a:cubicBezTo>
                <a:cubicBezTo>
                  <a:pt x="257711" y="232365"/>
                  <a:pt x="262407" y="224816"/>
                  <a:pt x="267824" y="216907"/>
                </a:cubicBezTo>
                <a:cubicBezTo>
                  <a:pt x="270353" y="212234"/>
                  <a:pt x="273242" y="207920"/>
                  <a:pt x="275771" y="203247"/>
                </a:cubicBezTo>
                <a:cubicBezTo>
                  <a:pt x="282633" y="191743"/>
                  <a:pt x="286245" y="178442"/>
                  <a:pt x="286245" y="164782"/>
                </a:cubicBezTo>
                <a:cubicBezTo>
                  <a:pt x="286245" y="121644"/>
                  <a:pt x="251210" y="86774"/>
                  <a:pt x="207867" y="86774"/>
                </a:cubicBezTo>
                <a:cubicBezTo>
                  <a:pt x="164523" y="86774"/>
                  <a:pt x="129488" y="121644"/>
                  <a:pt x="129488" y="164782"/>
                </a:cubicBezTo>
                <a:cubicBezTo>
                  <a:pt x="129488" y="165142"/>
                  <a:pt x="129127" y="165142"/>
                  <a:pt x="129127" y="165501"/>
                </a:cubicBezTo>
                <a:cubicBezTo>
                  <a:pt x="129127" y="166220"/>
                  <a:pt x="126237" y="178802"/>
                  <a:pt x="110344" y="197855"/>
                </a:cubicBezTo>
                <a:cubicBezTo>
                  <a:pt x="108539" y="199652"/>
                  <a:pt x="107816" y="201809"/>
                  <a:pt x="108177" y="202887"/>
                </a:cubicBezTo>
                <a:cubicBezTo>
                  <a:pt x="108177" y="203606"/>
                  <a:pt x="108900" y="204685"/>
                  <a:pt x="110344" y="205044"/>
                </a:cubicBezTo>
                <a:cubicBezTo>
                  <a:pt x="117930" y="209718"/>
                  <a:pt x="126959" y="213312"/>
                  <a:pt x="126959" y="213312"/>
                </a:cubicBezTo>
                <a:cubicBezTo>
                  <a:pt x="129127" y="213672"/>
                  <a:pt x="130210" y="215829"/>
                  <a:pt x="129849" y="217626"/>
                </a:cubicBezTo>
                <a:cubicBezTo>
                  <a:pt x="129849" y="217986"/>
                  <a:pt x="127321" y="236679"/>
                  <a:pt x="129488" y="247464"/>
                </a:cubicBezTo>
                <a:cubicBezTo>
                  <a:pt x="130210" y="251778"/>
                  <a:pt x="141046" y="254294"/>
                  <a:pt x="155132" y="254294"/>
                </a:cubicBezTo>
                <a:cubicBezTo>
                  <a:pt x="164162" y="254294"/>
                  <a:pt x="170302" y="260405"/>
                  <a:pt x="170302" y="269033"/>
                </a:cubicBezTo>
                <a:lnTo>
                  <a:pt x="170302" y="290242"/>
                </a:lnTo>
                <a:cubicBezTo>
                  <a:pt x="170302" y="293118"/>
                  <a:pt x="168497" y="294916"/>
                  <a:pt x="165968" y="294916"/>
                </a:cubicBezTo>
                <a:cubicBezTo>
                  <a:pt x="163440" y="294916"/>
                  <a:pt x="161273" y="293118"/>
                  <a:pt x="161273" y="290242"/>
                </a:cubicBezTo>
                <a:lnTo>
                  <a:pt x="161273" y="269033"/>
                </a:lnTo>
                <a:cubicBezTo>
                  <a:pt x="161273" y="265438"/>
                  <a:pt x="159105" y="263281"/>
                  <a:pt x="155132" y="263281"/>
                </a:cubicBezTo>
                <a:cubicBezTo>
                  <a:pt x="143213" y="263281"/>
                  <a:pt x="122986" y="261484"/>
                  <a:pt x="120819" y="249261"/>
                </a:cubicBezTo>
                <a:cubicBezTo>
                  <a:pt x="119013" y="239555"/>
                  <a:pt x="120097" y="226613"/>
                  <a:pt x="120819" y="220143"/>
                </a:cubicBezTo>
                <a:cubicBezTo>
                  <a:pt x="117207" y="218705"/>
                  <a:pt x="111067" y="215829"/>
                  <a:pt x="105649" y="212953"/>
                </a:cubicBezTo>
                <a:cubicBezTo>
                  <a:pt x="100953" y="210077"/>
                  <a:pt x="99509" y="206842"/>
                  <a:pt x="99148" y="204685"/>
                </a:cubicBezTo>
                <a:cubicBezTo>
                  <a:pt x="98425" y="199293"/>
                  <a:pt x="101676" y="194260"/>
                  <a:pt x="103482" y="192103"/>
                </a:cubicBezTo>
                <a:cubicBezTo>
                  <a:pt x="116485" y="177005"/>
                  <a:pt x="120097" y="166220"/>
                  <a:pt x="120458" y="164063"/>
                </a:cubicBezTo>
                <a:cubicBezTo>
                  <a:pt x="120819" y="116611"/>
                  <a:pt x="159828" y="77787"/>
                  <a:pt x="207867" y="77787"/>
                </a:cubicBezTo>
                <a:close/>
                <a:moveTo>
                  <a:pt x="69498" y="9002"/>
                </a:moveTo>
                <a:cubicBezTo>
                  <a:pt x="78500" y="15844"/>
                  <a:pt x="84622" y="26647"/>
                  <a:pt x="86062" y="38530"/>
                </a:cubicBezTo>
                <a:lnTo>
                  <a:pt x="285913" y="38530"/>
                </a:lnTo>
                <a:cubicBezTo>
                  <a:pt x="283392" y="21966"/>
                  <a:pt x="269349" y="9002"/>
                  <a:pt x="252064" y="9002"/>
                </a:cubicBezTo>
                <a:lnTo>
                  <a:pt x="69498" y="9002"/>
                </a:lnTo>
                <a:close/>
                <a:moveTo>
                  <a:pt x="43211" y="0"/>
                </a:moveTo>
                <a:lnTo>
                  <a:pt x="252064" y="0"/>
                </a:lnTo>
                <a:cubicBezTo>
                  <a:pt x="275830" y="0"/>
                  <a:pt x="294915" y="19445"/>
                  <a:pt x="294915" y="42851"/>
                </a:cubicBezTo>
                <a:cubicBezTo>
                  <a:pt x="294915" y="45371"/>
                  <a:pt x="293115" y="47532"/>
                  <a:pt x="290594" y="47532"/>
                </a:cubicBezTo>
                <a:lnTo>
                  <a:pt x="256385" y="47532"/>
                </a:lnTo>
                <a:lnTo>
                  <a:pt x="256385" y="70938"/>
                </a:lnTo>
                <a:cubicBezTo>
                  <a:pt x="256385" y="73098"/>
                  <a:pt x="254585" y="75259"/>
                  <a:pt x="252064" y="75259"/>
                </a:cubicBezTo>
                <a:cubicBezTo>
                  <a:pt x="249544" y="75259"/>
                  <a:pt x="247743" y="73098"/>
                  <a:pt x="247743" y="70938"/>
                </a:cubicBezTo>
                <a:lnTo>
                  <a:pt x="247743" y="47532"/>
                </a:lnTo>
                <a:lnTo>
                  <a:pt x="81741" y="47532"/>
                </a:lnTo>
                <a:cubicBezTo>
                  <a:pt x="79220" y="47532"/>
                  <a:pt x="77420" y="45371"/>
                  <a:pt x="77420" y="42851"/>
                </a:cubicBezTo>
                <a:cubicBezTo>
                  <a:pt x="77420" y="24126"/>
                  <a:pt x="61936" y="9002"/>
                  <a:pt x="43211" y="9002"/>
                </a:cubicBezTo>
                <a:cubicBezTo>
                  <a:pt x="24486" y="9002"/>
                  <a:pt x="9002" y="24126"/>
                  <a:pt x="9002" y="42851"/>
                </a:cubicBezTo>
                <a:lnTo>
                  <a:pt x="9002" y="285913"/>
                </a:lnTo>
                <a:lnTo>
                  <a:pt x="142596" y="285913"/>
                </a:lnTo>
                <a:cubicBezTo>
                  <a:pt x="144757" y="285913"/>
                  <a:pt x="146917" y="288073"/>
                  <a:pt x="146917" y="290234"/>
                </a:cubicBezTo>
                <a:cubicBezTo>
                  <a:pt x="146917" y="293115"/>
                  <a:pt x="144757" y="294915"/>
                  <a:pt x="142596" y="294915"/>
                </a:cubicBezTo>
                <a:lnTo>
                  <a:pt x="142236" y="294915"/>
                </a:lnTo>
                <a:lnTo>
                  <a:pt x="4681" y="294555"/>
                </a:lnTo>
                <a:cubicBezTo>
                  <a:pt x="2160" y="294555"/>
                  <a:pt x="0" y="292755"/>
                  <a:pt x="0" y="290234"/>
                </a:cubicBezTo>
                <a:lnTo>
                  <a:pt x="0" y="42851"/>
                </a:lnTo>
                <a:cubicBezTo>
                  <a:pt x="0" y="19445"/>
                  <a:pt x="19445" y="0"/>
                  <a:pt x="432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1100"/>
          </a:p>
        </p:txBody>
      </p:sp>
      <p:sp>
        <p:nvSpPr>
          <p:cNvPr id="159" name="Freeform 128"/>
          <p:cNvSpPr>
            <a:spLocks noEditPoints="1"/>
          </p:cNvSpPr>
          <p:nvPr/>
        </p:nvSpPr>
        <p:spPr bwMode="auto">
          <a:xfrm>
            <a:off x="2057400" y="1112327"/>
            <a:ext cx="511939" cy="519378"/>
          </a:xfrm>
          <a:custGeom>
            <a:avLst/>
            <a:gdLst>
              <a:gd name="T0" fmla="*/ 162 w 176"/>
              <a:gd name="T1" fmla="*/ 68 h 176"/>
              <a:gd name="T2" fmla="*/ 159 w 176"/>
              <a:gd name="T3" fmla="*/ 42 h 176"/>
              <a:gd name="T4" fmla="*/ 142 w 176"/>
              <a:gd name="T5" fmla="*/ 17 h 176"/>
              <a:gd name="T6" fmla="*/ 134 w 176"/>
              <a:gd name="T7" fmla="*/ 17 h 176"/>
              <a:gd name="T8" fmla="*/ 108 w 176"/>
              <a:gd name="T9" fmla="*/ 14 h 176"/>
              <a:gd name="T10" fmla="*/ 100 w 176"/>
              <a:gd name="T11" fmla="*/ 0 h 176"/>
              <a:gd name="T12" fmla="*/ 70 w 176"/>
              <a:gd name="T13" fmla="*/ 6 h 176"/>
              <a:gd name="T14" fmla="*/ 50 w 176"/>
              <a:gd name="T15" fmla="*/ 22 h 176"/>
              <a:gd name="T16" fmla="*/ 38 w 176"/>
              <a:gd name="T17" fmla="*/ 16 h 176"/>
              <a:gd name="T18" fmla="*/ 17 w 176"/>
              <a:gd name="T19" fmla="*/ 34 h 176"/>
              <a:gd name="T20" fmla="*/ 22 w 176"/>
              <a:gd name="T21" fmla="*/ 50 h 176"/>
              <a:gd name="T22" fmla="*/ 6 w 176"/>
              <a:gd name="T23" fmla="*/ 70 h 176"/>
              <a:gd name="T24" fmla="*/ 0 w 176"/>
              <a:gd name="T25" fmla="*/ 100 h 176"/>
              <a:gd name="T26" fmla="*/ 14 w 176"/>
              <a:gd name="T27" fmla="*/ 108 h 176"/>
              <a:gd name="T28" fmla="*/ 17 w 176"/>
              <a:gd name="T29" fmla="*/ 134 h 176"/>
              <a:gd name="T30" fmla="*/ 34 w 176"/>
              <a:gd name="T31" fmla="*/ 159 h 176"/>
              <a:gd name="T32" fmla="*/ 42 w 176"/>
              <a:gd name="T33" fmla="*/ 159 h 176"/>
              <a:gd name="T34" fmla="*/ 68 w 176"/>
              <a:gd name="T35" fmla="*/ 162 h 176"/>
              <a:gd name="T36" fmla="*/ 76 w 176"/>
              <a:gd name="T37" fmla="*/ 176 h 176"/>
              <a:gd name="T38" fmla="*/ 106 w 176"/>
              <a:gd name="T39" fmla="*/ 170 h 176"/>
              <a:gd name="T40" fmla="*/ 126 w 176"/>
              <a:gd name="T41" fmla="*/ 154 h 176"/>
              <a:gd name="T42" fmla="*/ 138 w 176"/>
              <a:gd name="T43" fmla="*/ 160 h 176"/>
              <a:gd name="T44" fmla="*/ 159 w 176"/>
              <a:gd name="T45" fmla="*/ 142 h 176"/>
              <a:gd name="T46" fmla="*/ 154 w 176"/>
              <a:gd name="T47" fmla="*/ 126 h 176"/>
              <a:gd name="T48" fmla="*/ 170 w 176"/>
              <a:gd name="T49" fmla="*/ 106 h 176"/>
              <a:gd name="T50" fmla="*/ 176 w 176"/>
              <a:gd name="T51" fmla="*/ 76 h 176"/>
              <a:gd name="T52" fmla="*/ 168 w 176"/>
              <a:gd name="T53" fmla="*/ 98 h 176"/>
              <a:gd name="T54" fmla="*/ 160 w 176"/>
              <a:gd name="T55" fmla="*/ 100 h 176"/>
              <a:gd name="T56" fmla="*/ 147 w 176"/>
              <a:gd name="T57" fmla="*/ 122 h 176"/>
              <a:gd name="T58" fmla="*/ 152 w 176"/>
              <a:gd name="T59" fmla="*/ 138 h 176"/>
              <a:gd name="T60" fmla="*/ 138 w 176"/>
              <a:gd name="T61" fmla="*/ 152 h 176"/>
              <a:gd name="T62" fmla="*/ 126 w 176"/>
              <a:gd name="T63" fmla="*/ 146 h 176"/>
              <a:gd name="T64" fmla="*/ 106 w 176"/>
              <a:gd name="T65" fmla="*/ 154 h 176"/>
              <a:gd name="T66" fmla="*/ 98 w 176"/>
              <a:gd name="T67" fmla="*/ 168 h 176"/>
              <a:gd name="T68" fmla="*/ 78 w 176"/>
              <a:gd name="T69" fmla="*/ 168 h 176"/>
              <a:gd name="T70" fmla="*/ 70 w 176"/>
              <a:gd name="T71" fmla="*/ 154 h 176"/>
              <a:gd name="T72" fmla="*/ 50 w 176"/>
              <a:gd name="T73" fmla="*/ 146 h 176"/>
              <a:gd name="T74" fmla="*/ 39 w 176"/>
              <a:gd name="T75" fmla="*/ 152 h 176"/>
              <a:gd name="T76" fmla="*/ 24 w 176"/>
              <a:gd name="T77" fmla="*/ 138 h 176"/>
              <a:gd name="T78" fmla="*/ 29 w 176"/>
              <a:gd name="T79" fmla="*/ 122 h 176"/>
              <a:gd name="T80" fmla="*/ 16 w 176"/>
              <a:gd name="T81" fmla="*/ 100 h 176"/>
              <a:gd name="T82" fmla="*/ 8 w 176"/>
              <a:gd name="T83" fmla="*/ 98 h 176"/>
              <a:gd name="T84" fmla="*/ 16 w 176"/>
              <a:gd name="T85" fmla="*/ 76 h 176"/>
              <a:gd name="T86" fmla="*/ 29 w 176"/>
              <a:gd name="T87" fmla="*/ 54 h 176"/>
              <a:gd name="T88" fmla="*/ 24 w 176"/>
              <a:gd name="T89" fmla="*/ 38 h 176"/>
              <a:gd name="T90" fmla="*/ 38 w 176"/>
              <a:gd name="T91" fmla="*/ 24 h 176"/>
              <a:gd name="T92" fmla="*/ 50 w 176"/>
              <a:gd name="T93" fmla="*/ 30 h 176"/>
              <a:gd name="T94" fmla="*/ 70 w 176"/>
              <a:gd name="T95" fmla="*/ 22 h 176"/>
              <a:gd name="T96" fmla="*/ 78 w 176"/>
              <a:gd name="T97" fmla="*/ 8 h 176"/>
              <a:gd name="T98" fmla="*/ 98 w 176"/>
              <a:gd name="T99" fmla="*/ 8 h 176"/>
              <a:gd name="T100" fmla="*/ 106 w 176"/>
              <a:gd name="T101" fmla="*/ 22 h 176"/>
              <a:gd name="T102" fmla="*/ 126 w 176"/>
              <a:gd name="T103" fmla="*/ 30 h 176"/>
              <a:gd name="T104" fmla="*/ 138 w 176"/>
              <a:gd name="T105" fmla="*/ 24 h 176"/>
              <a:gd name="T106" fmla="*/ 152 w 176"/>
              <a:gd name="T107" fmla="*/ 39 h 176"/>
              <a:gd name="T108" fmla="*/ 147 w 176"/>
              <a:gd name="T109" fmla="*/ 54 h 176"/>
              <a:gd name="T110" fmla="*/ 160 w 176"/>
              <a:gd name="T111" fmla="*/ 76 h 176"/>
              <a:gd name="T112" fmla="*/ 168 w 176"/>
              <a:gd name="T113" fmla="*/ 98 h 176"/>
              <a:gd name="T114" fmla="*/ 48 w 176"/>
              <a:gd name="T115" fmla="*/ 88 h 176"/>
              <a:gd name="T116" fmla="*/ 128 w 176"/>
              <a:gd name="T117" fmla="*/ 88 h 176"/>
              <a:gd name="T118" fmla="*/ 88 w 176"/>
              <a:gd name="T119" fmla="*/ 120 h 176"/>
              <a:gd name="T120" fmla="*/ 88 w 176"/>
              <a:gd name="T121" fmla="*/ 56 h 176"/>
              <a:gd name="T122" fmla="*/ 88 w 176"/>
              <a:gd name="T12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170" y="70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7" y="56"/>
                  <a:pt x="154" y="5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60" y="40"/>
                  <a:pt x="161" y="36"/>
                  <a:pt x="159" y="34"/>
                </a:cubicBezTo>
                <a:cubicBezTo>
                  <a:pt x="142" y="17"/>
                  <a:pt x="142" y="17"/>
                  <a:pt x="142" y="17"/>
                </a:cubicBezTo>
                <a:cubicBezTo>
                  <a:pt x="141" y="16"/>
                  <a:pt x="140" y="16"/>
                  <a:pt x="138" y="16"/>
                </a:cubicBezTo>
                <a:cubicBezTo>
                  <a:pt x="137" y="16"/>
                  <a:pt x="135" y="17"/>
                  <a:pt x="134" y="17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0" y="19"/>
                  <a:pt x="114" y="16"/>
                  <a:pt x="108" y="14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1" y="3"/>
                  <a:pt x="70" y="6"/>
                </a:cubicBezTo>
                <a:cubicBezTo>
                  <a:pt x="68" y="14"/>
                  <a:pt x="68" y="14"/>
                  <a:pt x="68" y="14"/>
                </a:cubicBezTo>
                <a:cubicBezTo>
                  <a:pt x="62" y="16"/>
                  <a:pt x="56" y="19"/>
                  <a:pt x="50" y="22"/>
                </a:cubicBezTo>
                <a:cubicBezTo>
                  <a:pt x="42" y="17"/>
                  <a:pt x="42" y="17"/>
                  <a:pt x="42" y="17"/>
                </a:cubicBezTo>
                <a:cubicBezTo>
                  <a:pt x="41" y="17"/>
                  <a:pt x="39" y="16"/>
                  <a:pt x="38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17" y="34"/>
                  <a:pt x="17" y="34"/>
                  <a:pt x="17" y="34"/>
                </a:cubicBezTo>
                <a:cubicBezTo>
                  <a:pt x="15" y="36"/>
                  <a:pt x="16" y="40"/>
                  <a:pt x="17" y="42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6" y="62"/>
                  <a:pt x="14" y="68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6" y="114"/>
                  <a:pt x="19" y="120"/>
                  <a:pt x="22" y="126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6" y="136"/>
                  <a:pt x="15" y="140"/>
                  <a:pt x="17" y="142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35" y="160"/>
                  <a:pt x="36" y="160"/>
                  <a:pt x="38" y="160"/>
                </a:cubicBezTo>
                <a:cubicBezTo>
                  <a:pt x="39" y="160"/>
                  <a:pt x="41" y="159"/>
                  <a:pt x="42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8" y="162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1" y="173"/>
                  <a:pt x="73" y="176"/>
                  <a:pt x="76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4" y="160"/>
                  <a:pt x="120" y="157"/>
                  <a:pt x="126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5" y="159"/>
                  <a:pt x="137" y="160"/>
                  <a:pt x="138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7" y="120"/>
                  <a:pt x="160" y="114"/>
                  <a:pt x="162" y="108"/>
                </a:cubicBezTo>
                <a:cubicBezTo>
                  <a:pt x="170" y="106"/>
                  <a:pt x="170" y="106"/>
                  <a:pt x="170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0" y="70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2" y="111"/>
                  <a:pt x="150" y="117"/>
                  <a:pt x="147" y="122"/>
                </a:cubicBezTo>
                <a:cubicBezTo>
                  <a:pt x="146" y="125"/>
                  <a:pt x="146" y="128"/>
                  <a:pt x="147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9" y="146"/>
                  <a:pt x="128" y="146"/>
                  <a:pt x="126" y="146"/>
                </a:cubicBezTo>
                <a:cubicBezTo>
                  <a:pt x="125" y="146"/>
                  <a:pt x="123" y="146"/>
                  <a:pt x="122" y="147"/>
                </a:cubicBezTo>
                <a:cubicBezTo>
                  <a:pt x="117" y="150"/>
                  <a:pt x="111" y="152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57"/>
                  <a:pt x="73" y="155"/>
                  <a:pt x="70" y="154"/>
                </a:cubicBezTo>
                <a:cubicBezTo>
                  <a:pt x="65" y="152"/>
                  <a:pt x="59" y="150"/>
                  <a:pt x="54" y="147"/>
                </a:cubicBezTo>
                <a:cubicBezTo>
                  <a:pt x="53" y="146"/>
                  <a:pt x="51" y="146"/>
                  <a:pt x="50" y="146"/>
                </a:cubicBezTo>
                <a:cubicBezTo>
                  <a:pt x="48" y="146"/>
                  <a:pt x="47" y="146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8" y="152"/>
                  <a:pt x="38" y="152"/>
                  <a:pt x="38" y="152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0" y="128"/>
                  <a:pt x="30" y="125"/>
                  <a:pt x="29" y="122"/>
                </a:cubicBezTo>
                <a:cubicBezTo>
                  <a:pt x="26" y="117"/>
                  <a:pt x="24" y="111"/>
                  <a:pt x="22" y="106"/>
                </a:cubicBezTo>
                <a:cubicBezTo>
                  <a:pt x="21" y="103"/>
                  <a:pt x="19" y="101"/>
                  <a:pt x="16" y="100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6" y="76"/>
                  <a:pt x="16" y="76"/>
                  <a:pt x="16" y="76"/>
                </a:cubicBezTo>
                <a:cubicBezTo>
                  <a:pt x="19" y="75"/>
                  <a:pt x="21" y="73"/>
                  <a:pt x="22" y="70"/>
                </a:cubicBezTo>
                <a:cubicBezTo>
                  <a:pt x="24" y="65"/>
                  <a:pt x="26" y="59"/>
                  <a:pt x="29" y="54"/>
                </a:cubicBezTo>
                <a:cubicBezTo>
                  <a:pt x="30" y="51"/>
                  <a:pt x="30" y="48"/>
                  <a:pt x="29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38" y="24"/>
                  <a:pt x="38" y="24"/>
                  <a:pt x="38" y="24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30"/>
                  <a:pt x="48" y="30"/>
                  <a:pt x="50" y="30"/>
                </a:cubicBezTo>
                <a:cubicBezTo>
                  <a:pt x="51" y="30"/>
                  <a:pt x="53" y="30"/>
                  <a:pt x="54" y="29"/>
                </a:cubicBezTo>
                <a:cubicBezTo>
                  <a:pt x="59" y="26"/>
                  <a:pt x="65" y="24"/>
                  <a:pt x="70" y="22"/>
                </a:cubicBezTo>
                <a:cubicBezTo>
                  <a:pt x="73" y="21"/>
                  <a:pt x="75" y="19"/>
                  <a:pt x="76" y="16"/>
                </a:cubicBezTo>
                <a:cubicBezTo>
                  <a:pt x="78" y="8"/>
                  <a:pt x="78" y="8"/>
                  <a:pt x="7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1" y="19"/>
                  <a:pt x="103" y="21"/>
                  <a:pt x="106" y="22"/>
                </a:cubicBezTo>
                <a:cubicBezTo>
                  <a:pt x="111" y="24"/>
                  <a:pt x="117" y="26"/>
                  <a:pt x="122" y="29"/>
                </a:cubicBezTo>
                <a:cubicBezTo>
                  <a:pt x="123" y="30"/>
                  <a:pt x="125" y="30"/>
                  <a:pt x="126" y="30"/>
                </a:cubicBezTo>
                <a:cubicBezTo>
                  <a:pt x="128" y="30"/>
                  <a:pt x="129" y="30"/>
                  <a:pt x="130" y="29"/>
                </a:cubicBezTo>
                <a:cubicBezTo>
                  <a:pt x="138" y="24"/>
                  <a:pt x="138" y="24"/>
                  <a:pt x="138" y="24"/>
                </a:cubicBezTo>
                <a:cubicBezTo>
                  <a:pt x="152" y="38"/>
                  <a:pt x="152" y="38"/>
                  <a:pt x="152" y="38"/>
                </a:cubicBezTo>
                <a:cubicBezTo>
                  <a:pt x="152" y="38"/>
                  <a:pt x="152" y="38"/>
                  <a:pt x="152" y="39"/>
                </a:cubicBezTo>
                <a:cubicBezTo>
                  <a:pt x="147" y="46"/>
                  <a:pt x="147" y="46"/>
                  <a:pt x="147" y="46"/>
                </a:cubicBezTo>
                <a:cubicBezTo>
                  <a:pt x="146" y="48"/>
                  <a:pt x="146" y="51"/>
                  <a:pt x="147" y="54"/>
                </a:cubicBezTo>
                <a:cubicBezTo>
                  <a:pt x="150" y="59"/>
                  <a:pt x="152" y="65"/>
                  <a:pt x="154" y="70"/>
                </a:cubicBezTo>
                <a:cubicBezTo>
                  <a:pt x="155" y="73"/>
                  <a:pt x="157" y="75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0" y="128"/>
                  <a:pt x="128" y="110"/>
                  <a:pt x="128" y="88"/>
                </a:cubicBezTo>
                <a:cubicBezTo>
                  <a:pt x="128" y="66"/>
                  <a:pt x="110" y="48"/>
                  <a:pt x="88" y="48"/>
                </a:cubicBezTo>
                <a:moveTo>
                  <a:pt x="88" y="120"/>
                </a:moveTo>
                <a:cubicBezTo>
                  <a:pt x="70" y="120"/>
                  <a:pt x="56" y="106"/>
                  <a:pt x="56" y="88"/>
                </a:cubicBezTo>
                <a:cubicBezTo>
                  <a:pt x="56" y="70"/>
                  <a:pt x="70" y="56"/>
                  <a:pt x="88" y="56"/>
                </a:cubicBezTo>
                <a:cubicBezTo>
                  <a:pt x="106" y="56"/>
                  <a:pt x="120" y="70"/>
                  <a:pt x="120" y="88"/>
                </a:cubicBezTo>
                <a:cubicBezTo>
                  <a:pt x="120" y="106"/>
                  <a:pt x="106" y="120"/>
                  <a:pt x="88" y="1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0" name="Freeform 99"/>
          <p:cNvSpPr>
            <a:spLocks noEditPoints="1"/>
          </p:cNvSpPr>
          <p:nvPr/>
        </p:nvSpPr>
        <p:spPr bwMode="auto">
          <a:xfrm>
            <a:off x="5936937" y="1130509"/>
            <a:ext cx="463863" cy="448722"/>
          </a:xfrm>
          <a:custGeom>
            <a:avLst/>
            <a:gdLst>
              <a:gd name="T0" fmla="*/ 44 w 176"/>
              <a:gd name="T1" fmla="*/ 64 h 176"/>
              <a:gd name="T2" fmla="*/ 64 w 176"/>
              <a:gd name="T3" fmla="*/ 44 h 176"/>
              <a:gd name="T4" fmla="*/ 44 w 176"/>
              <a:gd name="T5" fmla="*/ 24 h 176"/>
              <a:gd name="T6" fmla="*/ 24 w 176"/>
              <a:gd name="T7" fmla="*/ 44 h 176"/>
              <a:gd name="T8" fmla="*/ 44 w 176"/>
              <a:gd name="T9" fmla="*/ 64 h 176"/>
              <a:gd name="T10" fmla="*/ 44 w 176"/>
              <a:gd name="T11" fmla="*/ 32 h 176"/>
              <a:gd name="T12" fmla="*/ 56 w 176"/>
              <a:gd name="T13" fmla="*/ 44 h 176"/>
              <a:gd name="T14" fmla="*/ 44 w 176"/>
              <a:gd name="T15" fmla="*/ 56 h 176"/>
              <a:gd name="T16" fmla="*/ 32 w 176"/>
              <a:gd name="T17" fmla="*/ 44 h 176"/>
              <a:gd name="T18" fmla="*/ 44 w 176"/>
              <a:gd name="T19" fmla="*/ 32 h 176"/>
              <a:gd name="T20" fmla="*/ 152 w 176"/>
              <a:gd name="T21" fmla="*/ 147 h 176"/>
              <a:gd name="T22" fmla="*/ 152 w 176"/>
              <a:gd name="T23" fmla="*/ 146 h 176"/>
              <a:gd name="T24" fmla="*/ 151 w 176"/>
              <a:gd name="T25" fmla="*/ 145 h 176"/>
              <a:gd name="T26" fmla="*/ 116 w 176"/>
              <a:gd name="T27" fmla="*/ 95 h 176"/>
              <a:gd name="T28" fmla="*/ 116 w 176"/>
              <a:gd name="T29" fmla="*/ 95 h 176"/>
              <a:gd name="T30" fmla="*/ 112 w 176"/>
              <a:gd name="T31" fmla="*/ 92 h 176"/>
              <a:gd name="T32" fmla="*/ 109 w 176"/>
              <a:gd name="T33" fmla="*/ 93 h 176"/>
              <a:gd name="T34" fmla="*/ 93 w 176"/>
              <a:gd name="T35" fmla="*/ 110 h 176"/>
              <a:gd name="T36" fmla="*/ 72 w 176"/>
              <a:gd name="T37" fmla="*/ 78 h 176"/>
              <a:gd name="T38" fmla="*/ 68 w 176"/>
              <a:gd name="T39" fmla="*/ 76 h 176"/>
              <a:gd name="T40" fmla="*/ 65 w 176"/>
              <a:gd name="T41" fmla="*/ 78 h 176"/>
              <a:gd name="T42" fmla="*/ 65 w 176"/>
              <a:gd name="T43" fmla="*/ 78 h 176"/>
              <a:gd name="T44" fmla="*/ 25 w 176"/>
              <a:gd name="T45" fmla="*/ 146 h 176"/>
              <a:gd name="T46" fmla="*/ 25 w 176"/>
              <a:gd name="T47" fmla="*/ 146 h 176"/>
              <a:gd name="T48" fmla="*/ 24 w 176"/>
              <a:gd name="T49" fmla="*/ 148 h 176"/>
              <a:gd name="T50" fmla="*/ 28 w 176"/>
              <a:gd name="T51" fmla="*/ 152 h 176"/>
              <a:gd name="T52" fmla="*/ 148 w 176"/>
              <a:gd name="T53" fmla="*/ 152 h 176"/>
              <a:gd name="T54" fmla="*/ 152 w 176"/>
              <a:gd name="T55" fmla="*/ 148 h 176"/>
              <a:gd name="T56" fmla="*/ 152 w 176"/>
              <a:gd name="T57" fmla="*/ 147 h 176"/>
              <a:gd name="T58" fmla="*/ 35 w 176"/>
              <a:gd name="T59" fmla="*/ 144 h 176"/>
              <a:gd name="T60" fmla="*/ 68 w 176"/>
              <a:gd name="T61" fmla="*/ 87 h 176"/>
              <a:gd name="T62" fmla="*/ 88 w 176"/>
              <a:gd name="T63" fmla="*/ 118 h 176"/>
              <a:gd name="T64" fmla="*/ 89 w 176"/>
              <a:gd name="T65" fmla="*/ 119 h 176"/>
              <a:gd name="T66" fmla="*/ 89 w 176"/>
              <a:gd name="T67" fmla="*/ 119 h 176"/>
              <a:gd name="T68" fmla="*/ 92 w 176"/>
              <a:gd name="T69" fmla="*/ 120 h 176"/>
              <a:gd name="T70" fmla="*/ 95 w 176"/>
              <a:gd name="T71" fmla="*/ 119 h 176"/>
              <a:gd name="T72" fmla="*/ 112 w 176"/>
              <a:gd name="T73" fmla="*/ 102 h 176"/>
              <a:gd name="T74" fmla="*/ 140 w 176"/>
              <a:gd name="T75" fmla="*/ 144 h 176"/>
              <a:gd name="T76" fmla="*/ 35 w 176"/>
              <a:gd name="T77" fmla="*/ 144 h 176"/>
              <a:gd name="T78" fmla="*/ 160 w 176"/>
              <a:gd name="T79" fmla="*/ 0 h 176"/>
              <a:gd name="T80" fmla="*/ 16 w 176"/>
              <a:gd name="T81" fmla="*/ 0 h 176"/>
              <a:gd name="T82" fmla="*/ 0 w 176"/>
              <a:gd name="T83" fmla="*/ 16 h 176"/>
              <a:gd name="T84" fmla="*/ 0 w 176"/>
              <a:gd name="T85" fmla="*/ 160 h 176"/>
              <a:gd name="T86" fmla="*/ 16 w 176"/>
              <a:gd name="T87" fmla="*/ 176 h 176"/>
              <a:gd name="T88" fmla="*/ 160 w 176"/>
              <a:gd name="T89" fmla="*/ 176 h 176"/>
              <a:gd name="T90" fmla="*/ 176 w 176"/>
              <a:gd name="T91" fmla="*/ 160 h 176"/>
              <a:gd name="T92" fmla="*/ 176 w 176"/>
              <a:gd name="T93" fmla="*/ 16 h 176"/>
              <a:gd name="T94" fmla="*/ 160 w 176"/>
              <a:gd name="T95" fmla="*/ 0 h 176"/>
              <a:gd name="T96" fmla="*/ 168 w 176"/>
              <a:gd name="T97" fmla="*/ 160 h 176"/>
              <a:gd name="T98" fmla="*/ 160 w 176"/>
              <a:gd name="T99" fmla="*/ 168 h 176"/>
              <a:gd name="T100" fmla="*/ 16 w 176"/>
              <a:gd name="T101" fmla="*/ 168 h 176"/>
              <a:gd name="T102" fmla="*/ 8 w 176"/>
              <a:gd name="T103" fmla="*/ 160 h 176"/>
              <a:gd name="T104" fmla="*/ 8 w 176"/>
              <a:gd name="T105" fmla="*/ 16 h 176"/>
              <a:gd name="T106" fmla="*/ 16 w 176"/>
              <a:gd name="T107" fmla="*/ 8 h 176"/>
              <a:gd name="T108" fmla="*/ 160 w 176"/>
              <a:gd name="T109" fmla="*/ 8 h 176"/>
              <a:gd name="T110" fmla="*/ 168 w 176"/>
              <a:gd name="T111" fmla="*/ 16 h 176"/>
              <a:gd name="T112" fmla="*/ 168 w 176"/>
              <a:gd name="T113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44" y="64"/>
                </a:moveTo>
                <a:cubicBezTo>
                  <a:pt x="55" y="64"/>
                  <a:pt x="64" y="55"/>
                  <a:pt x="64" y="44"/>
                </a:cubicBezTo>
                <a:cubicBezTo>
                  <a:pt x="64" y="33"/>
                  <a:pt x="55" y="24"/>
                  <a:pt x="44" y="24"/>
                </a:cubicBezTo>
                <a:cubicBezTo>
                  <a:pt x="33" y="24"/>
                  <a:pt x="24" y="33"/>
                  <a:pt x="24" y="44"/>
                </a:cubicBezTo>
                <a:cubicBezTo>
                  <a:pt x="24" y="55"/>
                  <a:pt x="33" y="64"/>
                  <a:pt x="44" y="64"/>
                </a:cubicBezTo>
                <a:moveTo>
                  <a:pt x="44" y="32"/>
                </a:moveTo>
                <a:cubicBezTo>
                  <a:pt x="51" y="32"/>
                  <a:pt x="56" y="37"/>
                  <a:pt x="56" y="44"/>
                </a:cubicBezTo>
                <a:cubicBezTo>
                  <a:pt x="56" y="51"/>
                  <a:pt x="51" y="56"/>
                  <a:pt x="44" y="56"/>
                </a:cubicBezTo>
                <a:cubicBezTo>
                  <a:pt x="37" y="56"/>
                  <a:pt x="32" y="51"/>
                  <a:pt x="32" y="44"/>
                </a:cubicBezTo>
                <a:cubicBezTo>
                  <a:pt x="32" y="37"/>
                  <a:pt x="37" y="32"/>
                  <a:pt x="44" y="32"/>
                </a:cubicBezTo>
                <a:moveTo>
                  <a:pt x="152" y="147"/>
                </a:moveTo>
                <a:cubicBezTo>
                  <a:pt x="152" y="146"/>
                  <a:pt x="152" y="146"/>
                  <a:pt x="152" y="146"/>
                </a:cubicBezTo>
                <a:cubicBezTo>
                  <a:pt x="151" y="146"/>
                  <a:pt x="151" y="146"/>
                  <a:pt x="151" y="14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5" y="93"/>
                  <a:pt x="114" y="92"/>
                  <a:pt x="112" y="92"/>
                </a:cubicBezTo>
                <a:cubicBezTo>
                  <a:pt x="111" y="92"/>
                  <a:pt x="110" y="92"/>
                  <a:pt x="109" y="93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72" y="78"/>
                  <a:pt x="72" y="78"/>
                  <a:pt x="72" y="78"/>
                </a:cubicBezTo>
                <a:cubicBezTo>
                  <a:pt x="71" y="77"/>
                  <a:pt x="70" y="76"/>
                  <a:pt x="68" y="76"/>
                </a:cubicBezTo>
                <a:cubicBezTo>
                  <a:pt x="67" y="76"/>
                  <a:pt x="65" y="77"/>
                  <a:pt x="65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4" y="146"/>
                  <a:pt x="24" y="147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148" y="152"/>
                  <a:pt x="148" y="152"/>
                  <a:pt x="148" y="152"/>
                </a:cubicBezTo>
                <a:cubicBezTo>
                  <a:pt x="150" y="152"/>
                  <a:pt x="152" y="150"/>
                  <a:pt x="152" y="148"/>
                </a:cubicBezTo>
                <a:cubicBezTo>
                  <a:pt x="152" y="147"/>
                  <a:pt x="152" y="147"/>
                  <a:pt x="152" y="147"/>
                </a:cubicBezTo>
                <a:close/>
                <a:moveTo>
                  <a:pt x="35" y="144"/>
                </a:moveTo>
                <a:cubicBezTo>
                  <a:pt x="68" y="87"/>
                  <a:pt x="68" y="87"/>
                  <a:pt x="68" y="87"/>
                </a:cubicBezTo>
                <a:cubicBezTo>
                  <a:pt x="88" y="118"/>
                  <a:pt x="88" y="118"/>
                  <a:pt x="88" y="118"/>
                </a:cubicBezTo>
                <a:cubicBezTo>
                  <a:pt x="89" y="118"/>
                  <a:pt x="89" y="118"/>
                  <a:pt x="89" y="119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0" y="120"/>
                  <a:pt x="91" y="120"/>
                  <a:pt x="92" y="120"/>
                </a:cubicBezTo>
                <a:cubicBezTo>
                  <a:pt x="93" y="120"/>
                  <a:pt x="94" y="120"/>
                  <a:pt x="95" y="119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40" y="144"/>
                  <a:pt x="140" y="144"/>
                  <a:pt x="140" y="144"/>
                </a:cubicBezTo>
                <a:lnTo>
                  <a:pt x="35" y="144"/>
                </a:lnTo>
                <a:close/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1" name="Freeform 323"/>
          <p:cNvSpPr>
            <a:spLocks noEditPoints="1"/>
          </p:cNvSpPr>
          <p:nvPr/>
        </p:nvSpPr>
        <p:spPr bwMode="auto">
          <a:xfrm>
            <a:off x="3933579" y="1460711"/>
            <a:ext cx="563550" cy="514884"/>
          </a:xfrm>
          <a:custGeom>
            <a:avLst/>
            <a:gdLst>
              <a:gd name="T0" fmla="*/ 88 w 176"/>
              <a:gd name="T1" fmla="*/ 40 h 176"/>
              <a:gd name="T2" fmla="*/ 40 w 176"/>
              <a:gd name="T3" fmla="*/ 88 h 176"/>
              <a:gd name="T4" fmla="*/ 88 w 176"/>
              <a:gd name="T5" fmla="*/ 136 h 176"/>
              <a:gd name="T6" fmla="*/ 136 w 176"/>
              <a:gd name="T7" fmla="*/ 88 h 176"/>
              <a:gd name="T8" fmla="*/ 88 w 176"/>
              <a:gd name="T9" fmla="*/ 40 h 176"/>
              <a:gd name="T10" fmla="*/ 88 w 176"/>
              <a:gd name="T11" fmla="*/ 48 h 176"/>
              <a:gd name="T12" fmla="*/ 113 w 176"/>
              <a:gd name="T13" fmla="*/ 57 h 176"/>
              <a:gd name="T14" fmla="*/ 92 w 176"/>
              <a:gd name="T15" fmla="*/ 70 h 176"/>
              <a:gd name="T16" fmla="*/ 76 w 176"/>
              <a:gd name="T17" fmla="*/ 50 h 176"/>
              <a:gd name="T18" fmla="*/ 88 w 176"/>
              <a:gd name="T19" fmla="*/ 48 h 176"/>
              <a:gd name="T20" fmla="*/ 68 w 176"/>
              <a:gd name="T21" fmla="*/ 53 h 176"/>
              <a:gd name="T22" fmla="*/ 84 w 176"/>
              <a:gd name="T23" fmla="*/ 73 h 176"/>
              <a:gd name="T24" fmla="*/ 49 w 176"/>
              <a:gd name="T25" fmla="*/ 80 h 176"/>
              <a:gd name="T26" fmla="*/ 68 w 176"/>
              <a:gd name="T27" fmla="*/ 53 h 176"/>
              <a:gd name="T28" fmla="*/ 48 w 176"/>
              <a:gd name="T29" fmla="*/ 88 h 176"/>
              <a:gd name="T30" fmla="*/ 88 w 176"/>
              <a:gd name="T31" fmla="*/ 80 h 176"/>
              <a:gd name="T32" fmla="*/ 92 w 176"/>
              <a:gd name="T33" fmla="*/ 88 h 176"/>
              <a:gd name="T34" fmla="*/ 59 w 176"/>
              <a:gd name="T35" fmla="*/ 115 h 176"/>
              <a:gd name="T36" fmla="*/ 48 w 176"/>
              <a:gd name="T37" fmla="*/ 88 h 176"/>
              <a:gd name="T38" fmla="*/ 88 w 176"/>
              <a:gd name="T39" fmla="*/ 128 h 176"/>
              <a:gd name="T40" fmla="*/ 65 w 176"/>
              <a:gd name="T41" fmla="*/ 121 h 176"/>
              <a:gd name="T42" fmla="*/ 95 w 176"/>
              <a:gd name="T43" fmla="*/ 96 h 176"/>
              <a:gd name="T44" fmla="*/ 100 w 176"/>
              <a:gd name="T45" fmla="*/ 126 h 176"/>
              <a:gd name="T46" fmla="*/ 88 w 176"/>
              <a:gd name="T47" fmla="*/ 128 h 176"/>
              <a:gd name="T48" fmla="*/ 108 w 176"/>
              <a:gd name="T49" fmla="*/ 123 h 176"/>
              <a:gd name="T50" fmla="*/ 103 w 176"/>
              <a:gd name="T51" fmla="*/ 94 h 176"/>
              <a:gd name="T52" fmla="*/ 116 w 176"/>
              <a:gd name="T53" fmla="*/ 92 h 176"/>
              <a:gd name="T54" fmla="*/ 128 w 176"/>
              <a:gd name="T55" fmla="*/ 93 h 176"/>
              <a:gd name="T56" fmla="*/ 108 w 176"/>
              <a:gd name="T57" fmla="*/ 123 h 176"/>
              <a:gd name="T58" fmla="*/ 116 w 176"/>
              <a:gd name="T59" fmla="*/ 84 h 176"/>
              <a:gd name="T60" fmla="*/ 100 w 176"/>
              <a:gd name="T61" fmla="*/ 86 h 176"/>
              <a:gd name="T62" fmla="*/ 96 w 176"/>
              <a:gd name="T63" fmla="*/ 77 h 176"/>
              <a:gd name="T64" fmla="*/ 119 w 176"/>
              <a:gd name="T65" fmla="*/ 63 h 176"/>
              <a:gd name="T66" fmla="*/ 128 w 176"/>
              <a:gd name="T67" fmla="*/ 85 h 176"/>
              <a:gd name="T68" fmla="*/ 116 w 176"/>
              <a:gd name="T69" fmla="*/ 84 h 176"/>
              <a:gd name="T70" fmla="*/ 88 w 176"/>
              <a:gd name="T71" fmla="*/ 0 h 176"/>
              <a:gd name="T72" fmla="*/ 0 w 176"/>
              <a:gd name="T73" fmla="*/ 88 h 176"/>
              <a:gd name="T74" fmla="*/ 88 w 176"/>
              <a:gd name="T75" fmla="*/ 176 h 176"/>
              <a:gd name="T76" fmla="*/ 176 w 176"/>
              <a:gd name="T77" fmla="*/ 88 h 176"/>
              <a:gd name="T78" fmla="*/ 88 w 176"/>
              <a:gd name="T79" fmla="*/ 0 h 176"/>
              <a:gd name="T80" fmla="*/ 88 w 176"/>
              <a:gd name="T81" fmla="*/ 168 h 176"/>
              <a:gd name="T82" fmla="*/ 8 w 176"/>
              <a:gd name="T83" fmla="*/ 88 h 176"/>
              <a:gd name="T84" fmla="*/ 88 w 176"/>
              <a:gd name="T85" fmla="*/ 8 h 176"/>
              <a:gd name="T86" fmla="*/ 168 w 176"/>
              <a:gd name="T87" fmla="*/ 88 h 176"/>
              <a:gd name="T88" fmla="*/ 88 w 176"/>
              <a:gd name="T8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88" y="40"/>
                </a:moveTo>
                <a:cubicBezTo>
                  <a:pt x="61" y="40"/>
                  <a:pt x="40" y="61"/>
                  <a:pt x="40" y="88"/>
                </a:cubicBezTo>
                <a:cubicBezTo>
                  <a:pt x="40" y="115"/>
                  <a:pt x="61" y="136"/>
                  <a:pt x="88" y="136"/>
                </a:cubicBezTo>
                <a:cubicBezTo>
                  <a:pt x="115" y="136"/>
                  <a:pt x="136" y="115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88" y="48"/>
                </a:moveTo>
                <a:cubicBezTo>
                  <a:pt x="98" y="48"/>
                  <a:pt x="106" y="51"/>
                  <a:pt x="113" y="57"/>
                </a:cubicBezTo>
                <a:cubicBezTo>
                  <a:pt x="107" y="62"/>
                  <a:pt x="100" y="67"/>
                  <a:pt x="92" y="70"/>
                </a:cubicBezTo>
                <a:cubicBezTo>
                  <a:pt x="87" y="63"/>
                  <a:pt x="82" y="56"/>
                  <a:pt x="76" y="50"/>
                </a:cubicBezTo>
                <a:cubicBezTo>
                  <a:pt x="80" y="49"/>
                  <a:pt x="84" y="48"/>
                  <a:pt x="88" y="48"/>
                </a:cubicBezTo>
                <a:moveTo>
                  <a:pt x="68" y="53"/>
                </a:moveTo>
                <a:cubicBezTo>
                  <a:pt x="74" y="59"/>
                  <a:pt x="80" y="66"/>
                  <a:pt x="84" y="73"/>
                </a:cubicBezTo>
                <a:cubicBezTo>
                  <a:pt x="73" y="77"/>
                  <a:pt x="61" y="80"/>
                  <a:pt x="49" y="80"/>
                </a:cubicBezTo>
                <a:cubicBezTo>
                  <a:pt x="51" y="69"/>
                  <a:pt x="58" y="59"/>
                  <a:pt x="68" y="53"/>
                </a:cubicBezTo>
                <a:moveTo>
                  <a:pt x="48" y="88"/>
                </a:moveTo>
                <a:cubicBezTo>
                  <a:pt x="62" y="88"/>
                  <a:pt x="76" y="85"/>
                  <a:pt x="88" y="80"/>
                </a:cubicBezTo>
                <a:cubicBezTo>
                  <a:pt x="90" y="83"/>
                  <a:pt x="91" y="86"/>
                  <a:pt x="92" y="88"/>
                </a:cubicBezTo>
                <a:cubicBezTo>
                  <a:pt x="78" y="94"/>
                  <a:pt x="67" y="103"/>
                  <a:pt x="59" y="115"/>
                </a:cubicBezTo>
                <a:cubicBezTo>
                  <a:pt x="52" y="108"/>
                  <a:pt x="48" y="99"/>
                  <a:pt x="48" y="88"/>
                </a:cubicBezTo>
                <a:moveTo>
                  <a:pt x="88" y="128"/>
                </a:moveTo>
                <a:cubicBezTo>
                  <a:pt x="79" y="128"/>
                  <a:pt x="71" y="125"/>
                  <a:pt x="65" y="121"/>
                </a:cubicBezTo>
                <a:cubicBezTo>
                  <a:pt x="72" y="109"/>
                  <a:pt x="82" y="101"/>
                  <a:pt x="95" y="96"/>
                </a:cubicBezTo>
                <a:cubicBezTo>
                  <a:pt x="98" y="105"/>
                  <a:pt x="100" y="116"/>
                  <a:pt x="100" y="126"/>
                </a:cubicBezTo>
                <a:cubicBezTo>
                  <a:pt x="96" y="127"/>
                  <a:pt x="92" y="128"/>
                  <a:pt x="88" y="128"/>
                </a:cubicBezTo>
                <a:moveTo>
                  <a:pt x="108" y="123"/>
                </a:moveTo>
                <a:cubicBezTo>
                  <a:pt x="107" y="113"/>
                  <a:pt x="106" y="103"/>
                  <a:pt x="103" y="94"/>
                </a:cubicBezTo>
                <a:cubicBezTo>
                  <a:pt x="107" y="93"/>
                  <a:pt x="111" y="92"/>
                  <a:pt x="116" y="92"/>
                </a:cubicBezTo>
                <a:cubicBezTo>
                  <a:pt x="120" y="92"/>
                  <a:pt x="124" y="93"/>
                  <a:pt x="128" y="93"/>
                </a:cubicBezTo>
                <a:cubicBezTo>
                  <a:pt x="126" y="106"/>
                  <a:pt x="118" y="117"/>
                  <a:pt x="108" y="123"/>
                </a:cubicBezTo>
                <a:moveTo>
                  <a:pt x="116" y="84"/>
                </a:moveTo>
                <a:cubicBezTo>
                  <a:pt x="110" y="84"/>
                  <a:pt x="105" y="85"/>
                  <a:pt x="100" y="86"/>
                </a:cubicBezTo>
                <a:cubicBezTo>
                  <a:pt x="99" y="83"/>
                  <a:pt x="97" y="80"/>
                  <a:pt x="96" y="77"/>
                </a:cubicBezTo>
                <a:cubicBezTo>
                  <a:pt x="104" y="73"/>
                  <a:pt x="112" y="68"/>
                  <a:pt x="119" y="63"/>
                </a:cubicBezTo>
                <a:cubicBezTo>
                  <a:pt x="124" y="69"/>
                  <a:pt x="127" y="77"/>
                  <a:pt x="128" y="85"/>
                </a:cubicBezTo>
                <a:cubicBezTo>
                  <a:pt x="124" y="84"/>
                  <a:pt x="120" y="84"/>
                  <a:pt x="116" y="84"/>
                </a:cubicBezTo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2" name="Freeform 151"/>
          <p:cNvSpPr>
            <a:spLocks noEditPoints="1"/>
          </p:cNvSpPr>
          <p:nvPr/>
        </p:nvSpPr>
        <p:spPr bwMode="auto">
          <a:xfrm>
            <a:off x="340351" y="1458600"/>
            <a:ext cx="508710" cy="47544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1 h 176"/>
              <a:gd name="T16" fmla="*/ 77 w 176"/>
              <a:gd name="T17" fmla="*/ 102 h 176"/>
              <a:gd name="T18" fmla="*/ 73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0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2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6 w 176"/>
              <a:gd name="T43" fmla="*/ 143 h 176"/>
              <a:gd name="T44" fmla="*/ 123 w 176"/>
              <a:gd name="T45" fmla="*/ 126 h 176"/>
              <a:gd name="T46" fmla="*/ 110 w 176"/>
              <a:gd name="T47" fmla="*/ 115 h 176"/>
              <a:gd name="T48" fmla="*/ 111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0 w 176"/>
              <a:gd name="T55" fmla="*/ 24 h 176"/>
              <a:gd name="T56" fmla="*/ 93 w 176"/>
              <a:gd name="T57" fmla="*/ 25 h 176"/>
              <a:gd name="T58" fmla="*/ 84 w 176"/>
              <a:gd name="T59" fmla="*/ 27 h 176"/>
              <a:gd name="T60" fmla="*/ 56 w 176"/>
              <a:gd name="T61" fmla="*/ 59 h 176"/>
              <a:gd name="T62" fmla="*/ 66 w 176"/>
              <a:gd name="T63" fmla="*/ 99 h 176"/>
              <a:gd name="T64" fmla="*/ 69 w 176"/>
              <a:gd name="T65" fmla="*/ 105 h 176"/>
              <a:gd name="T66" fmla="*/ 61 w 176"/>
              <a:gd name="T67" fmla="*/ 124 h 176"/>
              <a:gd name="T68" fmla="*/ 30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6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68" y="168"/>
                  <a:pt x="50" y="161"/>
                  <a:pt x="36" y="149"/>
                </a:cubicBezTo>
                <a:cubicBezTo>
                  <a:pt x="47" y="139"/>
                  <a:pt x="52" y="137"/>
                  <a:pt x="64" y="131"/>
                </a:cubicBezTo>
                <a:cubicBezTo>
                  <a:pt x="78" y="125"/>
                  <a:pt x="82" y="114"/>
                  <a:pt x="77" y="102"/>
                </a:cubicBezTo>
                <a:cubicBezTo>
                  <a:pt x="76" y="99"/>
                  <a:pt x="74" y="97"/>
                  <a:pt x="73" y="95"/>
                </a:cubicBezTo>
                <a:cubicBezTo>
                  <a:pt x="69" y="87"/>
                  <a:pt x="64" y="79"/>
                  <a:pt x="64" y="59"/>
                </a:cubicBezTo>
                <a:cubicBezTo>
                  <a:pt x="64" y="35"/>
                  <a:pt x="75" y="35"/>
                  <a:pt x="84" y="35"/>
                </a:cubicBezTo>
                <a:cubicBezTo>
                  <a:pt x="90" y="35"/>
                  <a:pt x="93" y="34"/>
                  <a:pt x="96" y="33"/>
                </a:cubicBezTo>
                <a:cubicBezTo>
                  <a:pt x="97" y="32"/>
                  <a:pt x="98" y="32"/>
                  <a:pt x="100" y="32"/>
                </a:cubicBezTo>
                <a:cubicBezTo>
                  <a:pt x="108" y="32"/>
                  <a:pt x="116" y="39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6"/>
                  <a:pt x="105" y="99"/>
                  <a:pt x="104" y="102"/>
                </a:cubicBezTo>
                <a:cubicBezTo>
                  <a:pt x="101" y="107"/>
                  <a:pt x="101" y="112"/>
                  <a:pt x="102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6" y="144"/>
                  <a:pt x="141" y="148"/>
                </a:cubicBezTo>
                <a:cubicBezTo>
                  <a:pt x="127" y="160"/>
                  <a:pt x="108" y="168"/>
                  <a:pt x="88" y="168"/>
                </a:cubicBezTo>
                <a:moveTo>
                  <a:pt x="146" y="143"/>
                </a:moveTo>
                <a:cubicBezTo>
                  <a:pt x="142" y="138"/>
                  <a:pt x="132" y="130"/>
                  <a:pt x="123" y="126"/>
                </a:cubicBezTo>
                <a:cubicBezTo>
                  <a:pt x="116" y="122"/>
                  <a:pt x="111" y="118"/>
                  <a:pt x="110" y="115"/>
                </a:cubicBezTo>
                <a:cubicBezTo>
                  <a:pt x="109" y="112"/>
                  <a:pt x="109" y="109"/>
                  <a:pt x="111" y="105"/>
                </a:cubicBezTo>
                <a:cubicBezTo>
                  <a:pt x="113" y="102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4" y="24"/>
                  <a:pt x="100" y="24"/>
                </a:cubicBezTo>
                <a:cubicBezTo>
                  <a:pt x="97" y="24"/>
                  <a:pt x="95" y="25"/>
                  <a:pt x="93" y="25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6" y="99"/>
                </a:cubicBezTo>
                <a:cubicBezTo>
                  <a:pt x="67" y="101"/>
                  <a:pt x="68" y="103"/>
                  <a:pt x="69" y="105"/>
                </a:cubicBezTo>
                <a:cubicBezTo>
                  <a:pt x="73" y="114"/>
                  <a:pt x="70" y="120"/>
                  <a:pt x="61" y="124"/>
                </a:cubicBezTo>
                <a:cubicBezTo>
                  <a:pt x="48" y="130"/>
                  <a:pt x="42" y="132"/>
                  <a:pt x="30" y="143"/>
                </a:cubicBezTo>
                <a:cubicBezTo>
                  <a:pt x="16" y="129"/>
                  <a:pt x="8" y="109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09"/>
                  <a:pt x="160" y="128"/>
                  <a:pt x="146" y="14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3" name="Freeform 173"/>
          <p:cNvSpPr>
            <a:spLocks noEditPoints="1"/>
          </p:cNvSpPr>
          <p:nvPr/>
        </p:nvSpPr>
        <p:spPr bwMode="auto">
          <a:xfrm>
            <a:off x="1134952" y="3851714"/>
            <a:ext cx="501698" cy="517166"/>
          </a:xfrm>
          <a:custGeom>
            <a:avLst/>
            <a:gdLst>
              <a:gd name="T0" fmla="*/ 75 w 180"/>
              <a:gd name="T1" fmla="*/ 100 h 180"/>
              <a:gd name="T2" fmla="*/ 80 w 180"/>
              <a:gd name="T3" fmla="*/ 105 h 180"/>
              <a:gd name="T4" fmla="*/ 106 w 180"/>
              <a:gd name="T5" fmla="*/ 86 h 180"/>
              <a:gd name="T6" fmla="*/ 94 w 180"/>
              <a:gd name="T7" fmla="*/ 74 h 180"/>
              <a:gd name="T8" fmla="*/ 75 w 180"/>
              <a:gd name="T9" fmla="*/ 100 h 180"/>
              <a:gd name="T10" fmla="*/ 164 w 180"/>
              <a:gd name="T11" fmla="*/ 16 h 180"/>
              <a:gd name="T12" fmla="*/ 108 w 180"/>
              <a:gd name="T13" fmla="*/ 16 h 180"/>
              <a:gd name="T14" fmla="*/ 96 w 180"/>
              <a:gd name="T15" fmla="*/ 43 h 180"/>
              <a:gd name="T16" fmla="*/ 35 w 180"/>
              <a:gd name="T17" fmla="*/ 111 h 180"/>
              <a:gd name="T18" fmla="*/ 28 w 180"/>
              <a:gd name="T19" fmla="*/ 128 h 180"/>
              <a:gd name="T20" fmla="*/ 31 w 180"/>
              <a:gd name="T21" fmla="*/ 140 h 180"/>
              <a:gd name="T22" fmla="*/ 20 w 180"/>
              <a:gd name="T23" fmla="*/ 165 h 180"/>
              <a:gd name="T24" fmla="*/ 20 w 180"/>
              <a:gd name="T25" fmla="*/ 168 h 180"/>
              <a:gd name="T26" fmla="*/ 4 w 180"/>
              <a:gd name="T27" fmla="*/ 172 h 180"/>
              <a:gd name="T28" fmla="*/ 4 w 180"/>
              <a:gd name="T29" fmla="*/ 172 h 180"/>
              <a:gd name="T30" fmla="*/ 0 w 180"/>
              <a:gd name="T31" fmla="*/ 176 h 180"/>
              <a:gd name="T32" fmla="*/ 4 w 180"/>
              <a:gd name="T33" fmla="*/ 180 h 180"/>
              <a:gd name="T34" fmla="*/ 4 w 180"/>
              <a:gd name="T35" fmla="*/ 180 h 180"/>
              <a:gd name="T36" fmla="*/ 27 w 180"/>
              <a:gd name="T37" fmla="*/ 172 h 180"/>
              <a:gd name="T38" fmla="*/ 28 w 180"/>
              <a:gd name="T39" fmla="*/ 163 h 180"/>
              <a:gd name="T40" fmla="*/ 37 w 180"/>
              <a:gd name="T41" fmla="*/ 146 h 180"/>
              <a:gd name="T42" fmla="*/ 52 w 180"/>
              <a:gd name="T43" fmla="*/ 152 h 180"/>
              <a:gd name="T44" fmla="*/ 69 w 180"/>
              <a:gd name="T45" fmla="*/ 145 h 180"/>
              <a:gd name="T46" fmla="*/ 137 w 180"/>
              <a:gd name="T47" fmla="*/ 84 h 180"/>
              <a:gd name="T48" fmla="*/ 164 w 180"/>
              <a:gd name="T49" fmla="*/ 72 h 180"/>
              <a:gd name="T50" fmla="*/ 164 w 180"/>
              <a:gd name="T51" fmla="*/ 16 h 180"/>
              <a:gd name="T52" fmla="*/ 63 w 180"/>
              <a:gd name="T53" fmla="*/ 139 h 180"/>
              <a:gd name="T54" fmla="*/ 52 w 180"/>
              <a:gd name="T55" fmla="*/ 144 h 180"/>
              <a:gd name="T56" fmla="*/ 36 w 180"/>
              <a:gd name="T57" fmla="*/ 128 h 180"/>
              <a:gd name="T58" fmla="*/ 41 w 180"/>
              <a:gd name="T59" fmla="*/ 117 h 180"/>
              <a:gd name="T60" fmla="*/ 97 w 180"/>
              <a:gd name="T61" fmla="*/ 54 h 180"/>
              <a:gd name="T62" fmla="*/ 108 w 180"/>
              <a:gd name="T63" fmla="*/ 72 h 180"/>
              <a:gd name="T64" fmla="*/ 126 w 180"/>
              <a:gd name="T65" fmla="*/ 83 h 180"/>
              <a:gd name="T66" fmla="*/ 63 w 180"/>
              <a:gd name="T67" fmla="*/ 139 h 180"/>
              <a:gd name="T68" fmla="*/ 159 w 180"/>
              <a:gd name="T69" fmla="*/ 67 h 180"/>
              <a:gd name="T70" fmla="*/ 113 w 180"/>
              <a:gd name="T71" fmla="*/ 67 h 180"/>
              <a:gd name="T72" fmla="*/ 113 w 180"/>
              <a:gd name="T73" fmla="*/ 21 h 180"/>
              <a:gd name="T74" fmla="*/ 159 w 180"/>
              <a:gd name="T75" fmla="*/ 21 h 180"/>
              <a:gd name="T76" fmla="*/ 159 w 180"/>
              <a:gd name="T77" fmla="*/ 6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0" h="180">
                <a:moveTo>
                  <a:pt x="75" y="100"/>
                </a:moveTo>
                <a:cubicBezTo>
                  <a:pt x="80" y="105"/>
                  <a:pt x="80" y="105"/>
                  <a:pt x="80" y="105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94" y="74"/>
                  <a:pt x="94" y="74"/>
                  <a:pt x="94" y="74"/>
                </a:cubicBezTo>
                <a:lnTo>
                  <a:pt x="75" y="100"/>
                </a:lnTo>
                <a:close/>
                <a:moveTo>
                  <a:pt x="164" y="16"/>
                </a:moveTo>
                <a:cubicBezTo>
                  <a:pt x="149" y="0"/>
                  <a:pt x="123" y="0"/>
                  <a:pt x="108" y="16"/>
                </a:cubicBezTo>
                <a:cubicBezTo>
                  <a:pt x="100" y="23"/>
                  <a:pt x="96" y="33"/>
                  <a:pt x="96" y="43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1" y="115"/>
                  <a:pt x="28" y="121"/>
                  <a:pt x="28" y="128"/>
                </a:cubicBezTo>
                <a:cubicBezTo>
                  <a:pt x="28" y="132"/>
                  <a:pt x="29" y="137"/>
                  <a:pt x="31" y="140"/>
                </a:cubicBezTo>
                <a:cubicBezTo>
                  <a:pt x="20" y="146"/>
                  <a:pt x="16" y="152"/>
                  <a:pt x="20" y="165"/>
                </a:cubicBezTo>
                <a:cubicBezTo>
                  <a:pt x="21" y="167"/>
                  <a:pt x="20" y="167"/>
                  <a:pt x="20" y="168"/>
                </a:cubicBezTo>
                <a:cubicBezTo>
                  <a:pt x="18" y="171"/>
                  <a:pt x="9" y="172"/>
                  <a:pt x="4" y="172"/>
                </a:cubicBezTo>
                <a:cubicBezTo>
                  <a:pt x="4" y="172"/>
                  <a:pt x="4" y="172"/>
                  <a:pt x="4" y="172"/>
                </a:cubicBezTo>
                <a:cubicBezTo>
                  <a:pt x="2" y="172"/>
                  <a:pt x="0" y="174"/>
                  <a:pt x="0" y="176"/>
                </a:cubicBezTo>
                <a:cubicBezTo>
                  <a:pt x="0" y="178"/>
                  <a:pt x="2" y="180"/>
                  <a:pt x="4" y="180"/>
                </a:cubicBezTo>
                <a:cubicBezTo>
                  <a:pt x="4" y="180"/>
                  <a:pt x="4" y="180"/>
                  <a:pt x="4" y="180"/>
                </a:cubicBezTo>
                <a:cubicBezTo>
                  <a:pt x="7" y="180"/>
                  <a:pt x="21" y="180"/>
                  <a:pt x="27" y="172"/>
                </a:cubicBezTo>
                <a:cubicBezTo>
                  <a:pt x="28" y="171"/>
                  <a:pt x="29" y="167"/>
                  <a:pt x="28" y="163"/>
                </a:cubicBezTo>
                <a:cubicBezTo>
                  <a:pt x="25" y="155"/>
                  <a:pt x="26" y="152"/>
                  <a:pt x="37" y="146"/>
                </a:cubicBezTo>
                <a:cubicBezTo>
                  <a:pt x="41" y="150"/>
                  <a:pt x="46" y="152"/>
                  <a:pt x="52" y="152"/>
                </a:cubicBezTo>
                <a:cubicBezTo>
                  <a:pt x="59" y="152"/>
                  <a:pt x="65" y="149"/>
                  <a:pt x="69" y="145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47" y="84"/>
                  <a:pt x="157" y="80"/>
                  <a:pt x="164" y="72"/>
                </a:cubicBezTo>
                <a:cubicBezTo>
                  <a:pt x="180" y="57"/>
                  <a:pt x="180" y="31"/>
                  <a:pt x="164" y="16"/>
                </a:cubicBezTo>
                <a:moveTo>
                  <a:pt x="63" y="139"/>
                </a:moveTo>
                <a:cubicBezTo>
                  <a:pt x="60" y="142"/>
                  <a:pt x="56" y="144"/>
                  <a:pt x="52" y="144"/>
                </a:cubicBezTo>
                <a:cubicBezTo>
                  <a:pt x="43" y="144"/>
                  <a:pt x="36" y="137"/>
                  <a:pt x="36" y="128"/>
                </a:cubicBezTo>
                <a:cubicBezTo>
                  <a:pt x="36" y="124"/>
                  <a:pt x="38" y="120"/>
                  <a:pt x="41" y="117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61"/>
                  <a:pt x="102" y="67"/>
                  <a:pt x="108" y="72"/>
                </a:cubicBezTo>
                <a:cubicBezTo>
                  <a:pt x="113" y="78"/>
                  <a:pt x="119" y="81"/>
                  <a:pt x="126" y="83"/>
                </a:cubicBezTo>
                <a:lnTo>
                  <a:pt x="63" y="139"/>
                </a:lnTo>
                <a:close/>
                <a:moveTo>
                  <a:pt x="159" y="67"/>
                </a:moveTo>
                <a:cubicBezTo>
                  <a:pt x="146" y="79"/>
                  <a:pt x="126" y="79"/>
                  <a:pt x="113" y="67"/>
                </a:cubicBezTo>
                <a:cubicBezTo>
                  <a:pt x="101" y="54"/>
                  <a:pt x="101" y="34"/>
                  <a:pt x="113" y="21"/>
                </a:cubicBezTo>
                <a:cubicBezTo>
                  <a:pt x="126" y="9"/>
                  <a:pt x="146" y="9"/>
                  <a:pt x="159" y="21"/>
                </a:cubicBezTo>
                <a:cubicBezTo>
                  <a:pt x="171" y="34"/>
                  <a:pt x="171" y="54"/>
                  <a:pt x="159" y="67"/>
                </a:cubicBezTo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4" name="Freeform 246"/>
          <p:cNvSpPr>
            <a:spLocks noEditPoints="1"/>
          </p:cNvSpPr>
          <p:nvPr/>
        </p:nvSpPr>
        <p:spPr bwMode="auto">
          <a:xfrm>
            <a:off x="2970252" y="4182731"/>
            <a:ext cx="499529" cy="468861"/>
          </a:xfrm>
          <a:custGeom>
            <a:avLst/>
            <a:gdLst>
              <a:gd name="T0" fmla="*/ 0 w 176"/>
              <a:gd name="T1" fmla="*/ 104 h 176"/>
              <a:gd name="T2" fmla="*/ 144 w 176"/>
              <a:gd name="T3" fmla="*/ 104 h 176"/>
              <a:gd name="T4" fmla="*/ 72 w 176"/>
              <a:gd name="T5" fmla="*/ 168 h 176"/>
              <a:gd name="T6" fmla="*/ 72 w 176"/>
              <a:gd name="T7" fmla="*/ 40 h 176"/>
              <a:gd name="T8" fmla="*/ 72 w 176"/>
              <a:gd name="T9" fmla="*/ 168 h 176"/>
              <a:gd name="T10" fmla="*/ 47 w 176"/>
              <a:gd name="T11" fmla="*/ 28 h 176"/>
              <a:gd name="T12" fmla="*/ 104 w 176"/>
              <a:gd name="T13" fmla="*/ 8 h 176"/>
              <a:gd name="T14" fmla="*/ 151 w 176"/>
              <a:gd name="T15" fmla="*/ 115 h 176"/>
              <a:gd name="T16" fmla="*/ 176 w 176"/>
              <a:gd name="T17" fmla="*/ 72 h 176"/>
              <a:gd name="T18" fmla="*/ 84 w 176"/>
              <a:gd name="T19" fmla="*/ 104 h 176"/>
              <a:gd name="T20" fmla="*/ 74 w 176"/>
              <a:gd name="T21" fmla="*/ 99 h 176"/>
              <a:gd name="T22" fmla="*/ 78 w 176"/>
              <a:gd name="T23" fmla="*/ 88 h 176"/>
              <a:gd name="T24" fmla="*/ 87 w 176"/>
              <a:gd name="T25" fmla="*/ 93 h 176"/>
              <a:gd name="T26" fmla="*/ 83 w 176"/>
              <a:gd name="T27" fmla="*/ 83 h 176"/>
              <a:gd name="T28" fmla="*/ 74 w 176"/>
              <a:gd name="T29" fmla="*/ 80 h 176"/>
              <a:gd name="T30" fmla="*/ 70 w 176"/>
              <a:gd name="T31" fmla="*/ 76 h 176"/>
              <a:gd name="T32" fmla="*/ 66 w 176"/>
              <a:gd name="T33" fmla="*/ 81 h 176"/>
              <a:gd name="T34" fmla="*/ 58 w 176"/>
              <a:gd name="T35" fmla="*/ 87 h 176"/>
              <a:gd name="T36" fmla="*/ 58 w 176"/>
              <a:gd name="T37" fmla="*/ 98 h 176"/>
              <a:gd name="T38" fmla="*/ 66 w 176"/>
              <a:gd name="T39" fmla="*/ 105 h 176"/>
              <a:gd name="T40" fmla="*/ 70 w 176"/>
              <a:gd name="T41" fmla="*/ 122 h 176"/>
              <a:gd name="T42" fmla="*/ 63 w 176"/>
              <a:gd name="T43" fmla="*/ 113 h 176"/>
              <a:gd name="T44" fmla="*/ 57 w 176"/>
              <a:gd name="T45" fmla="*/ 119 h 176"/>
              <a:gd name="T46" fmla="*/ 65 w 176"/>
              <a:gd name="T47" fmla="*/ 127 h 176"/>
              <a:gd name="T48" fmla="*/ 70 w 176"/>
              <a:gd name="T49" fmla="*/ 132 h 176"/>
              <a:gd name="T50" fmla="*/ 74 w 176"/>
              <a:gd name="T51" fmla="*/ 128 h 176"/>
              <a:gd name="T52" fmla="*/ 84 w 176"/>
              <a:gd name="T53" fmla="*/ 124 h 176"/>
              <a:gd name="T54" fmla="*/ 88 w 176"/>
              <a:gd name="T55" fmla="*/ 113 h 176"/>
              <a:gd name="T56" fmla="*/ 84 w 176"/>
              <a:gd name="T57" fmla="*/ 104 h 176"/>
              <a:gd name="T58" fmla="*/ 68 w 176"/>
              <a:gd name="T59" fmla="*/ 98 h 176"/>
              <a:gd name="T60" fmla="*/ 65 w 176"/>
              <a:gd name="T61" fmla="*/ 95 h 176"/>
              <a:gd name="T62" fmla="*/ 66 w 176"/>
              <a:gd name="T63" fmla="*/ 87 h 176"/>
              <a:gd name="T64" fmla="*/ 70 w 176"/>
              <a:gd name="T65" fmla="*/ 99 h 176"/>
              <a:gd name="T66" fmla="*/ 74 w 176"/>
              <a:gd name="T67" fmla="*/ 122 h 176"/>
              <a:gd name="T68" fmla="*/ 76 w 176"/>
              <a:gd name="T69" fmla="*/ 108 h 176"/>
              <a:gd name="T70" fmla="*/ 80 w 176"/>
              <a:gd name="T71" fmla="*/ 111 h 176"/>
              <a:gd name="T72" fmla="*/ 79 w 176"/>
              <a:gd name="T73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72" y="32"/>
                </a:moveTo>
                <a:cubicBezTo>
                  <a:pt x="32" y="32"/>
                  <a:pt x="0" y="64"/>
                  <a:pt x="0" y="104"/>
                </a:cubicBezTo>
                <a:cubicBezTo>
                  <a:pt x="0" y="144"/>
                  <a:pt x="32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72" y="168"/>
                </a:moveTo>
                <a:cubicBezTo>
                  <a:pt x="37" y="168"/>
                  <a:pt x="8" y="139"/>
                  <a:pt x="8" y="104"/>
                </a:cubicBezTo>
                <a:cubicBezTo>
                  <a:pt x="8" y="69"/>
                  <a:pt x="37" y="40"/>
                  <a:pt x="72" y="40"/>
                </a:cubicBezTo>
                <a:cubicBezTo>
                  <a:pt x="107" y="40"/>
                  <a:pt x="136" y="69"/>
                  <a:pt x="136" y="104"/>
                </a:cubicBezTo>
                <a:cubicBezTo>
                  <a:pt x="136" y="139"/>
                  <a:pt x="107" y="168"/>
                  <a:pt x="72" y="168"/>
                </a:cubicBezTo>
                <a:moveTo>
                  <a:pt x="104" y="0"/>
                </a:moveTo>
                <a:cubicBezTo>
                  <a:pt x="81" y="0"/>
                  <a:pt x="60" y="11"/>
                  <a:pt x="47" y="28"/>
                </a:cubicBezTo>
                <a:cubicBezTo>
                  <a:pt x="52" y="27"/>
                  <a:pt x="56" y="26"/>
                  <a:pt x="61" y="25"/>
                </a:cubicBezTo>
                <a:cubicBezTo>
                  <a:pt x="72" y="14"/>
                  <a:pt x="87" y="8"/>
                  <a:pt x="104" y="8"/>
                </a:cubicBezTo>
                <a:cubicBezTo>
                  <a:pt x="139" y="8"/>
                  <a:pt x="168" y="37"/>
                  <a:pt x="168" y="72"/>
                </a:cubicBezTo>
                <a:cubicBezTo>
                  <a:pt x="168" y="89"/>
                  <a:pt x="162" y="104"/>
                  <a:pt x="151" y="115"/>
                </a:cubicBezTo>
                <a:cubicBezTo>
                  <a:pt x="150" y="120"/>
                  <a:pt x="149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84" y="104"/>
                </a:moveTo>
                <a:cubicBezTo>
                  <a:pt x="82" y="103"/>
                  <a:pt x="81" y="102"/>
                  <a:pt x="79" y="101"/>
                </a:cubicBezTo>
                <a:cubicBezTo>
                  <a:pt x="77" y="100"/>
                  <a:pt x="76" y="100"/>
                  <a:pt x="74" y="99"/>
                </a:cubicBezTo>
                <a:cubicBezTo>
                  <a:pt x="74" y="86"/>
                  <a:pt x="74" y="86"/>
                  <a:pt x="74" y="86"/>
                </a:cubicBezTo>
                <a:cubicBezTo>
                  <a:pt x="76" y="86"/>
                  <a:pt x="77" y="86"/>
                  <a:pt x="78" y="88"/>
                </a:cubicBezTo>
                <a:cubicBezTo>
                  <a:pt x="79" y="89"/>
                  <a:pt x="80" y="90"/>
                  <a:pt x="80" y="93"/>
                </a:cubicBezTo>
                <a:cubicBezTo>
                  <a:pt x="87" y="93"/>
                  <a:pt x="87" y="93"/>
                  <a:pt x="87" y="93"/>
                </a:cubicBezTo>
                <a:cubicBezTo>
                  <a:pt x="87" y="90"/>
                  <a:pt x="87" y="89"/>
                  <a:pt x="86" y="87"/>
                </a:cubicBezTo>
                <a:cubicBezTo>
                  <a:pt x="85" y="86"/>
                  <a:pt x="84" y="84"/>
                  <a:pt x="83" y="83"/>
                </a:cubicBezTo>
                <a:cubicBezTo>
                  <a:pt x="82" y="82"/>
                  <a:pt x="80" y="81"/>
                  <a:pt x="79" y="81"/>
                </a:cubicBezTo>
                <a:cubicBezTo>
                  <a:pt x="77" y="80"/>
                  <a:pt x="76" y="80"/>
                  <a:pt x="74" y="80"/>
                </a:cubicBezTo>
                <a:cubicBezTo>
                  <a:pt x="74" y="76"/>
                  <a:pt x="74" y="76"/>
                  <a:pt x="74" y="76"/>
                </a:cubicBezTo>
                <a:cubicBezTo>
                  <a:pt x="70" y="76"/>
                  <a:pt x="70" y="76"/>
                  <a:pt x="70" y="76"/>
                </a:cubicBezTo>
                <a:cubicBezTo>
                  <a:pt x="70" y="80"/>
                  <a:pt x="70" y="80"/>
                  <a:pt x="70" y="80"/>
                </a:cubicBezTo>
                <a:cubicBezTo>
                  <a:pt x="68" y="80"/>
                  <a:pt x="67" y="80"/>
                  <a:pt x="66" y="81"/>
                </a:cubicBezTo>
                <a:cubicBezTo>
                  <a:pt x="64" y="82"/>
                  <a:pt x="62" y="82"/>
                  <a:pt x="61" y="83"/>
                </a:cubicBezTo>
                <a:cubicBezTo>
                  <a:pt x="60" y="84"/>
                  <a:pt x="59" y="86"/>
                  <a:pt x="58" y="87"/>
                </a:cubicBezTo>
                <a:cubicBezTo>
                  <a:pt x="57" y="89"/>
                  <a:pt x="57" y="91"/>
                  <a:pt x="57" y="93"/>
                </a:cubicBezTo>
                <a:cubicBezTo>
                  <a:pt x="57" y="95"/>
                  <a:pt x="57" y="97"/>
                  <a:pt x="58" y="98"/>
                </a:cubicBezTo>
                <a:cubicBezTo>
                  <a:pt x="59" y="100"/>
                  <a:pt x="60" y="101"/>
                  <a:pt x="61" y="102"/>
                </a:cubicBezTo>
                <a:cubicBezTo>
                  <a:pt x="63" y="103"/>
                  <a:pt x="64" y="104"/>
                  <a:pt x="66" y="105"/>
                </a:cubicBezTo>
                <a:cubicBezTo>
                  <a:pt x="68" y="106"/>
                  <a:pt x="69" y="106"/>
                  <a:pt x="70" y="107"/>
                </a:cubicBezTo>
                <a:cubicBezTo>
                  <a:pt x="70" y="122"/>
                  <a:pt x="70" y="122"/>
                  <a:pt x="70" y="122"/>
                </a:cubicBezTo>
                <a:cubicBezTo>
                  <a:pt x="68" y="122"/>
                  <a:pt x="66" y="121"/>
                  <a:pt x="65" y="119"/>
                </a:cubicBezTo>
                <a:cubicBezTo>
                  <a:pt x="64" y="118"/>
                  <a:pt x="63" y="116"/>
                  <a:pt x="63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5"/>
                  <a:pt x="56" y="117"/>
                  <a:pt x="57" y="119"/>
                </a:cubicBezTo>
                <a:cubicBezTo>
                  <a:pt x="58" y="121"/>
                  <a:pt x="59" y="122"/>
                  <a:pt x="60" y="124"/>
                </a:cubicBezTo>
                <a:cubicBezTo>
                  <a:pt x="61" y="125"/>
                  <a:pt x="63" y="126"/>
                  <a:pt x="65" y="127"/>
                </a:cubicBezTo>
                <a:cubicBezTo>
                  <a:pt x="67" y="127"/>
                  <a:pt x="68" y="128"/>
                  <a:pt x="70" y="128"/>
                </a:cubicBezTo>
                <a:cubicBezTo>
                  <a:pt x="70" y="132"/>
                  <a:pt x="70" y="132"/>
                  <a:pt x="70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6" y="128"/>
                  <a:pt x="77" y="127"/>
                  <a:pt x="79" y="127"/>
                </a:cubicBezTo>
                <a:cubicBezTo>
                  <a:pt x="81" y="126"/>
                  <a:pt x="82" y="125"/>
                  <a:pt x="84" y="124"/>
                </a:cubicBezTo>
                <a:cubicBezTo>
                  <a:pt x="85" y="123"/>
                  <a:pt x="86" y="121"/>
                  <a:pt x="87" y="120"/>
                </a:cubicBezTo>
                <a:cubicBezTo>
                  <a:pt x="88" y="118"/>
                  <a:pt x="88" y="116"/>
                  <a:pt x="88" y="113"/>
                </a:cubicBezTo>
                <a:cubicBezTo>
                  <a:pt x="88" y="111"/>
                  <a:pt x="88" y="109"/>
                  <a:pt x="87" y="108"/>
                </a:cubicBezTo>
                <a:cubicBezTo>
                  <a:pt x="86" y="106"/>
                  <a:pt x="85" y="105"/>
                  <a:pt x="84" y="104"/>
                </a:cubicBezTo>
                <a:moveTo>
                  <a:pt x="70" y="99"/>
                </a:moveTo>
                <a:cubicBezTo>
                  <a:pt x="69" y="98"/>
                  <a:pt x="69" y="98"/>
                  <a:pt x="68" y="98"/>
                </a:cubicBezTo>
                <a:cubicBezTo>
                  <a:pt x="67" y="97"/>
                  <a:pt x="67" y="97"/>
                  <a:pt x="66" y="97"/>
                </a:cubicBezTo>
                <a:cubicBezTo>
                  <a:pt x="65" y="96"/>
                  <a:pt x="65" y="95"/>
                  <a:pt x="65" y="95"/>
                </a:cubicBezTo>
                <a:cubicBezTo>
                  <a:pt x="64" y="94"/>
                  <a:pt x="64" y="93"/>
                  <a:pt x="64" y="92"/>
                </a:cubicBezTo>
                <a:cubicBezTo>
                  <a:pt x="64" y="90"/>
                  <a:pt x="65" y="88"/>
                  <a:pt x="66" y="87"/>
                </a:cubicBezTo>
                <a:cubicBezTo>
                  <a:pt x="67" y="86"/>
                  <a:pt x="68" y="86"/>
                  <a:pt x="70" y="86"/>
                </a:cubicBezTo>
                <a:lnTo>
                  <a:pt x="70" y="99"/>
                </a:lnTo>
                <a:close/>
                <a:moveTo>
                  <a:pt x="79" y="120"/>
                </a:moveTo>
                <a:cubicBezTo>
                  <a:pt x="78" y="121"/>
                  <a:pt x="76" y="122"/>
                  <a:pt x="74" y="122"/>
                </a:cubicBezTo>
                <a:cubicBezTo>
                  <a:pt x="74" y="107"/>
                  <a:pt x="74" y="107"/>
                  <a:pt x="74" y="107"/>
                </a:cubicBezTo>
                <a:cubicBezTo>
                  <a:pt x="75" y="107"/>
                  <a:pt x="75" y="108"/>
                  <a:pt x="76" y="108"/>
                </a:cubicBezTo>
                <a:cubicBezTo>
                  <a:pt x="77" y="108"/>
                  <a:pt x="78" y="109"/>
                  <a:pt x="79" y="109"/>
                </a:cubicBezTo>
                <a:cubicBezTo>
                  <a:pt x="79" y="110"/>
                  <a:pt x="80" y="111"/>
                  <a:pt x="80" y="111"/>
                </a:cubicBezTo>
                <a:cubicBezTo>
                  <a:pt x="81" y="112"/>
                  <a:pt x="81" y="113"/>
                  <a:pt x="81" y="114"/>
                </a:cubicBezTo>
                <a:cubicBezTo>
                  <a:pt x="81" y="117"/>
                  <a:pt x="80" y="119"/>
                  <a:pt x="79" y="120"/>
                </a:cubicBezTo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5" name="Freeform 154"/>
          <p:cNvSpPr>
            <a:spLocks noEditPoints="1"/>
          </p:cNvSpPr>
          <p:nvPr/>
        </p:nvSpPr>
        <p:spPr bwMode="auto">
          <a:xfrm>
            <a:off x="4862786" y="3893935"/>
            <a:ext cx="611444" cy="435806"/>
          </a:xfrm>
          <a:custGeom>
            <a:avLst/>
            <a:gdLst>
              <a:gd name="T0" fmla="*/ 34 w 176"/>
              <a:gd name="T1" fmla="*/ 86 h 144"/>
              <a:gd name="T2" fmla="*/ 28 w 176"/>
              <a:gd name="T3" fmla="*/ 65 h 144"/>
              <a:gd name="T4" fmla="*/ 28 w 176"/>
              <a:gd name="T5" fmla="*/ 58 h 144"/>
              <a:gd name="T6" fmla="*/ 25 w 176"/>
              <a:gd name="T7" fmla="*/ 38 h 144"/>
              <a:gd name="T8" fmla="*/ 35 w 176"/>
              <a:gd name="T9" fmla="*/ 26 h 144"/>
              <a:gd name="T10" fmla="*/ 49 w 176"/>
              <a:gd name="T11" fmla="*/ 25 h 144"/>
              <a:gd name="T12" fmla="*/ 52 w 176"/>
              <a:gd name="T13" fmla="*/ 18 h 144"/>
              <a:gd name="T14" fmla="*/ 30 w 176"/>
              <a:gd name="T15" fmla="*/ 19 h 144"/>
              <a:gd name="T16" fmla="*/ 20 w 176"/>
              <a:gd name="T17" fmla="*/ 56 h 144"/>
              <a:gd name="T18" fmla="*/ 26 w 176"/>
              <a:gd name="T19" fmla="*/ 86 h 144"/>
              <a:gd name="T20" fmla="*/ 0 w 176"/>
              <a:gd name="T21" fmla="*/ 124 h 144"/>
              <a:gd name="T22" fmla="*/ 22 w 176"/>
              <a:gd name="T23" fmla="*/ 128 h 144"/>
              <a:gd name="T24" fmla="*/ 8 w 176"/>
              <a:gd name="T25" fmla="*/ 120 h 144"/>
              <a:gd name="T26" fmla="*/ 159 w 176"/>
              <a:gd name="T27" fmla="*/ 100 h 144"/>
              <a:gd name="T28" fmla="*/ 155 w 176"/>
              <a:gd name="T29" fmla="*/ 70 h 144"/>
              <a:gd name="T30" fmla="*/ 159 w 176"/>
              <a:gd name="T31" fmla="*/ 35 h 144"/>
              <a:gd name="T32" fmla="*/ 132 w 176"/>
              <a:gd name="T33" fmla="*/ 16 h 144"/>
              <a:gd name="T34" fmla="*/ 126 w 176"/>
              <a:gd name="T35" fmla="*/ 25 h 144"/>
              <a:gd name="T36" fmla="*/ 132 w 176"/>
              <a:gd name="T37" fmla="*/ 24 h 144"/>
              <a:gd name="T38" fmla="*/ 142 w 176"/>
              <a:gd name="T39" fmla="*/ 27 h 144"/>
              <a:gd name="T40" fmla="*/ 149 w 176"/>
              <a:gd name="T41" fmla="*/ 53 h 144"/>
              <a:gd name="T42" fmla="*/ 149 w 176"/>
              <a:gd name="T43" fmla="*/ 65 h 144"/>
              <a:gd name="T44" fmla="*/ 148 w 176"/>
              <a:gd name="T45" fmla="*/ 66 h 144"/>
              <a:gd name="T46" fmla="*/ 157 w 176"/>
              <a:gd name="T47" fmla="*/ 108 h 144"/>
              <a:gd name="T48" fmla="*/ 150 w 176"/>
              <a:gd name="T49" fmla="*/ 120 h 144"/>
              <a:gd name="T50" fmla="*/ 172 w 176"/>
              <a:gd name="T51" fmla="*/ 128 h 144"/>
              <a:gd name="T52" fmla="*/ 159 w 176"/>
              <a:gd name="T53" fmla="*/ 100 h 144"/>
              <a:gd name="T54" fmla="*/ 106 w 176"/>
              <a:gd name="T55" fmla="*/ 90 h 144"/>
              <a:gd name="T56" fmla="*/ 115 w 176"/>
              <a:gd name="T57" fmla="*/ 52 h 144"/>
              <a:gd name="T58" fmla="*/ 104 w 176"/>
              <a:gd name="T59" fmla="*/ 3 h 144"/>
              <a:gd name="T60" fmla="*/ 76 w 176"/>
              <a:gd name="T61" fmla="*/ 4 h 144"/>
              <a:gd name="T62" fmla="*/ 61 w 176"/>
              <a:gd name="T63" fmla="*/ 52 h 144"/>
              <a:gd name="T64" fmla="*/ 70 w 176"/>
              <a:gd name="T65" fmla="*/ 90 h 144"/>
              <a:gd name="T66" fmla="*/ 28 w 176"/>
              <a:gd name="T67" fmla="*/ 140 h 144"/>
              <a:gd name="T68" fmla="*/ 144 w 176"/>
              <a:gd name="T69" fmla="*/ 144 h 144"/>
              <a:gd name="T70" fmla="*/ 120 w 176"/>
              <a:gd name="T71" fmla="*/ 109 h 144"/>
              <a:gd name="T72" fmla="*/ 58 w 176"/>
              <a:gd name="T73" fmla="*/ 117 h 144"/>
              <a:gd name="T74" fmla="*/ 78 w 176"/>
              <a:gd name="T75" fmla="*/ 90 h 144"/>
              <a:gd name="T76" fmla="*/ 69 w 176"/>
              <a:gd name="T77" fmla="*/ 65 h 144"/>
              <a:gd name="T78" fmla="*/ 68 w 176"/>
              <a:gd name="T79" fmla="*/ 48 h 144"/>
              <a:gd name="T80" fmla="*/ 79 w 176"/>
              <a:gd name="T81" fmla="*/ 12 h 144"/>
              <a:gd name="T82" fmla="*/ 93 w 176"/>
              <a:gd name="T83" fmla="*/ 8 h 144"/>
              <a:gd name="T84" fmla="*/ 108 w 176"/>
              <a:gd name="T85" fmla="*/ 22 h 144"/>
              <a:gd name="T86" fmla="*/ 107 w 176"/>
              <a:gd name="T87" fmla="*/ 54 h 144"/>
              <a:gd name="T88" fmla="*/ 106 w 176"/>
              <a:gd name="T89" fmla="*/ 66 h 144"/>
              <a:gd name="T90" fmla="*/ 118 w 176"/>
              <a:gd name="T91" fmla="*/ 117 h 144"/>
              <a:gd name="T92" fmla="*/ 140 w 176"/>
              <a:gd name="T93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44">
                <a:moveTo>
                  <a:pt x="19" y="108"/>
                </a:moveTo>
                <a:cubicBezTo>
                  <a:pt x="25" y="106"/>
                  <a:pt x="34" y="100"/>
                  <a:pt x="34" y="86"/>
                </a:cubicBezTo>
                <a:cubicBezTo>
                  <a:pt x="34" y="74"/>
                  <a:pt x="30" y="69"/>
                  <a:pt x="28" y="66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65"/>
                  <a:pt x="27" y="63"/>
                  <a:pt x="28" y="58"/>
                </a:cubicBezTo>
                <a:cubicBezTo>
                  <a:pt x="28" y="56"/>
                  <a:pt x="28" y="54"/>
                  <a:pt x="27" y="53"/>
                </a:cubicBezTo>
                <a:cubicBezTo>
                  <a:pt x="26" y="49"/>
                  <a:pt x="23" y="43"/>
                  <a:pt x="25" y="38"/>
                </a:cubicBezTo>
                <a:cubicBezTo>
                  <a:pt x="28" y="29"/>
                  <a:pt x="30" y="28"/>
                  <a:pt x="34" y="27"/>
                </a:cubicBezTo>
                <a:cubicBezTo>
                  <a:pt x="34" y="27"/>
                  <a:pt x="34" y="26"/>
                  <a:pt x="35" y="26"/>
                </a:cubicBezTo>
                <a:cubicBezTo>
                  <a:pt x="36" y="25"/>
                  <a:pt x="40" y="24"/>
                  <a:pt x="44" y="24"/>
                </a:cubicBezTo>
                <a:cubicBezTo>
                  <a:pt x="46" y="24"/>
                  <a:pt x="48" y="24"/>
                  <a:pt x="49" y="25"/>
                </a:cubicBezTo>
                <a:cubicBezTo>
                  <a:pt x="49" y="24"/>
                  <a:pt x="50" y="22"/>
                  <a:pt x="50" y="21"/>
                </a:cubicBezTo>
                <a:cubicBezTo>
                  <a:pt x="51" y="20"/>
                  <a:pt x="51" y="19"/>
                  <a:pt x="52" y="18"/>
                </a:cubicBezTo>
                <a:cubicBezTo>
                  <a:pt x="49" y="16"/>
                  <a:pt x="47" y="16"/>
                  <a:pt x="44" y="16"/>
                </a:cubicBezTo>
                <a:cubicBezTo>
                  <a:pt x="38" y="16"/>
                  <a:pt x="33" y="18"/>
                  <a:pt x="30" y="19"/>
                </a:cubicBezTo>
                <a:cubicBezTo>
                  <a:pt x="24" y="22"/>
                  <a:pt x="21" y="25"/>
                  <a:pt x="17" y="35"/>
                </a:cubicBezTo>
                <a:cubicBezTo>
                  <a:pt x="14" y="43"/>
                  <a:pt x="18" y="52"/>
                  <a:pt x="20" y="56"/>
                </a:cubicBezTo>
                <a:cubicBezTo>
                  <a:pt x="18" y="66"/>
                  <a:pt x="21" y="70"/>
                  <a:pt x="21" y="70"/>
                </a:cubicBezTo>
                <a:cubicBezTo>
                  <a:pt x="23" y="73"/>
                  <a:pt x="26" y="76"/>
                  <a:pt x="26" y="86"/>
                </a:cubicBezTo>
                <a:cubicBezTo>
                  <a:pt x="26" y="98"/>
                  <a:pt x="17" y="100"/>
                  <a:pt x="17" y="100"/>
                </a:cubicBezTo>
                <a:cubicBezTo>
                  <a:pt x="10" y="103"/>
                  <a:pt x="0" y="108"/>
                  <a:pt x="0" y="124"/>
                </a:cubicBezTo>
                <a:cubicBezTo>
                  <a:pt x="0" y="124"/>
                  <a:pt x="0" y="128"/>
                  <a:pt x="4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3" y="125"/>
                  <a:pt x="24" y="122"/>
                  <a:pt x="26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9" y="112"/>
                  <a:pt x="14" y="110"/>
                  <a:pt x="19" y="108"/>
                </a:cubicBezTo>
                <a:moveTo>
                  <a:pt x="159" y="100"/>
                </a:moveTo>
                <a:cubicBezTo>
                  <a:pt x="159" y="100"/>
                  <a:pt x="150" y="98"/>
                  <a:pt x="150" y="86"/>
                </a:cubicBezTo>
                <a:cubicBezTo>
                  <a:pt x="150" y="76"/>
                  <a:pt x="153" y="73"/>
                  <a:pt x="155" y="70"/>
                </a:cubicBezTo>
                <a:cubicBezTo>
                  <a:pt x="155" y="70"/>
                  <a:pt x="158" y="66"/>
                  <a:pt x="156" y="56"/>
                </a:cubicBezTo>
                <a:cubicBezTo>
                  <a:pt x="158" y="52"/>
                  <a:pt x="162" y="43"/>
                  <a:pt x="159" y="35"/>
                </a:cubicBezTo>
                <a:cubicBezTo>
                  <a:pt x="155" y="25"/>
                  <a:pt x="152" y="22"/>
                  <a:pt x="146" y="19"/>
                </a:cubicBezTo>
                <a:cubicBezTo>
                  <a:pt x="143" y="18"/>
                  <a:pt x="138" y="16"/>
                  <a:pt x="132" y="16"/>
                </a:cubicBezTo>
                <a:cubicBezTo>
                  <a:pt x="129" y="16"/>
                  <a:pt x="127" y="16"/>
                  <a:pt x="124" y="18"/>
                </a:cubicBezTo>
                <a:cubicBezTo>
                  <a:pt x="125" y="20"/>
                  <a:pt x="126" y="23"/>
                  <a:pt x="126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8" y="24"/>
                  <a:pt x="130" y="24"/>
                  <a:pt x="132" y="24"/>
                </a:cubicBezTo>
                <a:cubicBezTo>
                  <a:pt x="136" y="24"/>
                  <a:pt x="140" y="25"/>
                  <a:pt x="141" y="26"/>
                </a:cubicBezTo>
                <a:cubicBezTo>
                  <a:pt x="142" y="26"/>
                  <a:pt x="142" y="27"/>
                  <a:pt x="142" y="27"/>
                </a:cubicBezTo>
                <a:cubicBezTo>
                  <a:pt x="146" y="28"/>
                  <a:pt x="148" y="29"/>
                  <a:pt x="151" y="38"/>
                </a:cubicBezTo>
                <a:cubicBezTo>
                  <a:pt x="153" y="43"/>
                  <a:pt x="150" y="49"/>
                  <a:pt x="149" y="53"/>
                </a:cubicBezTo>
                <a:cubicBezTo>
                  <a:pt x="148" y="54"/>
                  <a:pt x="148" y="56"/>
                  <a:pt x="148" y="58"/>
                </a:cubicBezTo>
                <a:cubicBezTo>
                  <a:pt x="149" y="63"/>
                  <a:pt x="149" y="65"/>
                  <a:pt x="149" y="65"/>
                </a:cubicBezTo>
                <a:cubicBezTo>
                  <a:pt x="149" y="65"/>
                  <a:pt x="149" y="65"/>
                  <a:pt x="148" y="65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46" y="69"/>
                  <a:pt x="142" y="74"/>
                  <a:pt x="142" y="86"/>
                </a:cubicBezTo>
                <a:cubicBezTo>
                  <a:pt x="142" y="100"/>
                  <a:pt x="151" y="106"/>
                  <a:pt x="157" y="108"/>
                </a:cubicBezTo>
                <a:cubicBezTo>
                  <a:pt x="162" y="110"/>
                  <a:pt x="167" y="112"/>
                  <a:pt x="168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2" y="122"/>
                  <a:pt x="153" y="125"/>
                  <a:pt x="15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6" y="128"/>
                  <a:pt x="176" y="124"/>
                  <a:pt x="176" y="124"/>
                </a:cubicBezTo>
                <a:cubicBezTo>
                  <a:pt x="176" y="108"/>
                  <a:pt x="166" y="103"/>
                  <a:pt x="159" y="100"/>
                </a:cubicBezTo>
                <a:moveTo>
                  <a:pt x="120" y="109"/>
                </a:moveTo>
                <a:cubicBezTo>
                  <a:pt x="120" y="109"/>
                  <a:pt x="106" y="105"/>
                  <a:pt x="106" y="90"/>
                </a:cubicBezTo>
                <a:cubicBezTo>
                  <a:pt x="106" y="77"/>
                  <a:pt x="111" y="73"/>
                  <a:pt x="114" y="69"/>
                </a:cubicBezTo>
                <a:cubicBezTo>
                  <a:pt x="114" y="69"/>
                  <a:pt x="118" y="65"/>
                  <a:pt x="115" y="52"/>
                </a:cubicBezTo>
                <a:cubicBezTo>
                  <a:pt x="120" y="45"/>
                  <a:pt x="122" y="33"/>
                  <a:pt x="116" y="19"/>
                </a:cubicBezTo>
                <a:cubicBezTo>
                  <a:pt x="112" y="10"/>
                  <a:pt x="109" y="5"/>
                  <a:pt x="104" y="3"/>
                </a:cubicBezTo>
                <a:cubicBezTo>
                  <a:pt x="101" y="1"/>
                  <a:pt x="97" y="0"/>
                  <a:pt x="93" y="0"/>
                </a:cubicBezTo>
                <a:cubicBezTo>
                  <a:pt x="86" y="0"/>
                  <a:pt x="79" y="3"/>
                  <a:pt x="76" y="4"/>
                </a:cubicBezTo>
                <a:cubicBezTo>
                  <a:pt x="68" y="8"/>
                  <a:pt x="63" y="11"/>
                  <a:pt x="58" y="24"/>
                </a:cubicBezTo>
                <a:cubicBezTo>
                  <a:pt x="53" y="34"/>
                  <a:pt x="58" y="46"/>
                  <a:pt x="61" y="52"/>
                </a:cubicBezTo>
                <a:cubicBezTo>
                  <a:pt x="58" y="65"/>
                  <a:pt x="62" y="69"/>
                  <a:pt x="62" y="69"/>
                </a:cubicBezTo>
                <a:cubicBezTo>
                  <a:pt x="65" y="73"/>
                  <a:pt x="70" y="77"/>
                  <a:pt x="70" y="90"/>
                </a:cubicBezTo>
                <a:cubicBezTo>
                  <a:pt x="70" y="105"/>
                  <a:pt x="56" y="109"/>
                  <a:pt x="56" y="109"/>
                </a:cubicBezTo>
                <a:cubicBezTo>
                  <a:pt x="47" y="112"/>
                  <a:pt x="28" y="118"/>
                  <a:pt x="28" y="140"/>
                </a:cubicBezTo>
                <a:cubicBezTo>
                  <a:pt x="28" y="140"/>
                  <a:pt x="28" y="144"/>
                  <a:pt x="32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8" y="144"/>
                  <a:pt x="148" y="140"/>
                  <a:pt x="148" y="140"/>
                </a:cubicBezTo>
                <a:cubicBezTo>
                  <a:pt x="148" y="118"/>
                  <a:pt x="129" y="112"/>
                  <a:pt x="120" y="109"/>
                </a:cubicBezTo>
                <a:moveTo>
                  <a:pt x="36" y="136"/>
                </a:moveTo>
                <a:cubicBezTo>
                  <a:pt x="38" y="125"/>
                  <a:pt x="48" y="120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66" y="115"/>
                  <a:pt x="78" y="107"/>
                  <a:pt x="78" y="90"/>
                </a:cubicBezTo>
                <a:cubicBezTo>
                  <a:pt x="78" y="76"/>
                  <a:pt x="73" y="70"/>
                  <a:pt x="70" y="66"/>
                </a:cubicBezTo>
                <a:cubicBezTo>
                  <a:pt x="69" y="65"/>
                  <a:pt x="68" y="64"/>
                  <a:pt x="69" y="65"/>
                </a:cubicBezTo>
                <a:cubicBezTo>
                  <a:pt x="68" y="64"/>
                  <a:pt x="67" y="61"/>
                  <a:pt x="69" y="54"/>
                </a:cubicBezTo>
                <a:cubicBezTo>
                  <a:pt x="70" y="50"/>
                  <a:pt x="68" y="48"/>
                  <a:pt x="68" y="48"/>
                </a:cubicBezTo>
                <a:cubicBezTo>
                  <a:pt x="66" y="43"/>
                  <a:pt x="62" y="34"/>
                  <a:pt x="65" y="27"/>
                </a:cubicBezTo>
                <a:cubicBezTo>
                  <a:pt x="69" y="17"/>
                  <a:pt x="73" y="15"/>
                  <a:pt x="79" y="12"/>
                </a:cubicBezTo>
                <a:cubicBezTo>
                  <a:pt x="80" y="11"/>
                  <a:pt x="80" y="11"/>
                  <a:pt x="80" y="11"/>
                </a:cubicBezTo>
                <a:cubicBezTo>
                  <a:pt x="82" y="10"/>
                  <a:pt x="87" y="8"/>
                  <a:pt x="93" y="8"/>
                </a:cubicBezTo>
                <a:cubicBezTo>
                  <a:pt x="96" y="8"/>
                  <a:pt x="98" y="9"/>
                  <a:pt x="100" y="10"/>
                </a:cubicBezTo>
                <a:cubicBezTo>
                  <a:pt x="103" y="11"/>
                  <a:pt x="105" y="14"/>
                  <a:pt x="108" y="22"/>
                </a:cubicBezTo>
                <a:cubicBezTo>
                  <a:pt x="115" y="36"/>
                  <a:pt x="111" y="45"/>
                  <a:pt x="109" y="47"/>
                </a:cubicBezTo>
                <a:cubicBezTo>
                  <a:pt x="107" y="49"/>
                  <a:pt x="107" y="52"/>
                  <a:pt x="107" y="54"/>
                </a:cubicBezTo>
                <a:cubicBezTo>
                  <a:pt x="109" y="61"/>
                  <a:pt x="108" y="64"/>
                  <a:pt x="108" y="64"/>
                </a:cubicBezTo>
                <a:cubicBezTo>
                  <a:pt x="108" y="64"/>
                  <a:pt x="107" y="65"/>
                  <a:pt x="106" y="66"/>
                </a:cubicBezTo>
                <a:cubicBezTo>
                  <a:pt x="103" y="70"/>
                  <a:pt x="98" y="76"/>
                  <a:pt x="98" y="90"/>
                </a:cubicBezTo>
                <a:cubicBezTo>
                  <a:pt x="98" y="107"/>
                  <a:pt x="110" y="115"/>
                  <a:pt x="118" y="117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128" y="120"/>
                  <a:pt x="138" y="125"/>
                  <a:pt x="140" y="136"/>
                </a:cubicBezTo>
                <a:lnTo>
                  <a:pt x="36" y="136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6" name="Freeform 161"/>
          <p:cNvSpPr>
            <a:spLocks noEditPoints="1"/>
          </p:cNvSpPr>
          <p:nvPr/>
        </p:nvSpPr>
        <p:spPr bwMode="auto">
          <a:xfrm>
            <a:off x="6822261" y="4130387"/>
            <a:ext cx="507477" cy="519611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7" name="Freeform 84"/>
          <p:cNvSpPr>
            <a:spLocks noEditPoints="1"/>
          </p:cNvSpPr>
          <p:nvPr/>
        </p:nvSpPr>
        <p:spPr bwMode="auto">
          <a:xfrm>
            <a:off x="8325455" y="3851714"/>
            <a:ext cx="543786" cy="521638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8 h 176"/>
              <a:gd name="T12" fmla="*/ 142 w 176"/>
              <a:gd name="T13" fmla="*/ 29 h 176"/>
              <a:gd name="T14" fmla="*/ 122 w 176"/>
              <a:gd name="T15" fmla="*/ 49 h 176"/>
              <a:gd name="T16" fmla="*/ 88 w 176"/>
              <a:gd name="T17" fmla="*/ 36 h 176"/>
              <a:gd name="T18" fmla="*/ 54 w 176"/>
              <a:gd name="T19" fmla="*/ 49 h 176"/>
              <a:gd name="T20" fmla="*/ 34 w 176"/>
              <a:gd name="T21" fmla="*/ 29 h 176"/>
              <a:gd name="T22" fmla="*/ 88 w 176"/>
              <a:gd name="T23" fmla="*/ 8 h 176"/>
              <a:gd name="T24" fmla="*/ 132 w 176"/>
              <a:gd name="T25" fmla="*/ 88 h 176"/>
              <a:gd name="T26" fmla="*/ 88 w 176"/>
              <a:gd name="T27" fmla="*/ 132 h 176"/>
              <a:gd name="T28" fmla="*/ 44 w 176"/>
              <a:gd name="T29" fmla="*/ 88 h 176"/>
              <a:gd name="T30" fmla="*/ 88 w 176"/>
              <a:gd name="T31" fmla="*/ 44 h 176"/>
              <a:gd name="T32" fmla="*/ 132 w 176"/>
              <a:gd name="T33" fmla="*/ 88 h 176"/>
              <a:gd name="T34" fmla="*/ 8 w 176"/>
              <a:gd name="T35" fmla="*/ 88 h 176"/>
              <a:gd name="T36" fmla="*/ 29 w 176"/>
              <a:gd name="T37" fmla="*/ 34 h 176"/>
              <a:gd name="T38" fmla="*/ 49 w 176"/>
              <a:gd name="T39" fmla="*/ 54 h 176"/>
              <a:gd name="T40" fmla="*/ 36 w 176"/>
              <a:gd name="T41" fmla="*/ 88 h 176"/>
              <a:gd name="T42" fmla="*/ 49 w 176"/>
              <a:gd name="T43" fmla="*/ 122 h 176"/>
              <a:gd name="T44" fmla="*/ 29 w 176"/>
              <a:gd name="T45" fmla="*/ 142 h 176"/>
              <a:gd name="T46" fmla="*/ 8 w 176"/>
              <a:gd name="T47" fmla="*/ 88 h 176"/>
              <a:gd name="T48" fmla="*/ 88 w 176"/>
              <a:gd name="T49" fmla="*/ 168 h 176"/>
              <a:gd name="T50" fmla="*/ 34 w 176"/>
              <a:gd name="T51" fmla="*/ 147 h 176"/>
              <a:gd name="T52" fmla="*/ 54 w 176"/>
              <a:gd name="T53" fmla="*/ 127 h 176"/>
              <a:gd name="T54" fmla="*/ 88 w 176"/>
              <a:gd name="T55" fmla="*/ 140 h 176"/>
              <a:gd name="T56" fmla="*/ 122 w 176"/>
              <a:gd name="T57" fmla="*/ 127 h 176"/>
              <a:gd name="T58" fmla="*/ 142 w 176"/>
              <a:gd name="T59" fmla="*/ 147 h 176"/>
              <a:gd name="T60" fmla="*/ 88 w 176"/>
              <a:gd name="T61" fmla="*/ 168 h 176"/>
              <a:gd name="T62" fmla="*/ 147 w 176"/>
              <a:gd name="T63" fmla="*/ 142 h 176"/>
              <a:gd name="T64" fmla="*/ 127 w 176"/>
              <a:gd name="T65" fmla="*/ 122 h 176"/>
              <a:gd name="T66" fmla="*/ 140 w 176"/>
              <a:gd name="T67" fmla="*/ 88 h 176"/>
              <a:gd name="T68" fmla="*/ 127 w 176"/>
              <a:gd name="T69" fmla="*/ 54 h 176"/>
              <a:gd name="T70" fmla="*/ 147 w 176"/>
              <a:gd name="T71" fmla="*/ 34 h 176"/>
              <a:gd name="T72" fmla="*/ 168 w 176"/>
              <a:gd name="T73" fmla="*/ 88 h 176"/>
              <a:gd name="T74" fmla="*/ 147 w 176"/>
              <a:gd name="T75" fmla="*/ 14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8"/>
                </a:moveTo>
                <a:cubicBezTo>
                  <a:pt x="109" y="8"/>
                  <a:pt x="127" y="16"/>
                  <a:pt x="142" y="29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3" y="41"/>
                  <a:pt x="101" y="36"/>
                  <a:pt x="88" y="36"/>
                </a:cubicBezTo>
                <a:cubicBezTo>
                  <a:pt x="75" y="36"/>
                  <a:pt x="63" y="41"/>
                  <a:pt x="54" y="49"/>
                </a:cubicBezTo>
                <a:cubicBezTo>
                  <a:pt x="34" y="29"/>
                  <a:pt x="34" y="29"/>
                  <a:pt x="34" y="29"/>
                </a:cubicBezTo>
                <a:cubicBezTo>
                  <a:pt x="49" y="16"/>
                  <a:pt x="67" y="8"/>
                  <a:pt x="88" y="8"/>
                </a:cubicBezTo>
                <a:moveTo>
                  <a:pt x="132" y="88"/>
                </a:moveTo>
                <a:cubicBezTo>
                  <a:pt x="132" y="112"/>
                  <a:pt x="112" y="132"/>
                  <a:pt x="88" y="132"/>
                </a:cubicBezTo>
                <a:cubicBezTo>
                  <a:pt x="64" y="132"/>
                  <a:pt x="44" y="112"/>
                  <a:pt x="44" y="88"/>
                </a:cubicBezTo>
                <a:cubicBezTo>
                  <a:pt x="44" y="64"/>
                  <a:pt x="64" y="44"/>
                  <a:pt x="88" y="44"/>
                </a:cubicBezTo>
                <a:cubicBezTo>
                  <a:pt x="112" y="44"/>
                  <a:pt x="132" y="64"/>
                  <a:pt x="132" y="88"/>
                </a:cubicBezTo>
                <a:moveTo>
                  <a:pt x="8" y="88"/>
                </a:moveTo>
                <a:cubicBezTo>
                  <a:pt x="8" y="67"/>
                  <a:pt x="16" y="49"/>
                  <a:pt x="29" y="34"/>
                </a:cubicBezTo>
                <a:cubicBezTo>
                  <a:pt x="49" y="54"/>
                  <a:pt x="49" y="54"/>
                  <a:pt x="49" y="54"/>
                </a:cubicBezTo>
                <a:cubicBezTo>
                  <a:pt x="41" y="63"/>
                  <a:pt x="36" y="75"/>
                  <a:pt x="36" y="88"/>
                </a:cubicBezTo>
                <a:cubicBezTo>
                  <a:pt x="36" y="101"/>
                  <a:pt x="41" y="113"/>
                  <a:pt x="49" y="122"/>
                </a:cubicBezTo>
                <a:cubicBezTo>
                  <a:pt x="29" y="142"/>
                  <a:pt x="29" y="142"/>
                  <a:pt x="29" y="142"/>
                </a:cubicBezTo>
                <a:cubicBezTo>
                  <a:pt x="16" y="127"/>
                  <a:pt x="8" y="109"/>
                  <a:pt x="8" y="88"/>
                </a:cubicBezTo>
                <a:moveTo>
                  <a:pt x="88" y="168"/>
                </a:moveTo>
                <a:cubicBezTo>
                  <a:pt x="67" y="168"/>
                  <a:pt x="49" y="160"/>
                  <a:pt x="34" y="147"/>
                </a:cubicBezTo>
                <a:cubicBezTo>
                  <a:pt x="54" y="127"/>
                  <a:pt x="54" y="127"/>
                  <a:pt x="54" y="127"/>
                </a:cubicBezTo>
                <a:cubicBezTo>
                  <a:pt x="63" y="135"/>
                  <a:pt x="75" y="140"/>
                  <a:pt x="88" y="140"/>
                </a:cubicBezTo>
                <a:cubicBezTo>
                  <a:pt x="101" y="140"/>
                  <a:pt x="113" y="135"/>
                  <a:pt x="122" y="127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27" y="160"/>
                  <a:pt x="109" y="168"/>
                  <a:pt x="88" y="168"/>
                </a:cubicBezTo>
                <a:moveTo>
                  <a:pt x="147" y="142"/>
                </a:moveTo>
                <a:cubicBezTo>
                  <a:pt x="127" y="122"/>
                  <a:pt x="127" y="122"/>
                  <a:pt x="127" y="122"/>
                </a:cubicBezTo>
                <a:cubicBezTo>
                  <a:pt x="135" y="113"/>
                  <a:pt x="140" y="101"/>
                  <a:pt x="140" y="88"/>
                </a:cubicBezTo>
                <a:cubicBezTo>
                  <a:pt x="140" y="75"/>
                  <a:pt x="135" y="63"/>
                  <a:pt x="127" y="5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60" y="49"/>
                  <a:pt x="168" y="67"/>
                  <a:pt x="168" y="88"/>
                </a:cubicBezTo>
                <a:cubicBezTo>
                  <a:pt x="168" y="109"/>
                  <a:pt x="160" y="127"/>
                  <a:pt x="147" y="142"/>
                </a:cubicBezTo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8" name="Freeform 77"/>
          <p:cNvSpPr>
            <a:spLocks noEditPoints="1"/>
          </p:cNvSpPr>
          <p:nvPr/>
        </p:nvSpPr>
        <p:spPr bwMode="auto">
          <a:xfrm>
            <a:off x="733733" y="2294409"/>
            <a:ext cx="166208" cy="163018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2"/>
          </a:solidFill>
          <a:ln w="9525">
            <a:solidFill>
              <a:srgbClr val="92D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69" name="Freeform 78"/>
          <p:cNvSpPr>
            <a:spLocks/>
          </p:cNvSpPr>
          <p:nvPr/>
        </p:nvSpPr>
        <p:spPr bwMode="auto">
          <a:xfrm>
            <a:off x="6348338" y="2359930"/>
            <a:ext cx="78714" cy="79689"/>
          </a:xfrm>
          <a:custGeom>
            <a:avLst/>
            <a:gdLst>
              <a:gd name="T0" fmla="*/ 78 w 144"/>
              <a:gd name="T1" fmla="*/ 72 h 144"/>
              <a:gd name="T2" fmla="*/ 143 w 144"/>
              <a:gd name="T3" fmla="*/ 7 h 144"/>
              <a:gd name="T4" fmla="*/ 144 w 144"/>
              <a:gd name="T5" fmla="*/ 4 h 144"/>
              <a:gd name="T6" fmla="*/ 140 w 144"/>
              <a:gd name="T7" fmla="*/ 0 h 144"/>
              <a:gd name="T8" fmla="*/ 137 w 144"/>
              <a:gd name="T9" fmla="*/ 1 h 144"/>
              <a:gd name="T10" fmla="*/ 72 w 144"/>
              <a:gd name="T11" fmla="*/ 66 h 144"/>
              <a:gd name="T12" fmla="*/ 7 w 144"/>
              <a:gd name="T13" fmla="*/ 1 h 144"/>
              <a:gd name="T14" fmla="*/ 4 w 144"/>
              <a:gd name="T15" fmla="*/ 0 h 144"/>
              <a:gd name="T16" fmla="*/ 0 w 144"/>
              <a:gd name="T17" fmla="*/ 4 h 144"/>
              <a:gd name="T18" fmla="*/ 1 w 144"/>
              <a:gd name="T19" fmla="*/ 7 h 144"/>
              <a:gd name="T20" fmla="*/ 66 w 144"/>
              <a:gd name="T21" fmla="*/ 72 h 144"/>
              <a:gd name="T22" fmla="*/ 1 w 144"/>
              <a:gd name="T23" fmla="*/ 137 h 144"/>
              <a:gd name="T24" fmla="*/ 0 w 144"/>
              <a:gd name="T25" fmla="*/ 140 h 144"/>
              <a:gd name="T26" fmla="*/ 4 w 144"/>
              <a:gd name="T27" fmla="*/ 144 h 144"/>
              <a:gd name="T28" fmla="*/ 7 w 144"/>
              <a:gd name="T29" fmla="*/ 143 h 144"/>
              <a:gd name="T30" fmla="*/ 72 w 144"/>
              <a:gd name="T31" fmla="*/ 78 h 144"/>
              <a:gd name="T32" fmla="*/ 137 w 144"/>
              <a:gd name="T33" fmla="*/ 143 h 144"/>
              <a:gd name="T34" fmla="*/ 140 w 144"/>
              <a:gd name="T35" fmla="*/ 144 h 144"/>
              <a:gd name="T36" fmla="*/ 144 w 144"/>
              <a:gd name="T37" fmla="*/ 140 h 144"/>
              <a:gd name="T38" fmla="*/ 143 w 144"/>
              <a:gd name="T39" fmla="*/ 137 h 144"/>
              <a:gd name="T40" fmla="*/ 78 w 144"/>
              <a:gd name="T41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144">
                <a:moveTo>
                  <a:pt x="78" y="72"/>
                </a:moveTo>
                <a:cubicBezTo>
                  <a:pt x="143" y="7"/>
                  <a:pt x="143" y="7"/>
                  <a:pt x="143" y="7"/>
                </a:cubicBezTo>
                <a:cubicBezTo>
                  <a:pt x="144" y="6"/>
                  <a:pt x="144" y="5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9" y="0"/>
                  <a:pt x="138" y="0"/>
                  <a:pt x="137" y="1"/>
                </a:cubicBezTo>
                <a:cubicBezTo>
                  <a:pt x="72" y="66"/>
                  <a:pt x="72" y="66"/>
                  <a:pt x="72" y="6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66" y="72"/>
                  <a:pt x="66" y="72"/>
                  <a:pt x="66" y="72"/>
                </a:cubicBezTo>
                <a:cubicBezTo>
                  <a:pt x="1" y="137"/>
                  <a:pt x="1" y="137"/>
                  <a:pt x="1" y="137"/>
                </a:cubicBezTo>
                <a:cubicBezTo>
                  <a:pt x="0" y="138"/>
                  <a:pt x="0" y="139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5" y="144"/>
                  <a:pt x="6" y="144"/>
                  <a:pt x="7" y="143"/>
                </a:cubicBezTo>
                <a:cubicBezTo>
                  <a:pt x="72" y="78"/>
                  <a:pt x="72" y="78"/>
                  <a:pt x="72" y="78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8" y="144"/>
                  <a:pt x="139" y="144"/>
                  <a:pt x="140" y="144"/>
                </a:cubicBezTo>
                <a:cubicBezTo>
                  <a:pt x="142" y="144"/>
                  <a:pt x="144" y="142"/>
                  <a:pt x="144" y="140"/>
                </a:cubicBezTo>
                <a:cubicBezTo>
                  <a:pt x="144" y="139"/>
                  <a:pt x="144" y="138"/>
                  <a:pt x="143" y="137"/>
                </a:cubicBezTo>
                <a:lnTo>
                  <a:pt x="78" y="72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70" name="Freeform 77"/>
          <p:cNvSpPr>
            <a:spLocks noEditPoints="1"/>
          </p:cNvSpPr>
          <p:nvPr/>
        </p:nvSpPr>
        <p:spPr bwMode="auto">
          <a:xfrm>
            <a:off x="2416180" y="2325426"/>
            <a:ext cx="166208" cy="163018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2"/>
          </a:solidFill>
          <a:ln w="9525">
            <a:solidFill>
              <a:srgbClr val="92D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72" name="Freeform 77"/>
          <p:cNvSpPr>
            <a:spLocks noEditPoints="1"/>
          </p:cNvSpPr>
          <p:nvPr/>
        </p:nvSpPr>
        <p:spPr bwMode="auto">
          <a:xfrm>
            <a:off x="4297089" y="2286137"/>
            <a:ext cx="166208" cy="163018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2"/>
          </a:solidFill>
          <a:ln w="9525">
            <a:solidFill>
              <a:srgbClr val="92D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73" name="Freeform 77"/>
          <p:cNvSpPr>
            <a:spLocks noEditPoints="1"/>
          </p:cNvSpPr>
          <p:nvPr/>
        </p:nvSpPr>
        <p:spPr bwMode="auto">
          <a:xfrm>
            <a:off x="7834792" y="2262891"/>
            <a:ext cx="166208" cy="163018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2"/>
          </a:solidFill>
          <a:ln w="9525">
            <a:solidFill>
              <a:srgbClr val="92D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74" name="Freeform 77"/>
          <p:cNvSpPr>
            <a:spLocks noEditPoints="1"/>
          </p:cNvSpPr>
          <p:nvPr/>
        </p:nvSpPr>
        <p:spPr bwMode="auto">
          <a:xfrm>
            <a:off x="22973" y="3245160"/>
            <a:ext cx="166208" cy="163018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2"/>
          </a:solidFill>
          <a:ln w="9525">
            <a:solidFill>
              <a:srgbClr val="92D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75" name="Freeform 78"/>
          <p:cNvSpPr>
            <a:spLocks/>
          </p:cNvSpPr>
          <p:nvPr/>
        </p:nvSpPr>
        <p:spPr bwMode="auto">
          <a:xfrm>
            <a:off x="1883955" y="3230797"/>
            <a:ext cx="78714" cy="79689"/>
          </a:xfrm>
          <a:custGeom>
            <a:avLst/>
            <a:gdLst>
              <a:gd name="T0" fmla="*/ 78 w 144"/>
              <a:gd name="T1" fmla="*/ 72 h 144"/>
              <a:gd name="T2" fmla="*/ 143 w 144"/>
              <a:gd name="T3" fmla="*/ 7 h 144"/>
              <a:gd name="T4" fmla="*/ 144 w 144"/>
              <a:gd name="T5" fmla="*/ 4 h 144"/>
              <a:gd name="T6" fmla="*/ 140 w 144"/>
              <a:gd name="T7" fmla="*/ 0 h 144"/>
              <a:gd name="T8" fmla="*/ 137 w 144"/>
              <a:gd name="T9" fmla="*/ 1 h 144"/>
              <a:gd name="T10" fmla="*/ 72 w 144"/>
              <a:gd name="T11" fmla="*/ 66 h 144"/>
              <a:gd name="T12" fmla="*/ 7 w 144"/>
              <a:gd name="T13" fmla="*/ 1 h 144"/>
              <a:gd name="T14" fmla="*/ 4 w 144"/>
              <a:gd name="T15" fmla="*/ 0 h 144"/>
              <a:gd name="T16" fmla="*/ 0 w 144"/>
              <a:gd name="T17" fmla="*/ 4 h 144"/>
              <a:gd name="T18" fmla="*/ 1 w 144"/>
              <a:gd name="T19" fmla="*/ 7 h 144"/>
              <a:gd name="T20" fmla="*/ 66 w 144"/>
              <a:gd name="T21" fmla="*/ 72 h 144"/>
              <a:gd name="T22" fmla="*/ 1 w 144"/>
              <a:gd name="T23" fmla="*/ 137 h 144"/>
              <a:gd name="T24" fmla="*/ 0 w 144"/>
              <a:gd name="T25" fmla="*/ 140 h 144"/>
              <a:gd name="T26" fmla="*/ 4 w 144"/>
              <a:gd name="T27" fmla="*/ 144 h 144"/>
              <a:gd name="T28" fmla="*/ 7 w 144"/>
              <a:gd name="T29" fmla="*/ 143 h 144"/>
              <a:gd name="T30" fmla="*/ 72 w 144"/>
              <a:gd name="T31" fmla="*/ 78 h 144"/>
              <a:gd name="T32" fmla="*/ 137 w 144"/>
              <a:gd name="T33" fmla="*/ 143 h 144"/>
              <a:gd name="T34" fmla="*/ 140 w 144"/>
              <a:gd name="T35" fmla="*/ 144 h 144"/>
              <a:gd name="T36" fmla="*/ 144 w 144"/>
              <a:gd name="T37" fmla="*/ 140 h 144"/>
              <a:gd name="T38" fmla="*/ 143 w 144"/>
              <a:gd name="T39" fmla="*/ 137 h 144"/>
              <a:gd name="T40" fmla="*/ 78 w 144"/>
              <a:gd name="T41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144">
                <a:moveTo>
                  <a:pt x="78" y="72"/>
                </a:moveTo>
                <a:cubicBezTo>
                  <a:pt x="143" y="7"/>
                  <a:pt x="143" y="7"/>
                  <a:pt x="143" y="7"/>
                </a:cubicBezTo>
                <a:cubicBezTo>
                  <a:pt x="144" y="6"/>
                  <a:pt x="144" y="5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9" y="0"/>
                  <a:pt x="138" y="0"/>
                  <a:pt x="137" y="1"/>
                </a:cubicBezTo>
                <a:cubicBezTo>
                  <a:pt x="72" y="66"/>
                  <a:pt x="72" y="66"/>
                  <a:pt x="72" y="6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66" y="72"/>
                  <a:pt x="66" y="72"/>
                  <a:pt x="66" y="72"/>
                </a:cubicBezTo>
                <a:cubicBezTo>
                  <a:pt x="1" y="137"/>
                  <a:pt x="1" y="137"/>
                  <a:pt x="1" y="137"/>
                </a:cubicBezTo>
                <a:cubicBezTo>
                  <a:pt x="0" y="138"/>
                  <a:pt x="0" y="139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5" y="144"/>
                  <a:pt x="6" y="144"/>
                  <a:pt x="7" y="143"/>
                </a:cubicBezTo>
                <a:cubicBezTo>
                  <a:pt x="72" y="78"/>
                  <a:pt x="72" y="78"/>
                  <a:pt x="72" y="78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8" y="144"/>
                  <a:pt x="139" y="144"/>
                  <a:pt x="140" y="144"/>
                </a:cubicBezTo>
                <a:cubicBezTo>
                  <a:pt x="142" y="144"/>
                  <a:pt x="144" y="142"/>
                  <a:pt x="144" y="140"/>
                </a:cubicBezTo>
                <a:cubicBezTo>
                  <a:pt x="144" y="139"/>
                  <a:pt x="144" y="138"/>
                  <a:pt x="143" y="137"/>
                </a:cubicBezTo>
                <a:lnTo>
                  <a:pt x="78" y="72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76" name="Freeform 78"/>
          <p:cNvSpPr>
            <a:spLocks/>
          </p:cNvSpPr>
          <p:nvPr/>
        </p:nvSpPr>
        <p:spPr bwMode="auto">
          <a:xfrm>
            <a:off x="3694715" y="3210510"/>
            <a:ext cx="78714" cy="79689"/>
          </a:xfrm>
          <a:custGeom>
            <a:avLst/>
            <a:gdLst>
              <a:gd name="T0" fmla="*/ 78 w 144"/>
              <a:gd name="T1" fmla="*/ 72 h 144"/>
              <a:gd name="T2" fmla="*/ 143 w 144"/>
              <a:gd name="T3" fmla="*/ 7 h 144"/>
              <a:gd name="T4" fmla="*/ 144 w 144"/>
              <a:gd name="T5" fmla="*/ 4 h 144"/>
              <a:gd name="T6" fmla="*/ 140 w 144"/>
              <a:gd name="T7" fmla="*/ 0 h 144"/>
              <a:gd name="T8" fmla="*/ 137 w 144"/>
              <a:gd name="T9" fmla="*/ 1 h 144"/>
              <a:gd name="T10" fmla="*/ 72 w 144"/>
              <a:gd name="T11" fmla="*/ 66 h 144"/>
              <a:gd name="T12" fmla="*/ 7 w 144"/>
              <a:gd name="T13" fmla="*/ 1 h 144"/>
              <a:gd name="T14" fmla="*/ 4 w 144"/>
              <a:gd name="T15" fmla="*/ 0 h 144"/>
              <a:gd name="T16" fmla="*/ 0 w 144"/>
              <a:gd name="T17" fmla="*/ 4 h 144"/>
              <a:gd name="T18" fmla="*/ 1 w 144"/>
              <a:gd name="T19" fmla="*/ 7 h 144"/>
              <a:gd name="T20" fmla="*/ 66 w 144"/>
              <a:gd name="T21" fmla="*/ 72 h 144"/>
              <a:gd name="T22" fmla="*/ 1 w 144"/>
              <a:gd name="T23" fmla="*/ 137 h 144"/>
              <a:gd name="T24" fmla="*/ 0 w 144"/>
              <a:gd name="T25" fmla="*/ 140 h 144"/>
              <a:gd name="T26" fmla="*/ 4 w 144"/>
              <a:gd name="T27" fmla="*/ 144 h 144"/>
              <a:gd name="T28" fmla="*/ 7 w 144"/>
              <a:gd name="T29" fmla="*/ 143 h 144"/>
              <a:gd name="T30" fmla="*/ 72 w 144"/>
              <a:gd name="T31" fmla="*/ 78 h 144"/>
              <a:gd name="T32" fmla="*/ 137 w 144"/>
              <a:gd name="T33" fmla="*/ 143 h 144"/>
              <a:gd name="T34" fmla="*/ 140 w 144"/>
              <a:gd name="T35" fmla="*/ 144 h 144"/>
              <a:gd name="T36" fmla="*/ 144 w 144"/>
              <a:gd name="T37" fmla="*/ 140 h 144"/>
              <a:gd name="T38" fmla="*/ 143 w 144"/>
              <a:gd name="T39" fmla="*/ 137 h 144"/>
              <a:gd name="T40" fmla="*/ 78 w 144"/>
              <a:gd name="T41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144">
                <a:moveTo>
                  <a:pt x="78" y="72"/>
                </a:moveTo>
                <a:cubicBezTo>
                  <a:pt x="143" y="7"/>
                  <a:pt x="143" y="7"/>
                  <a:pt x="143" y="7"/>
                </a:cubicBezTo>
                <a:cubicBezTo>
                  <a:pt x="144" y="6"/>
                  <a:pt x="144" y="5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9" y="0"/>
                  <a:pt x="138" y="0"/>
                  <a:pt x="137" y="1"/>
                </a:cubicBezTo>
                <a:cubicBezTo>
                  <a:pt x="72" y="66"/>
                  <a:pt x="72" y="66"/>
                  <a:pt x="72" y="6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66" y="72"/>
                  <a:pt x="66" y="72"/>
                  <a:pt x="66" y="72"/>
                </a:cubicBezTo>
                <a:cubicBezTo>
                  <a:pt x="1" y="137"/>
                  <a:pt x="1" y="137"/>
                  <a:pt x="1" y="137"/>
                </a:cubicBezTo>
                <a:cubicBezTo>
                  <a:pt x="0" y="138"/>
                  <a:pt x="0" y="139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5" y="144"/>
                  <a:pt x="6" y="144"/>
                  <a:pt x="7" y="143"/>
                </a:cubicBezTo>
                <a:cubicBezTo>
                  <a:pt x="72" y="78"/>
                  <a:pt x="72" y="78"/>
                  <a:pt x="72" y="78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8" y="144"/>
                  <a:pt x="139" y="144"/>
                  <a:pt x="140" y="144"/>
                </a:cubicBezTo>
                <a:cubicBezTo>
                  <a:pt x="142" y="144"/>
                  <a:pt x="144" y="142"/>
                  <a:pt x="144" y="140"/>
                </a:cubicBezTo>
                <a:cubicBezTo>
                  <a:pt x="144" y="139"/>
                  <a:pt x="144" y="138"/>
                  <a:pt x="143" y="137"/>
                </a:cubicBezTo>
                <a:lnTo>
                  <a:pt x="78" y="72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77" name="Freeform 78"/>
          <p:cNvSpPr>
            <a:spLocks/>
          </p:cNvSpPr>
          <p:nvPr/>
        </p:nvSpPr>
        <p:spPr bwMode="auto">
          <a:xfrm>
            <a:off x="7238607" y="3167614"/>
            <a:ext cx="78714" cy="79689"/>
          </a:xfrm>
          <a:custGeom>
            <a:avLst/>
            <a:gdLst>
              <a:gd name="T0" fmla="*/ 78 w 144"/>
              <a:gd name="T1" fmla="*/ 72 h 144"/>
              <a:gd name="T2" fmla="*/ 143 w 144"/>
              <a:gd name="T3" fmla="*/ 7 h 144"/>
              <a:gd name="T4" fmla="*/ 144 w 144"/>
              <a:gd name="T5" fmla="*/ 4 h 144"/>
              <a:gd name="T6" fmla="*/ 140 w 144"/>
              <a:gd name="T7" fmla="*/ 0 h 144"/>
              <a:gd name="T8" fmla="*/ 137 w 144"/>
              <a:gd name="T9" fmla="*/ 1 h 144"/>
              <a:gd name="T10" fmla="*/ 72 w 144"/>
              <a:gd name="T11" fmla="*/ 66 h 144"/>
              <a:gd name="T12" fmla="*/ 7 w 144"/>
              <a:gd name="T13" fmla="*/ 1 h 144"/>
              <a:gd name="T14" fmla="*/ 4 w 144"/>
              <a:gd name="T15" fmla="*/ 0 h 144"/>
              <a:gd name="T16" fmla="*/ 0 w 144"/>
              <a:gd name="T17" fmla="*/ 4 h 144"/>
              <a:gd name="T18" fmla="*/ 1 w 144"/>
              <a:gd name="T19" fmla="*/ 7 h 144"/>
              <a:gd name="T20" fmla="*/ 66 w 144"/>
              <a:gd name="T21" fmla="*/ 72 h 144"/>
              <a:gd name="T22" fmla="*/ 1 w 144"/>
              <a:gd name="T23" fmla="*/ 137 h 144"/>
              <a:gd name="T24" fmla="*/ 0 w 144"/>
              <a:gd name="T25" fmla="*/ 140 h 144"/>
              <a:gd name="T26" fmla="*/ 4 w 144"/>
              <a:gd name="T27" fmla="*/ 144 h 144"/>
              <a:gd name="T28" fmla="*/ 7 w 144"/>
              <a:gd name="T29" fmla="*/ 143 h 144"/>
              <a:gd name="T30" fmla="*/ 72 w 144"/>
              <a:gd name="T31" fmla="*/ 78 h 144"/>
              <a:gd name="T32" fmla="*/ 137 w 144"/>
              <a:gd name="T33" fmla="*/ 143 h 144"/>
              <a:gd name="T34" fmla="*/ 140 w 144"/>
              <a:gd name="T35" fmla="*/ 144 h 144"/>
              <a:gd name="T36" fmla="*/ 144 w 144"/>
              <a:gd name="T37" fmla="*/ 140 h 144"/>
              <a:gd name="T38" fmla="*/ 143 w 144"/>
              <a:gd name="T39" fmla="*/ 137 h 144"/>
              <a:gd name="T40" fmla="*/ 78 w 144"/>
              <a:gd name="T41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4" h="144">
                <a:moveTo>
                  <a:pt x="78" y="72"/>
                </a:moveTo>
                <a:cubicBezTo>
                  <a:pt x="143" y="7"/>
                  <a:pt x="143" y="7"/>
                  <a:pt x="143" y="7"/>
                </a:cubicBezTo>
                <a:cubicBezTo>
                  <a:pt x="144" y="6"/>
                  <a:pt x="144" y="5"/>
                  <a:pt x="144" y="4"/>
                </a:cubicBezTo>
                <a:cubicBezTo>
                  <a:pt x="144" y="2"/>
                  <a:pt x="142" y="0"/>
                  <a:pt x="140" y="0"/>
                </a:cubicBezTo>
                <a:cubicBezTo>
                  <a:pt x="139" y="0"/>
                  <a:pt x="138" y="0"/>
                  <a:pt x="137" y="1"/>
                </a:cubicBezTo>
                <a:cubicBezTo>
                  <a:pt x="72" y="66"/>
                  <a:pt x="72" y="66"/>
                  <a:pt x="72" y="6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6"/>
                  <a:pt x="1" y="7"/>
                </a:cubicBezTo>
                <a:cubicBezTo>
                  <a:pt x="66" y="72"/>
                  <a:pt x="66" y="72"/>
                  <a:pt x="66" y="72"/>
                </a:cubicBezTo>
                <a:cubicBezTo>
                  <a:pt x="1" y="137"/>
                  <a:pt x="1" y="137"/>
                  <a:pt x="1" y="137"/>
                </a:cubicBezTo>
                <a:cubicBezTo>
                  <a:pt x="0" y="138"/>
                  <a:pt x="0" y="139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5" y="144"/>
                  <a:pt x="6" y="144"/>
                  <a:pt x="7" y="143"/>
                </a:cubicBezTo>
                <a:cubicBezTo>
                  <a:pt x="72" y="78"/>
                  <a:pt x="72" y="78"/>
                  <a:pt x="72" y="78"/>
                </a:cubicBezTo>
                <a:cubicBezTo>
                  <a:pt x="137" y="143"/>
                  <a:pt x="137" y="143"/>
                  <a:pt x="137" y="143"/>
                </a:cubicBezTo>
                <a:cubicBezTo>
                  <a:pt x="138" y="144"/>
                  <a:pt x="139" y="144"/>
                  <a:pt x="140" y="144"/>
                </a:cubicBezTo>
                <a:cubicBezTo>
                  <a:pt x="142" y="144"/>
                  <a:pt x="144" y="142"/>
                  <a:pt x="144" y="140"/>
                </a:cubicBezTo>
                <a:cubicBezTo>
                  <a:pt x="144" y="139"/>
                  <a:pt x="144" y="138"/>
                  <a:pt x="143" y="137"/>
                </a:cubicBezTo>
                <a:lnTo>
                  <a:pt x="78" y="72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179" name="Freeform 77"/>
          <p:cNvSpPr>
            <a:spLocks noEditPoints="1"/>
          </p:cNvSpPr>
          <p:nvPr/>
        </p:nvSpPr>
        <p:spPr bwMode="auto">
          <a:xfrm>
            <a:off x="5410200" y="3253491"/>
            <a:ext cx="166208" cy="163018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5 w 176"/>
              <a:gd name="T9" fmla="*/ 79 h 176"/>
              <a:gd name="T10" fmla="*/ 85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3 w 176"/>
              <a:gd name="T23" fmla="*/ 43 h 176"/>
              <a:gd name="T24" fmla="*/ 163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69 w 176"/>
              <a:gd name="T35" fmla="*/ 25 h 176"/>
              <a:gd name="T36" fmla="*/ 169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3 w 176"/>
              <a:gd name="T43" fmla="*/ 42 h 176"/>
              <a:gd name="T44" fmla="*/ 153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3 w 176"/>
              <a:gd name="T51" fmla="*/ 54 h 176"/>
              <a:gd name="T52" fmla="*/ 162 w 176"/>
              <a:gd name="T53" fmla="*/ 58 h 176"/>
              <a:gd name="T54" fmla="*/ 162 w 176"/>
              <a:gd name="T55" fmla="*/ 58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2 h 176"/>
              <a:gd name="T68" fmla="*/ 151 w 176"/>
              <a:gd name="T69" fmla="*/ 32 h 176"/>
              <a:gd name="T70" fmla="*/ 151 w 176"/>
              <a:gd name="T71" fmla="*/ 27 h 176"/>
              <a:gd name="T72" fmla="*/ 151 w 176"/>
              <a:gd name="T73" fmla="*/ 26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0" y="72"/>
                  <a:pt x="49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4" y="78"/>
                  <a:pt x="45" y="79"/>
                </a:cubicBezTo>
                <a:cubicBezTo>
                  <a:pt x="85" y="119"/>
                  <a:pt x="85" y="119"/>
                  <a:pt x="85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9" y="120"/>
                  <a:pt x="90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4" y="24"/>
                  <a:pt x="172" y="24"/>
                </a:cubicBezTo>
                <a:cubicBezTo>
                  <a:pt x="171" y="24"/>
                  <a:pt x="170" y="24"/>
                  <a:pt x="169" y="25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3" y="42"/>
                  <a:pt x="153" y="42"/>
                  <a:pt x="153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7" y="53"/>
                  <a:pt x="165" y="53"/>
                  <a:pt x="163" y="54"/>
                </a:cubicBezTo>
                <a:cubicBezTo>
                  <a:pt x="162" y="55"/>
                  <a:pt x="162" y="57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7"/>
                  <a:pt x="146" y="3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47" y="34"/>
                  <a:pt x="150" y="34"/>
                  <a:pt x="151" y="32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6"/>
                  <a:pt x="151" y="26"/>
                </a:cubicBezTo>
                <a:cubicBezTo>
                  <a:pt x="135" y="10"/>
                  <a:pt x="113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37"/>
                  <a:pt x="39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5"/>
                  <a:pt x="169" y="55"/>
                  <a:pt x="169" y="54"/>
                </a:cubicBezTo>
              </a:path>
            </a:pathLst>
          </a:custGeom>
          <a:solidFill>
            <a:schemeClr val="tx2"/>
          </a:solidFill>
          <a:ln w="9525">
            <a:solidFill>
              <a:srgbClr val="92D05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81" name="Right Triangle 2"/>
          <p:cNvSpPr/>
          <p:nvPr/>
        </p:nvSpPr>
        <p:spPr bwMode="auto">
          <a:xfrm rot="5400000">
            <a:off x="95727" y="57247"/>
            <a:ext cx="875345" cy="914400"/>
          </a:xfrm>
          <a:prstGeom prst="rtTriangle">
            <a:avLst/>
          </a:prstGeom>
          <a:solidFill>
            <a:schemeClr val="bg2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2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9468">
            <a:extLst>
              <a:ext uri="{FF2B5EF4-FFF2-40B4-BE49-F238E27FC236}">
                <a16:creationId xmlns:a16="http://schemas.microsoft.com/office/drawing/2014/main" xmlns="" id="{70FE14D9-758B-A048-9D00-234D7E60747A}"/>
              </a:ext>
            </a:extLst>
          </p:cNvPr>
          <p:cNvSpPr/>
          <p:nvPr/>
        </p:nvSpPr>
        <p:spPr>
          <a:xfrm>
            <a:off x="1093684" y="2019504"/>
            <a:ext cx="1013102" cy="1688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200" dirty="0">
              <a:latin typeface="Lato Light" panose="020F0502020204030203" pitchFamily="34" charset="0"/>
            </a:endParaRPr>
          </a:p>
        </p:txBody>
      </p:sp>
      <p:sp>
        <p:nvSpPr>
          <p:cNvPr id="44" name="Shape 29471">
            <a:extLst>
              <a:ext uri="{FF2B5EF4-FFF2-40B4-BE49-F238E27FC236}">
                <a16:creationId xmlns:a16="http://schemas.microsoft.com/office/drawing/2014/main" xmlns="" id="{E425AF6C-F63A-2646-8F8B-7EA24C429B66}"/>
              </a:ext>
            </a:extLst>
          </p:cNvPr>
          <p:cNvSpPr/>
          <p:nvPr/>
        </p:nvSpPr>
        <p:spPr>
          <a:xfrm>
            <a:off x="2138163" y="1935079"/>
            <a:ext cx="1114413" cy="1857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200" dirty="0">
              <a:latin typeface="Lato Light" panose="020F0502020204030203" pitchFamily="34" charset="0"/>
            </a:endParaRPr>
          </a:p>
        </p:txBody>
      </p:sp>
      <p:sp>
        <p:nvSpPr>
          <p:cNvPr id="42" name="Shape 29474">
            <a:extLst>
              <a:ext uri="{FF2B5EF4-FFF2-40B4-BE49-F238E27FC236}">
                <a16:creationId xmlns:a16="http://schemas.microsoft.com/office/drawing/2014/main" xmlns="" id="{B1D19EBB-34F3-5C47-8B1E-6AD6625B4800}"/>
              </a:ext>
            </a:extLst>
          </p:cNvPr>
          <p:cNvSpPr/>
          <p:nvPr/>
        </p:nvSpPr>
        <p:spPr>
          <a:xfrm flipH="1">
            <a:off x="7037216" y="2019504"/>
            <a:ext cx="1013102" cy="1688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200" dirty="0">
              <a:latin typeface="Lato Light" panose="020F0502020204030203" pitchFamily="34" charset="0"/>
            </a:endParaRPr>
          </a:p>
        </p:txBody>
      </p:sp>
      <p:sp>
        <p:nvSpPr>
          <p:cNvPr id="40" name="Shape 29477">
            <a:extLst>
              <a:ext uri="{FF2B5EF4-FFF2-40B4-BE49-F238E27FC236}">
                <a16:creationId xmlns:a16="http://schemas.microsoft.com/office/drawing/2014/main" xmlns="" id="{7B7B4E8B-F8D4-0248-BA46-0371CE7A932E}"/>
              </a:ext>
            </a:extLst>
          </p:cNvPr>
          <p:cNvSpPr/>
          <p:nvPr/>
        </p:nvSpPr>
        <p:spPr>
          <a:xfrm>
            <a:off x="3288175" y="1808441"/>
            <a:ext cx="1266378" cy="2110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200" dirty="0">
              <a:latin typeface="Lato Light" panose="020F0502020204030203" pitchFamily="34" charset="0"/>
            </a:endParaRPr>
          </a:p>
        </p:txBody>
      </p:sp>
      <p:sp>
        <p:nvSpPr>
          <p:cNvPr id="38" name="Shape 29480">
            <a:extLst>
              <a:ext uri="{FF2B5EF4-FFF2-40B4-BE49-F238E27FC236}">
                <a16:creationId xmlns:a16="http://schemas.microsoft.com/office/drawing/2014/main" xmlns="" id="{9B29E7B6-F91E-844D-B148-5480C04AD73E}"/>
              </a:ext>
            </a:extLst>
          </p:cNvPr>
          <p:cNvSpPr/>
          <p:nvPr/>
        </p:nvSpPr>
        <p:spPr>
          <a:xfrm flipH="1">
            <a:off x="4589448" y="1808441"/>
            <a:ext cx="1266378" cy="2110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200" dirty="0">
              <a:latin typeface="Lato Light" panose="020F0502020204030203" pitchFamily="34" charset="0"/>
            </a:endParaRPr>
          </a:p>
        </p:txBody>
      </p:sp>
      <p:sp>
        <p:nvSpPr>
          <p:cNvPr id="36" name="Shape 29483">
            <a:extLst>
              <a:ext uri="{FF2B5EF4-FFF2-40B4-BE49-F238E27FC236}">
                <a16:creationId xmlns:a16="http://schemas.microsoft.com/office/drawing/2014/main" xmlns="" id="{E6AFBC0D-F1F3-6745-BB33-DEB302D49753}"/>
              </a:ext>
            </a:extLst>
          </p:cNvPr>
          <p:cNvSpPr/>
          <p:nvPr/>
        </p:nvSpPr>
        <p:spPr>
          <a:xfrm flipH="1">
            <a:off x="5890722" y="1935079"/>
            <a:ext cx="1114413" cy="1857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200" dirty="0">
              <a:latin typeface="Lato Light" panose="020F0502020204030203" pitchFamily="34" charset="0"/>
            </a:endParaRPr>
          </a:p>
        </p:txBody>
      </p:sp>
      <p:sp>
        <p:nvSpPr>
          <p:cNvPr id="6" name="Shape 29506">
            <a:extLst>
              <a:ext uri="{FF2B5EF4-FFF2-40B4-BE49-F238E27FC236}">
                <a16:creationId xmlns:a16="http://schemas.microsoft.com/office/drawing/2014/main" xmlns="" id="{E650141B-5E0C-A042-B0AC-F316E71DBC8A}"/>
              </a:ext>
            </a:extLst>
          </p:cNvPr>
          <p:cNvSpPr/>
          <p:nvPr/>
        </p:nvSpPr>
        <p:spPr>
          <a:xfrm>
            <a:off x="1125079" y="3741712"/>
            <a:ext cx="0" cy="298323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200" dirty="0">
              <a:latin typeface="Lato Light" panose="020F0502020204030203" pitchFamily="34" charset="0"/>
            </a:endParaRPr>
          </a:p>
        </p:txBody>
      </p:sp>
      <p:sp>
        <p:nvSpPr>
          <p:cNvPr id="7" name="Shape 29507">
            <a:extLst>
              <a:ext uri="{FF2B5EF4-FFF2-40B4-BE49-F238E27FC236}">
                <a16:creationId xmlns:a16="http://schemas.microsoft.com/office/drawing/2014/main" xmlns="" id="{6D1513DF-7C90-E348-BD89-6D741BEA9CC1}"/>
              </a:ext>
            </a:extLst>
          </p:cNvPr>
          <p:cNvSpPr/>
          <p:nvPr/>
        </p:nvSpPr>
        <p:spPr>
          <a:xfrm>
            <a:off x="3918459" y="3779116"/>
            <a:ext cx="0" cy="528066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200" dirty="0">
              <a:latin typeface="Lato Light" panose="020F0502020204030203" pitchFamily="34" charset="0"/>
            </a:endParaRPr>
          </a:p>
        </p:txBody>
      </p:sp>
      <p:sp>
        <p:nvSpPr>
          <p:cNvPr id="8" name="Shape 29508">
            <a:extLst>
              <a:ext uri="{FF2B5EF4-FFF2-40B4-BE49-F238E27FC236}">
                <a16:creationId xmlns:a16="http://schemas.microsoft.com/office/drawing/2014/main" xmlns="" id="{9DE5CFA6-A566-A244-B6E2-711F0BF6A494}"/>
              </a:ext>
            </a:extLst>
          </p:cNvPr>
          <p:cNvSpPr/>
          <p:nvPr/>
        </p:nvSpPr>
        <p:spPr>
          <a:xfrm>
            <a:off x="6984731" y="3826203"/>
            <a:ext cx="0" cy="298323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200" dirty="0">
              <a:latin typeface="Lato Light" panose="020F0502020204030203" pitchFamily="34" charset="0"/>
            </a:endParaRPr>
          </a:p>
        </p:txBody>
      </p:sp>
      <p:sp>
        <p:nvSpPr>
          <p:cNvPr id="9" name="Shape 29509">
            <a:extLst>
              <a:ext uri="{FF2B5EF4-FFF2-40B4-BE49-F238E27FC236}">
                <a16:creationId xmlns:a16="http://schemas.microsoft.com/office/drawing/2014/main" xmlns="" id="{17A308F0-1CB2-054C-B5FC-D6A1B273A10B}"/>
              </a:ext>
            </a:extLst>
          </p:cNvPr>
          <p:cNvSpPr/>
          <p:nvPr/>
        </p:nvSpPr>
        <p:spPr>
          <a:xfrm>
            <a:off x="2180651" y="1608343"/>
            <a:ext cx="0" cy="296851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200" dirty="0">
              <a:latin typeface="Lato Light" panose="020F0502020204030203" pitchFamily="34" charset="0"/>
            </a:endParaRPr>
          </a:p>
        </p:txBody>
      </p:sp>
      <p:sp>
        <p:nvSpPr>
          <p:cNvPr id="10" name="Shape 29510">
            <a:extLst>
              <a:ext uri="{FF2B5EF4-FFF2-40B4-BE49-F238E27FC236}">
                <a16:creationId xmlns:a16="http://schemas.microsoft.com/office/drawing/2014/main" xmlns="" id="{1F13C136-F6C9-FE41-A0D6-ED98C0B33212}"/>
              </a:ext>
            </a:extLst>
          </p:cNvPr>
          <p:cNvSpPr/>
          <p:nvPr/>
        </p:nvSpPr>
        <p:spPr>
          <a:xfrm>
            <a:off x="5197415" y="1550396"/>
            <a:ext cx="0" cy="416261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200" dirty="0">
              <a:latin typeface="Lato Light" panose="020F0502020204030203" pitchFamily="34" charset="0"/>
            </a:endParaRPr>
          </a:p>
        </p:txBody>
      </p:sp>
      <p:sp>
        <p:nvSpPr>
          <p:cNvPr id="11" name="Shape 29511">
            <a:extLst>
              <a:ext uri="{FF2B5EF4-FFF2-40B4-BE49-F238E27FC236}">
                <a16:creationId xmlns:a16="http://schemas.microsoft.com/office/drawing/2014/main" xmlns="" id="{5B3813E4-3632-A044-B68E-04E657F7FBCF}"/>
              </a:ext>
            </a:extLst>
          </p:cNvPr>
          <p:cNvSpPr/>
          <p:nvPr/>
        </p:nvSpPr>
        <p:spPr>
          <a:xfrm>
            <a:off x="8018922" y="1620374"/>
            <a:ext cx="0" cy="369245"/>
          </a:xfrm>
          <a:prstGeom prst="line">
            <a:avLst/>
          </a:prstGeom>
          <a:noFill/>
          <a:ln w="38100" cap="flat">
            <a:solidFill>
              <a:schemeClr val="bg1">
                <a:lumMod val="85000"/>
              </a:schemeClr>
            </a:solidFill>
            <a:prstDash val="solid"/>
            <a:miter lim="400000"/>
          </a:ln>
          <a:effectLst/>
        </p:spPr>
        <p:txBody>
          <a:bodyPr wrap="square" lIns="26789" tIns="26789" rIns="26789" bIns="26789" numCol="1" anchor="ctr">
            <a:noAutofit/>
          </a:bodyPr>
          <a:lstStyle/>
          <a:p>
            <a:endParaRPr sz="1200" dirty="0">
              <a:latin typeface="Lato Light" panose="020F050202020403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67298133-59C8-E245-9161-5E87874E9BF5}"/>
              </a:ext>
            </a:extLst>
          </p:cNvPr>
          <p:cNvSpPr txBox="1"/>
          <p:nvPr/>
        </p:nvSpPr>
        <p:spPr>
          <a:xfrm>
            <a:off x="676253" y="4073739"/>
            <a:ext cx="1998368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1200" b="1" dirty="0" smtClean="0">
                <a:solidFill>
                  <a:schemeClr val="accent1"/>
                </a:solidFill>
                <a:ea typeface="League Spartan" charset="0"/>
                <a:cs typeface="Poppins" pitchFamily="2" charset="77"/>
              </a:rPr>
              <a:t>Внедрение в ПОО </a:t>
            </a:r>
          </a:p>
          <a:p>
            <a:r>
              <a:rPr lang="ru-RU" sz="1200" b="1" dirty="0" smtClean="0">
                <a:solidFill>
                  <a:schemeClr val="accent1"/>
                </a:solidFill>
                <a:ea typeface="League Spartan" charset="0"/>
                <a:cs typeface="Poppins" pitchFamily="2" charset="77"/>
              </a:rPr>
              <a:t>методологии </a:t>
            </a:r>
          </a:p>
          <a:p>
            <a:r>
              <a:rPr lang="ru-RU" sz="1200" b="1" dirty="0" smtClean="0">
                <a:solidFill>
                  <a:schemeClr val="accent1"/>
                </a:solidFill>
                <a:ea typeface="League Spartan" charset="0"/>
                <a:cs typeface="Poppins" pitchFamily="2" charset="77"/>
              </a:rPr>
              <a:t>Наставничества </a:t>
            </a:r>
            <a:r>
              <a:rPr lang="ru-RU" sz="1200" b="1" dirty="0" smtClean="0">
                <a:solidFill>
                  <a:schemeClr val="accent4"/>
                </a:solidFill>
                <a:ea typeface="League Spartan" charset="0"/>
                <a:cs typeface="Poppins" pitchFamily="2" charset="77"/>
              </a:rPr>
              <a:t>(18,9%)</a:t>
            </a:r>
            <a:endParaRPr lang="en-US" sz="1200" b="1" dirty="0">
              <a:solidFill>
                <a:schemeClr val="accent4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ED697A9-B807-C44B-BAC1-2C2E98850B41}"/>
              </a:ext>
            </a:extLst>
          </p:cNvPr>
          <p:cNvSpPr txBox="1"/>
          <p:nvPr/>
        </p:nvSpPr>
        <p:spPr>
          <a:xfrm>
            <a:off x="6233761" y="4158296"/>
            <a:ext cx="2894510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1200" b="1" dirty="0" smtClean="0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Наличие совместных </a:t>
            </a:r>
          </a:p>
          <a:p>
            <a:r>
              <a:rPr lang="ru-RU" sz="1200" b="1" dirty="0" smtClean="0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проектов с НКО, </a:t>
            </a:r>
          </a:p>
          <a:p>
            <a:r>
              <a:rPr lang="ru-RU" sz="1200" b="1" dirty="0" smtClean="0">
                <a:solidFill>
                  <a:schemeClr val="accent5"/>
                </a:solidFill>
                <a:ea typeface="League Spartan" charset="0"/>
                <a:cs typeface="Poppins" pitchFamily="2" charset="77"/>
              </a:rPr>
              <a:t>местным самоуправлением </a:t>
            </a:r>
            <a:r>
              <a:rPr lang="ru-RU" sz="1200" b="1" dirty="0" smtClean="0">
                <a:solidFill>
                  <a:schemeClr val="accent4"/>
                </a:solidFill>
                <a:ea typeface="League Spartan" charset="0"/>
                <a:cs typeface="Poppins" pitchFamily="2" charset="77"/>
              </a:rPr>
              <a:t>(28,7%)</a:t>
            </a:r>
            <a:endParaRPr lang="en-US" sz="1200" b="1" dirty="0">
              <a:solidFill>
                <a:schemeClr val="accent4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9327226-F423-914A-8C74-A55B4EE6AF23}"/>
              </a:ext>
            </a:extLst>
          </p:cNvPr>
          <p:cNvSpPr txBox="1"/>
          <p:nvPr/>
        </p:nvSpPr>
        <p:spPr>
          <a:xfrm>
            <a:off x="2739512" y="4307182"/>
            <a:ext cx="3280322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1200" b="1" dirty="0" smtClean="0">
                <a:solidFill>
                  <a:schemeClr val="accent3"/>
                </a:solidFill>
                <a:ea typeface="League Spartan" charset="0"/>
                <a:cs typeface="Poppins" pitchFamily="2" charset="77"/>
              </a:rPr>
              <a:t>Вовлеченность </a:t>
            </a:r>
          </a:p>
          <a:p>
            <a:r>
              <a:rPr lang="ru-RU" sz="1200" b="1" dirty="0" smtClean="0">
                <a:solidFill>
                  <a:schemeClr val="accent3"/>
                </a:solidFill>
                <a:ea typeface="League Spartan" charset="0"/>
                <a:cs typeface="Poppins" pitchFamily="2" charset="77"/>
              </a:rPr>
              <a:t>общественно-деловых </a:t>
            </a:r>
          </a:p>
          <a:p>
            <a:r>
              <a:rPr lang="ru-RU" sz="1200" b="1" dirty="0" smtClean="0">
                <a:solidFill>
                  <a:schemeClr val="accent3"/>
                </a:solidFill>
                <a:ea typeface="League Spartan" charset="0"/>
                <a:cs typeface="Poppins" pitchFamily="2" charset="77"/>
              </a:rPr>
              <a:t>объединений в управление ПОО </a:t>
            </a:r>
            <a:r>
              <a:rPr lang="ru-RU" sz="1200" b="1" dirty="0" smtClean="0">
                <a:solidFill>
                  <a:schemeClr val="accent4"/>
                </a:solidFill>
                <a:ea typeface="League Spartan" charset="0"/>
                <a:cs typeface="Poppins" pitchFamily="2" charset="77"/>
              </a:rPr>
              <a:t>(27,1%)</a:t>
            </a:r>
            <a:endParaRPr lang="en-US" sz="1200" b="1" dirty="0">
              <a:solidFill>
                <a:schemeClr val="accent4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ED98FEF-942B-8F4F-A95F-88589BB95B3F}"/>
              </a:ext>
            </a:extLst>
          </p:cNvPr>
          <p:cNvSpPr txBox="1"/>
          <p:nvPr/>
        </p:nvSpPr>
        <p:spPr>
          <a:xfrm>
            <a:off x="57163" y="985336"/>
            <a:ext cx="2401876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accent2"/>
                </a:solidFill>
                <a:ea typeface="League Spartan" charset="0"/>
                <a:cs typeface="Poppins" pitchFamily="2" charset="77"/>
              </a:rPr>
              <a:t>Наличие наставников, в том </a:t>
            </a:r>
          </a:p>
          <a:p>
            <a:pPr algn="r"/>
            <a:r>
              <a:rPr lang="ru-RU" sz="1200" b="1" dirty="0" smtClean="0">
                <a:solidFill>
                  <a:schemeClr val="accent2"/>
                </a:solidFill>
                <a:ea typeface="League Spartan" charset="0"/>
                <a:cs typeface="Poppins" pitchFamily="2" charset="77"/>
              </a:rPr>
              <a:t>числе из работников </a:t>
            </a:r>
          </a:p>
          <a:p>
            <a:pPr algn="r"/>
            <a:r>
              <a:rPr lang="ru-RU" sz="1200" b="1" dirty="0" smtClean="0">
                <a:solidFill>
                  <a:schemeClr val="accent2"/>
                </a:solidFill>
                <a:ea typeface="League Spartan" charset="0"/>
                <a:cs typeface="Poppins" pitchFamily="2" charset="77"/>
              </a:rPr>
              <a:t>предприятий </a:t>
            </a:r>
            <a:r>
              <a:rPr lang="ru-RU" sz="1200" b="1" dirty="0" smtClean="0">
                <a:solidFill>
                  <a:schemeClr val="accent4"/>
                </a:solidFill>
                <a:ea typeface="League Spartan" charset="0"/>
                <a:cs typeface="Poppins" pitchFamily="2" charset="77"/>
              </a:rPr>
              <a:t>(11,9%)</a:t>
            </a:r>
            <a:endParaRPr lang="en-US" sz="1200" b="1" dirty="0">
              <a:solidFill>
                <a:schemeClr val="accent4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21BFC88-0D74-BF4E-BA96-8DCA87835DE5}"/>
              </a:ext>
            </a:extLst>
          </p:cNvPr>
          <p:cNvSpPr txBox="1"/>
          <p:nvPr/>
        </p:nvSpPr>
        <p:spPr>
          <a:xfrm>
            <a:off x="6302795" y="993462"/>
            <a:ext cx="2200347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League Spartan" charset="0"/>
                <a:cs typeface="Poppins" pitchFamily="2" charset="77"/>
              </a:rPr>
              <a:t>Вовлеченность </a:t>
            </a:r>
          </a:p>
          <a:p>
            <a:pPr algn="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League Spartan" charset="0"/>
                <a:cs typeface="Poppins" pitchFamily="2" charset="77"/>
              </a:rPr>
              <a:t>работодателей </a:t>
            </a:r>
          </a:p>
          <a:p>
            <a:pPr algn="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ea typeface="League Spartan" charset="0"/>
                <a:cs typeface="Poppins" pitchFamily="2" charset="77"/>
              </a:rPr>
              <a:t>в управление ПОО </a:t>
            </a:r>
            <a:r>
              <a:rPr lang="ru-RU" sz="1200" b="1" dirty="0" smtClean="0">
                <a:solidFill>
                  <a:schemeClr val="accent4"/>
                </a:solidFill>
                <a:ea typeface="League Spartan" charset="0"/>
                <a:cs typeface="Poppins" pitchFamily="2" charset="77"/>
              </a:rPr>
              <a:t>(32,6%)</a:t>
            </a:r>
            <a:endParaRPr lang="en-US" sz="1200" b="1" dirty="0">
              <a:solidFill>
                <a:schemeClr val="accent4"/>
              </a:solidFill>
              <a:ea typeface="League Spartan" charset="0"/>
              <a:cs typeface="Poppins" pitchFamily="2" charset="7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CE09A01-9B3D-EA4F-8914-E351714BEFC7}"/>
              </a:ext>
            </a:extLst>
          </p:cNvPr>
          <p:cNvSpPr txBox="1"/>
          <p:nvPr/>
        </p:nvSpPr>
        <p:spPr>
          <a:xfrm>
            <a:off x="3509536" y="926127"/>
            <a:ext cx="2031583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Наличие партнеров </a:t>
            </a:r>
          </a:p>
          <a:p>
            <a:pPr algn="r"/>
            <a:r>
              <a:rPr lang="ru-RU" sz="12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в реализации </a:t>
            </a:r>
          </a:p>
          <a:p>
            <a:pPr algn="r"/>
            <a:r>
              <a:rPr lang="ru-RU" sz="1200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направлений ВД </a:t>
            </a:r>
            <a:r>
              <a:rPr lang="ru-RU" sz="1200" b="1" dirty="0" smtClean="0">
                <a:solidFill>
                  <a:schemeClr val="accent4"/>
                </a:solidFill>
                <a:ea typeface="League Spartan" charset="0"/>
                <a:cs typeface="Poppins" pitchFamily="2" charset="77"/>
              </a:rPr>
              <a:t>(39,4%)</a:t>
            </a:r>
            <a:endParaRPr lang="en-US" sz="1200" b="1" dirty="0">
              <a:solidFill>
                <a:schemeClr val="accent4"/>
              </a:solidFill>
              <a:ea typeface="League Spartan" charset="0"/>
              <a:cs typeface="Poppins" pitchFamily="2" charset="77"/>
            </a:endParaRPr>
          </a:p>
        </p:txBody>
      </p:sp>
      <p:pic>
        <p:nvPicPr>
          <p:cNvPr id="37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7" y="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183834" y="264979"/>
            <a:ext cx="6847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ШИРОТА ВОСПИТАТЕЛЬНОЙ СРЕДЫ</a:t>
            </a:r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Freeform 154"/>
          <p:cNvSpPr>
            <a:spLocks noEditPoints="1"/>
          </p:cNvSpPr>
          <p:nvPr/>
        </p:nvSpPr>
        <p:spPr bwMode="auto">
          <a:xfrm>
            <a:off x="1446906" y="2726638"/>
            <a:ext cx="334275" cy="274235"/>
          </a:xfrm>
          <a:custGeom>
            <a:avLst/>
            <a:gdLst>
              <a:gd name="T0" fmla="*/ 34 w 176"/>
              <a:gd name="T1" fmla="*/ 86 h 144"/>
              <a:gd name="T2" fmla="*/ 28 w 176"/>
              <a:gd name="T3" fmla="*/ 65 h 144"/>
              <a:gd name="T4" fmla="*/ 28 w 176"/>
              <a:gd name="T5" fmla="*/ 58 h 144"/>
              <a:gd name="T6" fmla="*/ 25 w 176"/>
              <a:gd name="T7" fmla="*/ 38 h 144"/>
              <a:gd name="T8" fmla="*/ 35 w 176"/>
              <a:gd name="T9" fmla="*/ 26 h 144"/>
              <a:gd name="T10" fmla="*/ 49 w 176"/>
              <a:gd name="T11" fmla="*/ 25 h 144"/>
              <a:gd name="T12" fmla="*/ 52 w 176"/>
              <a:gd name="T13" fmla="*/ 18 h 144"/>
              <a:gd name="T14" fmla="*/ 30 w 176"/>
              <a:gd name="T15" fmla="*/ 19 h 144"/>
              <a:gd name="T16" fmla="*/ 20 w 176"/>
              <a:gd name="T17" fmla="*/ 56 h 144"/>
              <a:gd name="T18" fmla="*/ 26 w 176"/>
              <a:gd name="T19" fmla="*/ 86 h 144"/>
              <a:gd name="T20" fmla="*/ 0 w 176"/>
              <a:gd name="T21" fmla="*/ 124 h 144"/>
              <a:gd name="T22" fmla="*/ 22 w 176"/>
              <a:gd name="T23" fmla="*/ 128 h 144"/>
              <a:gd name="T24" fmla="*/ 8 w 176"/>
              <a:gd name="T25" fmla="*/ 120 h 144"/>
              <a:gd name="T26" fmla="*/ 159 w 176"/>
              <a:gd name="T27" fmla="*/ 100 h 144"/>
              <a:gd name="T28" fmla="*/ 155 w 176"/>
              <a:gd name="T29" fmla="*/ 70 h 144"/>
              <a:gd name="T30" fmla="*/ 159 w 176"/>
              <a:gd name="T31" fmla="*/ 35 h 144"/>
              <a:gd name="T32" fmla="*/ 132 w 176"/>
              <a:gd name="T33" fmla="*/ 16 h 144"/>
              <a:gd name="T34" fmla="*/ 126 w 176"/>
              <a:gd name="T35" fmla="*/ 25 h 144"/>
              <a:gd name="T36" fmla="*/ 132 w 176"/>
              <a:gd name="T37" fmla="*/ 24 h 144"/>
              <a:gd name="T38" fmla="*/ 142 w 176"/>
              <a:gd name="T39" fmla="*/ 27 h 144"/>
              <a:gd name="T40" fmla="*/ 149 w 176"/>
              <a:gd name="T41" fmla="*/ 53 h 144"/>
              <a:gd name="T42" fmla="*/ 149 w 176"/>
              <a:gd name="T43" fmla="*/ 65 h 144"/>
              <a:gd name="T44" fmla="*/ 148 w 176"/>
              <a:gd name="T45" fmla="*/ 66 h 144"/>
              <a:gd name="T46" fmla="*/ 157 w 176"/>
              <a:gd name="T47" fmla="*/ 108 h 144"/>
              <a:gd name="T48" fmla="*/ 150 w 176"/>
              <a:gd name="T49" fmla="*/ 120 h 144"/>
              <a:gd name="T50" fmla="*/ 172 w 176"/>
              <a:gd name="T51" fmla="*/ 128 h 144"/>
              <a:gd name="T52" fmla="*/ 159 w 176"/>
              <a:gd name="T53" fmla="*/ 100 h 144"/>
              <a:gd name="T54" fmla="*/ 106 w 176"/>
              <a:gd name="T55" fmla="*/ 90 h 144"/>
              <a:gd name="T56" fmla="*/ 115 w 176"/>
              <a:gd name="T57" fmla="*/ 52 h 144"/>
              <a:gd name="T58" fmla="*/ 104 w 176"/>
              <a:gd name="T59" fmla="*/ 3 h 144"/>
              <a:gd name="T60" fmla="*/ 76 w 176"/>
              <a:gd name="T61" fmla="*/ 4 h 144"/>
              <a:gd name="T62" fmla="*/ 61 w 176"/>
              <a:gd name="T63" fmla="*/ 52 h 144"/>
              <a:gd name="T64" fmla="*/ 70 w 176"/>
              <a:gd name="T65" fmla="*/ 90 h 144"/>
              <a:gd name="T66" fmla="*/ 28 w 176"/>
              <a:gd name="T67" fmla="*/ 140 h 144"/>
              <a:gd name="T68" fmla="*/ 144 w 176"/>
              <a:gd name="T69" fmla="*/ 144 h 144"/>
              <a:gd name="T70" fmla="*/ 120 w 176"/>
              <a:gd name="T71" fmla="*/ 109 h 144"/>
              <a:gd name="T72" fmla="*/ 58 w 176"/>
              <a:gd name="T73" fmla="*/ 117 h 144"/>
              <a:gd name="T74" fmla="*/ 78 w 176"/>
              <a:gd name="T75" fmla="*/ 90 h 144"/>
              <a:gd name="T76" fmla="*/ 69 w 176"/>
              <a:gd name="T77" fmla="*/ 65 h 144"/>
              <a:gd name="T78" fmla="*/ 68 w 176"/>
              <a:gd name="T79" fmla="*/ 48 h 144"/>
              <a:gd name="T80" fmla="*/ 79 w 176"/>
              <a:gd name="T81" fmla="*/ 12 h 144"/>
              <a:gd name="T82" fmla="*/ 93 w 176"/>
              <a:gd name="T83" fmla="*/ 8 h 144"/>
              <a:gd name="T84" fmla="*/ 108 w 176"/>
              <a:gd name="T85" fmla="*/ 22 h 144"/>
              <a:gd name="T86" fmla="*/ 107 w 176"/>
              <a:gd name="T87" fmla="*/ 54 h 144"/>
              <a:gd name="T88" fmla="*/ 106 w 176"/>
              <a:gd name="T89" fmla="*/ 66 h 144"/>
              <a:gd name="T90" fmla="*/ 118 w 176"/>
              <a:gd name="T91" fmla="*/ 117 h 144"/>
              <a:gd name="T92" fmla="*/ 140 w 176"/>
              <a:gd name="T93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44">
                <a:moveTo>
                  <a:pt x="19" y="108"/>
                </a:moveTo>
                <a:cubicBezTo>
                  <a:pt x="25" y="106"/>
                  <a:pt x="34" y="100"/>
                  <a:pt x="34" y="86"/>
                </a:cubicBezTo>
                <a:cubicBezTo>
                  <a:pt x="34" y="74"/>
                  <a:pt x="30" y="69"/>
                  <a:pt x="28" y="66"/>
                </a:cubicBezTo>
                <a:cubicBezTo>
                  <a:pt x="28" y="65"/>
                  <a:pt x="28" y="65"/>
                  <a:pt x="28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65"/>
                  <a:pt x="27" y="63"/>
                  <a:pt x="28" y="58"/>
                </a:cubicBezTo>
                <a:cubicBezTo>
                  <a:pt x="28" y="56"/>
                  <a:pt x="28" y="54"/>
                  <a:pt x="27" y="53"/>
                </a:cubicBezTo>
                <a:cubicBezTo>
                  <a:pt x="26" y="49"/>
                  <a:pt x="23" y="43"/>
                  <a:pt x="25" y="38"/>
                </a:cubicBezTo>
                <a:cubicBezTo>
                  <a:pt x="28" y="29"/>
                  <a:pt x="30" y="28"/>
                  <a:pt x="34" y="27"/>
                </a:cubicBezTo>
                <a:cubicBezTo>
                  <a:pt x="34" y="27"/>
                  <a:pt x="34" y="26"/>
                  <a:pt x="35" y="26"/>
                </a:cubicBezTo>
                <a:cubicBezTo>
                  <a:pt x="36" y="25"/>
                  <a:pt x="40" y="24"/>
                  <a:pt x="44" y="24"/>
                </a:cubicBezTo>
                <a:cubicBezTo>
                  <a:pt x="46" y="24"/>
                  <a:pt x="48" y="24"/>
                  <a:pt x="49" y="25"/>
                </a:cubicBezTo>
                <a:cubicBezTo>
                  <a:pt x="49" y="24"/>
                  <a:pt x="50" y="22"/>
                  <a:pt x="50" y="21"/>
                </a:cubicBezTo>
                <a:cubicBezTo>
                  <a:pt x="51" y="20"/>
                  <a:pt x="51" y="19"/>
                  <a:pt x="52" y="18"/>
                </a:cubicBezTo>
                <a:cubicBezTo>
                  <a:pt x="49" y="16"/>
                  <a:pt x="47" y="16"/>
                  <a:pt x="44" y="16"/>
                </a:cubicBezTo>
                <a:cubicBezTo>
                  <a:pt x="38" y="16"/>
                  <a:pt x="33" y="18"/>
                  <a:pt x="30" y="19"/>
                </a:cubicBezTo>
                <a:cubicBezTo>
                  <a:pt x="24" y="22"/>
                  <a:pt x="21" y="25"/>
                  <a:pt x="17" y="35"/>
                </a:cubicBezTo>
                <a:cubicBezTo>
                  <a:pt x="14" y="43"/>
                  <a:pt x="18" y="52"/>
                  <a:pt x="20" y="56"/>
                </a:cubicBezTo>
                <a:cubicBezTo>
                  <a:pt x="18" y="66"/>
                  <a:pt x="21" y="70"/>
                  <a:pt x="21" y="70"/>
                </a:cubicBezTo>
                <a:cubicBezTo>
                  <a:pt x="23" y="73"/>
                  <a:pt x="26" y="76"/>
                  <a:pt x="26" y="86"/>
                </a:cubicBezTo>
                <a:cubicBezTo>
                  <a:pt x="26" y="98"/>
                  <a:pt x="17" y="100"/>
                  <a:pt x="17" y="100"/>
                </a:cubicBezTo>
                <a:cubicBezTo>
                  <a:pt x="10" y="103"/>
                  <a:pt x="0" y="108"/>
                  <a:pt x="0" y="124"/>
                </a:cubicBezTo>
                <a:cubicBezTo>
                  <a:pt x="0" y="124"/>
                  <a:pt x="0" y="128"/>
                  <a:pt x="4" y="128"/>
                </a:cubicBezTo>
                <a:cubicBezTo>
                  <a:pt x="22" y="128"/>
                  <a:pt x="22" y="128"/>
                  <a:pt x="22" y="128"/>
                </a:cubicBezTo>
                <a:cubicBezTo>
                  <a:pt x="23" y="125"/>
                  <a:pt x="24" y="122"/>
                  <a:pt x="26" y="120"/>
                </a:cubicBezTo>
                <a:cubicBezTo>
                  <a:pt x="8" y="120"/>
                  <a:pt x="8" y="120"/>
                  <a:pt x="8" y="120"/>
                </a:cubicBezTo>
                <a:cubicBezTo>
                  <a:pt x="9" y="112"/>
                  <a:pt x="14" y="110"/>
                  <a:pt x="19" y="108"/>
                </a:cubicBezTo>
                <a:moveTo>
                  <a:pt x="159" y="100"/>
                </a:moveTo>
                <a:cubicBezTo>
                  <a:pt x="159" y="100"/>
                  <a:pt x="150" y="98"/>
                  <a:pt x="150" y="86"/>
                </a:cubicBezTo>
                <a:cubicBezTo>
                  <a:pt x="150" y="76"/>
                  <a:pt x="153" y="73"/>
                  <a:pt x="155" y="70"/>
                </a:cubicBezTo>
                <a:cubicBezTo>
                  <a:pt x="155" y="70"/>
                  <a:pt x="158" y="66"/>
                  <a:pt x="156" y="56"/>
                </a:cubicBezTo>
                <a:cubicBezTo>
                  <a:pt x="158" y="52"/>
                  <a:pt x="162" y="43"/>
                  <a:pt x="159" y="35"/>
                </a:cubicBezTo>
                <a:cubicBezTo>
                  <a:pt x="155" y="25"/>
                  <a:pt x="152" y="22"/>
                  <a:pt x="146" y="19"/>
                </a:cubicBezTo>
                <a:cubicBezTo>
                  <a:pt x="143" y="18"/>
                  <a:pt x="138" y="16"/>
                  <a:pt x="132" y="16"/>
                </a:cubicBezTo>
                <a:cubicBezTo>
                  <a:pt x="129" y="16"/>
                  <a:pt x="127" y="16"/>
                  <a:pt x="124" y="18"/>
                </a:cubicBezTo>
                <a:cubicBezTo>
                  <a:pt x="125" y="20"/>
                  <a:pt x="126" y="23"/>
                  <a:pt x="126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8" y="24"/>
                  <a:pt x="130" y="24"/>
                  <a:pt x="132" y="24"/>
                </a:cubicBezTo>
                <a:cubicBezTo>
                  <a:pt x="136" y="24"/>
                  <a:pt x="140" y="25"/>
                  <a:pt x="141" y="26"/>
                </a:cubicBezTo>
                <a:cubicBezTo>
                  <a:pt x="142" y="26"/>
                  <a:pt x="142" y="27"/>
                  <a:pt x="142" y="27"/>
                </a:cubicBezTo>
                <a:cubicBezTo>
                  <a:pt x="146" y="28"/>
                  <a:pt x="148" y="29"/>
                  <a:pt x="151" y="38"/>
                </a:cubicBezTo>
                <a:cubicBezTo>
                  <a:pt x="153" y="43"/>
                  <a:pt x="150" y="49"/>
                  <a:pt x="149" y="53"/>
                </a:cubicBezTo>
                <a:cubicBezTo>
                  <a:pt x="148" y="54"/>
                  <a:pt x="148" y="56"/>
                  <a:pt x="148" y="58"/>
                </a:cubicBezTo>
                <a:cubicBezTo>
                  <a:pt x="149" y="63"/>
                  <a:pt x="149" y="65"/>
                  <a:pt x="149" y="65"/>
                </a:cubicBezTo>
                <a:cubicBezTo>
                  <a:pt x="149" y="65"/>
                  <a:pt x="149" y="65"/>
                  <a:pt x="148" y="65"/>
                </a:cubicBezTo>
                <a:cubicBezTo>
                  <a:pt x="148" y="66"/>
                  <a:pt x="148" y="66"/>
                  <a:pt x="148" y="66"/>
                </a:cubicBezTo>
                <a:cubicBezTo>
                  <a:pt x="146" y="69"/>
                  <a:pt x="142" y="74"/>
                  <a:pt x="142" y="86"/>
                </a:cubicBezTo>
                <a:cubicBezTo>
                  <a:pt x="142" y="100"/>
                  <a:pt x="151" y="106"/>
                  <a:pt x="157" y="108"/>
                </a:cubicBezTo>
                <a:cubicBezTo>
                  <a:pt x="162" y="110"/>
                  <a:pt x="167" y="112"/>
                  <a:pt x="168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2" y="122"/>
                  <a:pt x="153" y="125"/>
                  <a:pt x="15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6" y="128"/>
                  <a:pt x="176" y="124"/>
                  <a:pt x="176" y="124"/>
                </a:cubicBezTo>
                <a:cubicBezTo>
                  <a:pt x="176" y="108"/>
                  <a:pt x="166" y="103"/>
                  <a:pt x="159" y="100"/>
                </a:cubicBezTo>
                <a:moveTo>
                  <a:pt x="120" y="109"/>
                </a:moveTo>
                <a:cubicBezTo>
                  <a:pt x="120" y="109"/>
                  <a:pt x="106" y="105"/>
                  <a:pt x="106" y="90"/>
                </a:cubicBezTo>
                <a:cubicBezTo>
                  <a:pt x="106" y="77"/>
                  <a:pt x="111" y="73"/>
                  <a:pt x="114" y="69"/>
                </a:cubicBezTo>
                <a:cubicBezTo>
                  <a:pt x="114" y="69"/>
                  <a:pt x="118" y="65"/>
                  <a:pt x="115" y="52"/>
                </a:cubicBezTo>
                <a:cubicBezTo>
                  <a:pt x="120" y="45"/>
                  <a:pt x="122" y="33"/>
                  <a:pt x="116" y="19"/>
                </a:cubicBezTo>
                <a:cubicBezTo>
                  <a:pt x="112" y="10"/>
                  <a:pt x="109" y="5"/>
                  <a:pt x="104" y="3"/>
                </a:cubicBezTo>
                <a:cubicBezTo>
                  <a:pt x="101" y="1"/>
                  <a:pt x="97" y="0"/>
                  <a:pt x="93" y="0"/>
                </a:cubicBezTo>
                <a:cubicBezTo>
                  <a:pt x="86" y="0"/>
                  <a:pt x="79" y="3"/>
                  <a:pt x="76" y="4"/>
                </a:cubicBezTo>
                <a:cubicBezTo>
                  <a:pt x="68" y="8"/>
                  <a:pt x="63" y="11"/>
                  <a:pt x="58" y="24"/>
                </a:cubicBezTo>
                <a:cubicBezTo>
                  <a:pt x="53" y="34"/>
                  <a:pt x="58" y="46"/>
                  <a:pt x="61" y="52"/>
                </a:cubicBezTo>
                <a:cubicBezTo>
                  <a:pt x="58" y="65"/>
                  <a:pt x="62" y="69"/>
                  <a:pt x="62" y="69"/>
                </a:cubicBezTo>
                <a:cubicBezTo>
                  <a:pt x="65" y="73"/>
                  <a:pt x="70" y="77"/>
                  <a:pt x="70" y="90"/>
                </a:cubicBezTo>
                <a:cubicBezTo>
                  <a:pt x="70" y="105"/>
                  <a:pt x="56" y="109"/>
                  <a:pt x="56" y="109"/>
                </a:cubicBezTo>
                <a:cubicBezTo>
                  <a:pt x="47" y="112"/>
                  <a:pt x="28" y="118"/>
                  <a:pt x="28" y="140"/>
                </a:cubicBezTo>
                <a:cubicBezTo>
                  <a:pt x="28" y="140"/>
                  <a:pt x="28" y="144"/>
                  <a:pt x="32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8" y="144"/>
                  <a:pt x="148" y="140"/>
                  <a:pt x="148" y="140"/>
                </a:cubicBezTo>
                <a:cubicBezTo>
                  <a:pt x="148" y="118"/>
                  <a:pt x="129" y="112"/>
                  <a:pt x="120" y="109"/>
                </a:cubicBezTo>
                <a:moveTo>
                  <a:pt x="36" y="136"/>
                </a:moveTo>
                <a:cubicBezTo>
                  <a:pt x="38" y="125"/>
                  <a:pt x="48" y="120"/>
                  <a:pt x="58" y="117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66" y="115"/>
                  <a:pt x="78" y="107"/>
                  <a:pt x="78" y="90"/>
                </a:cubicBezTo>
                <a:cubicBezTo>
                  <a:pt x="78" y="76"/>
                  <a:pt x="73" y="70"/>
                  <a:pt x="70" y="66"/>
                </a:cubicBezTo>
                <a:cubicBezTo>
                  <a:pt x="69" y="65"/>
                  <a:pt x="68" y="64"/>
                  <a:pt x="69" y="65"/>
                </a:cubicBezTo>
                <a:cubicBezTo>
                  <a:pt x="68" y="64"/>
                  <a:pt x="67" y="61"/>
                  <a:pt x="69" y="54"/>
                </a:cubicBezTo>
                <a:cubicBezTo>
                  <a:pt x="70" y="50"/>
                  <a:pt x="68" y="48"/>
                  <a:pt x="68" y="48"/>
                </a:cubicBezTo>
                <a:cubicBezTo>
                  <a:pt x="66" y="43"/>
                  <a:pt x="62" y="34"/>
                  <a:pt x="65" y="27"/>
                </a:cubicBezTo>
                <a:cubicBezTo>
                  <a:pt x="69" y="17"/>
                  <a:pt x="73" y="15"/>
                  <a:pt x="79" y="12"/>
                </a:cubicBezTo>
                <a:cubicBezTo>
                  <a:pt x="80" y="11"/>
                  <a:pt x="80" y="11"/>
                  <a:pt x="80" y="11"/>
                </a:cubicBezTo>
                <a:cubicBezTo>
                  <a:pt x="82" y="10"/>
                  <a:pt x="87" y="8"/>
                  <a:pt x="93" y="8"/>
                </a:cubicBezTo>
                <a:cubicBezTo>
                  <a:pt x="96" y="8"/>
                  <a:pt x="98" y="9"/>
                  <a:pt x="100" y="10"/>
                </a:cubicBezTo>
                <a:cubicBezTo>
                  <a:pt x="103" y="11"/>
                  <a:pt x="105" y="14"/>
                  <a:pt x="108" y="22"/>
                </a:cubicBezTo>
                <a:cubicBezTo>
                  <a:pt x="115" y="36"/>
                  <a:pt x="111" y="45"/>
                  <a:pt x="109" y="47"/>
                </a:cubicBezTo>
                <a:cubicBezTo>
                  <a:pt x="107" y="49"/>
                  <a:pt x="107" y="52"/>
                  <a:pt x="107" y="54"/>
                </a:cubicBezTo>
                <a:cubicBezTo>
                  <a:pt x="109" y="61"/>
                  <a:pt x="108" y="64"/>
                  <a:pt x="108" y="64"/>
                </a:cubicBezTo>
                <a:cubicBezTo>
                  <a:pt x="108" y="64"/>
                  <a:pt x="107" y="65"/>
                  <a:pt x="106" y="66"/>
                </a:cubicBezTo>
                <a:cubicBezTo>
                  <a:pt x="103" y="70"/>
                  <a:pt x="98" y="76"/>
                  <a:pt x="98" y="90"/>
                </a:cubicBezTo>
                <a:cubicBezTo>
                  <a:pt x="98" y="107"/>
                  <a:pt x="110" y="115"/>
                  <a:pt x="118" y="117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128" y="120"/>
                  <a:pt x="138" y="125"/>
                  <a:pt x="140" y="136"/>
                </a:cubicBezTo>
                <a:lnTo>
                  <a:pt x="36" y="1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sp>
        <p:nvSpPr>
          <p:cNvPr id="47" name="Freeform 222"/>
          <p:cNvSpPr>
            <a:spLocks noEditPoints="1"/>
          </p:cNvSpPr>
          <p:nvPr/>
        </p:nvSpPr>
        <p:spPr bwMode="auto">
          <a:xfrm>
            <a:off x="2578100" y="2710104"/>
            <a:ext cx="317500" cy="298450"/>
          </a:xfrm>
          <a:custGeom>
            <a:avLst/>
            <a:gdLst>
              <a:gd name="T0" fmla="*/ 143 w 215"/>
              <a:gd name="T1" fmla="*/ 110 h 202"/>
              <a:gd name="T2" fmla="*/ 127 w 215"/>
              <a:gd name="T3" fmla="*/ 105 h 202"/>
              <a:gd name="T4" fmla="*/ 161 w 215"/>
              <a:gd name="T5" fmla="*/ 81 h 202"/>
              <a:gd name="T6" fmla="*/ 198 w 215"/>
              <a:gd name="T7" fmla="*/ 28 h 202"/>
              <a:gd name="T8" fmla="*/ 169 w 215"/>
              <a:gd name="T9" fmla="*/ 39 h 202"/>
              <a:gd name="T10" fmla="*/ 174 w 215"/>
              <a:gd name="T11" fmla="*/ 10 h 202"/>
              <a:gd name="T12" fmla="*/ 168 w 215"/>
              <a:gd name="T13" fmla="*/ 1 h 202"/>
              <a:gd name="T14" fmla="*/ 121 w 215"/>
              <a:gd name="T15" fmla="*/ 51 h 202"/>
              <a:gd name="T16" fmla="*/ 60 w 215"/>
              <a:gd name="T17" fmla="*/ 37 h 202"/>
              <a:gd name="T18" fmla="*/ 67 w 215"/>
              <a:gd name="T19" fmla="*/ 27 h 202"/>
              <a:gd name="T20" fmla="*/ 30 w 215"/>
              <a:gd name="T21" fmla="*/ 2 h 202"/>
              <a:gd name="T22" fmla="*/ 15 w 215"/>
              <a:gd name="T23" fmla="*/ 9 h 202"/>
              <a:gd name="T24" fmla="*/ 35 w 215"/>
              <a:gd name="T25" fmla="*/ 51 h 202"/>
              <a:gd name="T26" fmla="*/ 40 w 215"/>
              <a:gd name="T27" fmla="*/ 54 h 202"/>
              <a:gd name="T28" fmla="*/ 50 w 215"/>
              <a:gd name="T29" fmla="*/ 47 h 202"/>
              <a:gd name="T30" fmla="*/ 9 w 215"/>
              <a:gd name="T31" fmla="*/ 164 h 202"/>
              <a:gd name="T32" fmla="*/ 0 w 215"/>
              <a:gd name="T33" fmla="*/ 186 h 202"/>
              <a:gd name="T34" fmla="*/ 9 w 215"/>
              <a:gd name="T35" fmla="*/ 200 h 202"/>
              <a:gd name="T36" fmla="*/ 16 w 215"/>
              <a:gd name="T37" fmla="*/ 201 h 202"/>
              <a:gd name="T38" fmla="*/ 38 w 215"/>
              <a:gd name="T39" fmla="*/ 193 h 202"/>
              <a:gd name="T40" fmla="*/ 128 w 215"/>
              <a:gd name="T41" fmla="*/ 125 h 202"/>
              <a:gd name="T42" fmla="*/ 123 w 215"/>
              <a:gd name="T43" fmla="*/ 139 h 202"/>
              <a:gd name="T44" fmla="*/ 188 w 215"/>
              <a:gd name="T45" fmla="*/ 202 h 202"/>
              <a:gd name="T46" fmla="*/ 213 w 215"/>
              <a:gd name="T47" fmla="*/ 180 h 202"/>
              <a:gd name="T48" fmla="*/ 152 w 215"/>
              <a:gd name="T49" fmla="*/ 110 h 202"/>
              <a:gd name="T50" fmla="*/ 30 w 215"/>
              <a:gd name="T51" fmla="*/ 17 h 202"/>
              <a:gd name="T52" fmla="*/ 42 w 215"/>
              <a:gd name="T53" fmla="*/ 37 h 202"/>
              <a:gd name="T54" fmla="*/ 15 w 215"/>
              <a:gd name="T55" fmla="*/ 187 h 202"/>
              <a:gd name="T56" fmla="*/ 19 w 215"/>
              <a:gd name="T57" fmla="*/ 172 h 202"/>
              <a:gd name="T58" fmla="*/ 134 w 215"/>
              <a:gd name="T59" fmla="*/ 54 h 202"/>
              <a:gd name="T60" fmla="*/ 157 w 215"/>
              <a:gd name="T61" fmla="*/ 15 h 202"/>
              <a:gd name="T62" fmla="*/ 150 w 215"/>
              <a:gd name="T63" fmla="*/ 39 h 202"/>
              <a:gd name="T64" fmla="*/ 171 w 215"/>
              <a:gd name="T65" fmla="*/ 54 h 202"/>
              <a:gd name="T66" fmla="*/ 161 w 215"/>
              <a:gd name="T67" fmla="*/ 68 h 202"/>
              <a:gd name="T68" fmla="*/ 143 w 215"/>
              <a:gd name="T69" fmla="*/ 70 h 202"/>
              <a:gd name="T70" fmla="*/ 188 w 215"/>
              <a:gd name="T71" fmla="*/ 186 h 202"/>
              <a:gd name="T72" fmla="*/ 148 w 215"/>
              <a:gd name="T73" fmla="*/ 124 h 202"/>
              <a:gd name="T74" fmla="*/ 188 w 215"/>
              <a:gd name="T75" fmla="*/ 186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15" h="202">
                <a:moveTo>
                  <a:pt x="152" y="110"/>
                </a:moveTo>
                <a:cubicBezTo>
                  <a:pt x="150" y="107"/>
                  <a:pt x="146" y="107"/>
                  <a:pt x="143" y="110"/>
                </a:cubicBezTo>
                <a:cubicBezTo>
                  <a:pt x="138" y="115"/>
                  <a:pt x="138" y="115"/>
                  <a:pt x="138" y="115"/>
                </a:cubicBezTo>
                <a:cubicBezTo>
                  <a:pt x="127" y="105"/>
                  <a:pt x="127" y="105"/>
                  <a:pt x="127" y="105"/>
                </a:cubicBezTo>
                <a:cubicBezTo>
                  <a:pt x="150" y="81"/>
                  <a:pt x="150" y="81"/>
                  <a:pt x="150" y="81"/>
                </a:cubicBezTo>
                <a:cubicBezTo>
                  <a:pt x="161" y="81"/>
                  <a:pt x="161" y="81"/>
                  <a:pt x="161" y="81"/>
                </a:cubicBezTo>
                <a:cubicBezTo>
                  <a:pt x="187" y="81"/>
                  <a:pt x="201" y="65"/>
                  <a:pt x="201" y="34"/>
                </a:cubicBezTo>
                <a:cubicBezTo>
                  <a:pt x="201" y="32"/>
                  <a:pt x="200" y="30"/>
                  <a:pt x="198" y="28"/>
                </a:cubicBezTo>
                <a:cubicBezTo>
                  <a:pt x="196" y="27"/>
                  <a:pt x="194" y="27"/>
                  <a:pt x="192" y="28"/>
                </a:cubicBezTo>
                <a:cubicBezTo>
                  <a:pt x="169" y="39"/>
                  <a:pt x="169" y="39"/>
                  <a:pt x="169" y="39"/>
                </a:cubicBezTo>
                <a:cubicBezTo>
                  <a:pt x="163" y="33"/>
                  <a:pt x="163" y="33"/>
                  <a:pt x="163" y="33"/>
                </a:cubicBezTo>
                <a:cubicBezTo>
                  <a:pt x="174" y="10"/>
                  <a:pt x="174" y="10"/>
                  <a:pt x="174" y="10"/>
                </a:cubicBezTo>
                <a:cubicBezTo>
                  <a:pt x="175" y="8"/>
                  <a:pt x="175" y="6"/>
                  <a:pt x="174" y="4"/>
                </a:cubicBezTo>
                <a:cubicBezTo>
                  <a:pt x="172" y="2"/>
                  <a:pt x="170" y="1"/>
                  <a:pt x="168" y="1"/>
                </a:cubicBezTo>
                <a:cubicBezTo>
                  <a:pt x="137" y="1"/>
                  <a:pt x="121" y="14"/>
                  <a:pt x="121" y="41"/>
                </a:cubicBezTo>
                <a:cubicBezTo>
                  <a:pt x="121" y="51"/>
                  <a:pt x="121" y="51"/>
                  <a:pt x="121" y="51"/>
                </a:cubicBezTo>
                <a:cubicBezTo>
                  <a:pt x="97" y="75"/>
                  <a:pt x="97" y="75"/>
                  <a:pt x="97" y="75"/>
                </a:cubicBezTo>
                <a:cubicBezTo>
                  <a:pt x="60" y="37"/>
                  <a:pt x="60" y="37"/>
                  <a:pt x="60" y="37"/>
                </a:cubicBezTo>
                <a:cubicBezTo>
                  <a:pt x="65" y="32"/>
                  <a:pt x="65" y="32"/>
                  <a:pt x="65" y="32"/>
                </a:cubicBezTo>
                <a:cubicBezTo>
                  <a:pt x="67" y="31"/>
                  <a:pt x="67" y="29"/>
                  <a:pt x="67" y="27"/>
                </a:cubicBezTo>
                <a:cubicBezTo>
                  <a:pt x="67" y="25"/>
                  <a:pt x="66" y="23"/>
                  <a:pt x="64" y="22"/>
                </a:cubicBezTo>
                <a:cubicBezTo>
                  <a:pt x="30" y="2"/>
                  <a:pt x="30" y="2"/>
                  <a:pt x="30" y="2"/>
                </a:cubicBezTo>
                <a:cubicBezTo>
                  <a:pt x="28" y="0"/>
                  <a:pt x="24" y="0"/>
                  <a:pt x="22" y="3"/>
                </a:cubicBezTo>
                <a:cubicBezTo>
                  <a:pt x="15" y="9"/>
                  <a:pt x="15" y="9"/>
                  <a:pt x="15" y="9"/>
                </a:cubicBezTo>
                <a:cubicBezTo>
                  <a:pt x="13" y="11"/>
                  <a:pt x="13" y="15"/>
                  <a:pt x="14" y="17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53"/>
                  <a:pt x="37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2" y="54"/>
                  <a:pt x="44" y="54"/>
                  <a:pt x="45" y="52"/>
                </a:cubicBezTo>
                <a:cubicBezTo>
                  <a:pt x="50" y="47"/>
                  <a:pt x="50" y="47"/>
                  <a:pt x="50" y="47"/>
                </a:cubicBezTo>
                <a:cubicBezTo>
                  <a:pt x="88" y="84"/>
                  <a:pt x="88" y="84"/>
                  <a:pt x="88" y="84"/>
                </a:cubicBezTo>
                <a:cubicBezTo>
                  <a:pt x="9" y="164"/>
                  <a:pt x="9" y="164"/>
                  <a:pt x="9" y="164"/>
                </a:cubicBezTo>
                <a:cubicBezTo>
                  <a:pt x="8" y="164"/>
                  <a:pt x="7" y="165"/>
                  <a:pt x="7" y="166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89"/>
                  <a:pt x="0" y="191"/>
                  <a:pt x="2" y="193"/>
                </a:cubicBezTo>
                <a:cubicBezTo>
                  <a:pt x="9" y="200"/>
                  <a:pt x="9" y="200"/>
                  <a:pt x="9" y="200"/>
                </a:cubicBezTo>
                <a:cubicBezTo>
                  <a:pt x="10" y="201"/>
                  <a:pt x="12" y="202"/>
                  <a:pt x="14" y="202"/>
                </a:cubicBezTo>
                <a:cubicBezTo>
                  <a:pt x="14" y="202"/>
                  <a:pt x="15" y="202"/>
                  <a:pt x="16" y="201"/>
                </a:cubicBezTo>
                <a:cubicBezTo>
                  <a:pt x="36" y="195"/>
                  <a:pt x="36" y="195"/>
                  <a:pt x="36" y="195"/>
                </a:cubicBezTo>
                <a:cubicBezTo>
                  <a:pt x="37" y="194"/>
                  <a:pt x="38" y="194"/>
                  <a:pt x="38" y="193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8" y="125"/>
                  <a:pt x="128" y="125"/>
                  <a:pt x="128" y="125"/>
                </a:cubicBezTo>
                <a:cubicBezTo>
                  <a:pt x="123" y="130"/>
                  <a:pt x="123" y="130"/>
                  <a:pt x="123" y="130"/>
                </a:cubicBezTo>
                <a:cubicBezTo>
                  <a:pt x="120" y="133"/>
                  <a:pt x="120" y="137"/>
                  <a:pt x="123" y="139"/>
                </a:cubicBezTo>
                <a:cubicBezTo>
                  <a:pt x="183" y="200"/>
                  <a:pt x="183" y="200"/>
                  <a:pt x="183" y="200"/>
                </a:cubicBezTo>
                <a:cubicBezTo>
                  <a:pt x="184" y="201"/>
                  <a:pt x="186" y="202"/>
                  <a:pt x="188" y="202"/>
                </a:cubicBezTo>
                <a:cubicBezTo>
                  <a:pt x="190" y="202"/>
                  <a:pt x="191" y="201"/>
                  <a:pt x="193" y="200"/>
                </a:cubicBezTo>
                <a:cubicBezTo>
                  <a:pt x="213" y="180"/>
                  <a:pt x="213" y="180"/>
                  <a:pt x="213" y="180"/>
                </a:cubicBezTo>
                <a:cubicBezTo>
                  <a:pt x="215" y="177"/>
                  <a:pt x="215" y="173"/>
                  <a:pt x="213" y="170"/>
                </a:cubicBezTo>
                <a:lnTo>
                  <a:pt x="152" y="110"/>
                </a:lnTo>
                <a:close/>
                <a:moveTo>
                  <a:pt x="42" y="37"/>
                </a:moveTo>
                <a:cubicBezTo>
                  <a:pt x="30" y="17"/>
                  <a:pt x="30" y="17"/>
                  <a:pt x="30" y="17"/>
                </a:cubicBezTo>
                <a:cubicBezTo>
                  <a:pt x="50" y="29"/>
                  <a:pt x="50" y="29"/>
                  <a:pt x="50" y="29"/>
                </a:cubicBezTo>
                <a:lnTo>
                  <a:pt x="42" y="37"/>
                </a:lnTo>
                <a:close/>
                <a:moveTo>
                  <a:pt x="30" y="183"/>
                </a:moveTo>
                <a:cubicBezTo>
                  <a:pt x="15" y="187"/>
                  <a:pt x="15" y="187"/>
                  <a:pt x="15" y="187"/>
                </a:cubicBezTo>
                <a:cubicBezTo>
                  <a:pt x="14" y="187"/>
                  <a:pt x="14" y="187"/>
                  <a:pt x="14" y="187"/>
                </a:cubicBezTo>
                <a:cubicBezTo>
                  <a:pt x="19" y="172"/>
                  <a:pt x="19" y="172"/>
                  <a:pt x="19" y="172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4" y="58"/>
                  <a:pt x="134" y="56"/>
                  <a:pt x="134" y="54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4" y="29"/>
                  <a:pt x="137" y="18"/>
                  <a:pt x="157" y="15"/>
                </a:cubicBezTo>
                <a:cubicBezTo>
                  <a:pt x="148" y="31"/>
                  <a:pt x="148" y="31"/>
                  <a:pt x="148" y="31"/>
                </a:cubicBezTo>
                <a:cubicBezTo>
                  <a:pt x="147" y="34"/>
                  <a:pt x="148" y="37"/>
                  <a:pt x="150" y="39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65" y="54"/>
                  <a:pt x="168" y="55"/>
                  <a:pt x="171" y="54"/>
                </a:cubicBezTo>
                <a:cubicBezTo>
                  <a:pt x="187" y="45"/>
                  <a:pt x="187" y="45"/>
                  <a:pt x="187" y="45"/>
                </a:cubicBezTo>
                <a:cubicBezTo>
                  <a:pt x="184" y="65"/>
                  <a:pt x="172" y="68"/>
                  <a:pt x="161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46" y="68"/>
                  <a:pt x="144" y="68"/>
                  <a:pt x="143" y="70"/>
                </a:cubicBezTo>
                <a:lnTo>
                  <a:pt x="30" y="183"/>
                </a:lnTo>
                <a:close/>
                <a:moveTo>
                  <a:pt x="188" y="186"/>
                </a:moveTo>
                <a:cubicBezTo>
                  <a:pt x="137" y="135"/>
                  <a:pt x="137" y="135"/>
                  <a:pt x="137" y="135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99" y="175"/>
                  <a:pt x="199" y="175"/>
                  <a:pt x="199" y="175"/>
                </a:cubicBezTo>
                <a:lnTo>
                  <a:pt x="188" y="1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sz="1200"/>
          </a:p>
        </p:txBody>
      </p:sp>
      <p:grpSp>
        <p:nvGrpSpPr>
          <p:cNvPr id="48" name="Group 272"/>
          <p:cNvGrpSpPr/>
          <p:nvPr/>
        </p:nvGrpSpPr>
        <p:grpSpPr>
          <a:xfrm>
            <a:off x="3825012" y="2730742"/>
            <a:ext cx="319088" cy="277812"/>
            <a:chOff x="6865938" y="3354388"/>
            <a:chExt cx="319088" cy="277812"/>
          </a:xfrm>
          <a:solidFill>
            <a:schemeClr val="bg1"/>
          </a:solidFill>
        </p:grpSpPr>
        <p:sp>
          <p:nvSpPr>
            <p:cNvPr id="57" name="Freeform 213"/>
            <p:cNvSpPr>
              <a:spLocks/>
            </p:cNvSpPr>
            <p:nvPr/>
          </p:nvSpPr>
          <p:spPr bwMode="auto">
            <a:xfrm>
              <a:off x="6865938" y="3354388"/>
              <a:ext cx="120650" cy="119062"/>
            </a:xfrm>
            <a:custGeom>
              <a:avLst/>
              <a:gdLst>
                <a:gd name="T0" fmla="*/ 58 w 81"/>
                <a:gd name="T1" fmla="*/ 67 h 81"/>
                <a:gd name="T2" fmla="*/ 40 w 81"/>
                <a:gd name="T3" fmla="*/ 67 h 81"/>
                <a:gd name="T4" fmla="*/ 34 w 81"/>
                <a:gd name="T5" fmla="*/ 74 h 81"/>
                <a:gd name="T6" fmla="*/ 40 w 81"/>
                <a:gd name="T7" fmla="*/ 81 h 81"/>
                <a:gd name="T8" fmla="*/ 81 w 81"/>
                <a:gd name="T9" fmla="*/ 81 h 81"/>
                <a:gd name="T10" fmla="*/ 81 w 81"/>
                <a:gd name="T11" fmla="*/ 40 h 81"/>
                <a:gd name="T12" fmla="*/ 74 w 81"/>
                <a:gd name="T13" fmla="*/ 34 h 81"/>
                <a:gd name="T14" fmla="*/ 67 w 81"/>
                <a:gd name="T15" fmla="*/ 40 h 81"/>
                <a:gd name="T16" fmla="*/ 67 w 81"/>
                <a:gd name="T17" fmla="*/ 58 h 81"/>
                <a:gd name="T18" fmla="*/ 12 w 81"/>
                <a:gd name="T19" fmla="*/ 2 h 81"/>
                <a:gd name="T20" fmla="*/ 2 w 81"/>
                <a:gd name="T21" fmla="*/ 2 h 81"/>
                <a:gd name="T22" fmla="*/ 2 w 81"/>
                <a:gd name="T23" fmla="*/ 12 h 81"/>
                <a:gd name="T24" fmla="*/ 58 w 81"/>
                <a:gd name="T25" fmla="*/ 6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1">
                  <a:moveTo>
                    <a:pt x="58" y="67"/>
                  </a:moveTo>
                  <a:cubicBezTo>
                    <a:pt x="40" y="67"/>
                    <a:pt x="40" y="67"/>
                    <a:pt x="40" y="67"/>
                  </a:cubicBezTo>
                  <a:cubicBezTo>
                    <a:pt x="37" y="67"/>
                    <a:pt x="34" y="70"/>
                    <a:pt x="34" y="74"/>
                  </a:cubicBezTo>
                  <a:cubicBezTo>
                    <a:pt x="34" y="78"/>
                    <a:pt x="37" y="81"/>
                    <a:pt x="40" y="81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37"/>
                    <a:pt x="78" y="34"/>
                    <a:pt x="74" y="34"/>
                  </a:cubicBezTo>
                  <a:cubicBezTo>
                    <a:pt x="70" y="34"/>
                    <a:pt x="67" y="37"/>
                    <a:pt x="67" y="40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9" y="0"/>
                    <a:pt x="5" y="0"/>
                    <a:pt x="2" y="2"/>
                  </a:cubicBezTo>
                  <a:cubicBezTo>
                    <a:pt x="0" y="5"/>
                    <a:pt x="0" y="9"/>
                    <a:pt x="2" y="12"/>
                  </a:cubicBezTo>
                  <a:lnTo>
                    <a:pt x="5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200"/>
            </a:p>
          </p:txBody>
        </p:sp>
        <p:sp>
          <p:nvSpPr>
            <p:cNvPr id="58" name="Freeform 214"/>
            <p:cNvSpPr>
              <a:spLocks/>
            </p:cNvSpPr>
            <p:nvPr/>
          </p:nvSpPr>
          <p:spPr bwMode="auto">
            <a:xfrm>
              <a:off x="7064376" y="3513138"/>
              <a:ext cx="120650" cy="119062"/>
            </a:xfrm>
            <a:custGeom>
              <a:avLst/>
              <a:gdLst>
                <a:gd name="T0" fmla="*/ 23 w 82"/>
                <a:gd name="T1" fmla="*/ 14 h 81"/>
                <a:gd name="T2" fmla="*/ 41 w 82"/>
                <a:gd name="T3" fmla="*/ 14 h 81"/>
                <a:gd name="T4" fmla="*/ 47 w 82"/>
                <a:gd name="T5" fmla="*/ 7 h 81"/>
                <a:gd name="T6" fmla="*/ 41 w 82"/>
                <a:gd name="T7" fmla="*/ 0 h 81"/>
                <a:gd name="T8" fmla="*/ 0 w 82"/>
                <a:gd name="T9" fmla="*/ 0 h 81"/>
                <a:gd name="T10" fmla="*/ 0 w 82"/>
                <a:gd name="T11" fmla="*/ 41 h 81"/>
                <a:gd name="T12" fmla="*/ 7 w 82"/>
                <a:gd name="T13" fmla="*/ 47 h 81"/>
                <a:gd name="T14" fmla="*/ 14 w 82"/>
                <a:gd name="T15" fmla="*/ 41 h 81"/>
                <a:gd name="T16" fmla="*/ 14 w 82"/>
                <a:gd name="T17" fmla="*/ 23 h 81"/>
                <a:gd name="T18" fmla="*/ 69 w 82"/>
                <a:gd name="T19" fmla="*/ 79 h 81"/>
                <a:gd name="T20" fmla="*/ 74 w 82"/>
                <a:gd name="T21" fmla="*/ 81 h 81"/>
                <a:gd name="T22" fmla="*/ 79 w 82"/>
                <a:gd name="T23" fmla="*/ 79 h 81"/>
                <a:gd name="T24" fmla="*/ 79 w 82"/>
                <a:gd name="T25" fmla="*/ 70 h 81"/>
                <a:gd name="T26" fmla="*/ 23 w 82"/>
                <a:gd name="T27" fmla="*/ 1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81">
                  <a:moveTo>
                    <a:pt x="2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4" y="14"/>
                    <a:pt x="47" y="11"/>
                    <a:pt x="47" y="7"/>
                  </a:cubicBezTo>
                  <a:cubicBezTo>
                    <a:pt x="47" y="3"/>
                    <a:pt x="44" y="0"/>
                    <a:pt x="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3" y="47"/>
                    <a:pt x="7" y="47"/>
                  </a:cubicBezTo>
                  <a:cubicBezTo>
                    <a:pt x="11" y="47"/>
                    <a:pt x="14" y="44"/>
                    <a:pt x="14" y="41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71" y="80"/>
                    <a:pt x="72" y="81"/>
                    <a:pt x="74" y="81"/>
                  </a:cubicBezTo>
                  <a:cubicBezTo>
                    <a:pt x="76" y="81"/>
                    <a:pt x="78" y="80"/>
                    <a:pt x="79" y="79"/>
                  </a:cubicBezTo>
                  <a:cubicBezTo>
                    <a:pt x="82" y="76"/>
                    <a:pt x="82" y="72"/>
                    <a:pt x="79" y="70"/>
                  </a:cubicBezTo>
                  <a:lnTo>
                    <a:pt x="2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200"/>
            </a:p>
          </p:txBody>
        </p:sp>
        <p:sp>
          <p:nvSpPr>
            <p:cNvPr id="61" name="Freeform 215"/>
            <p:cNvSpPr>
              <a:spLocks/>
            </p:cNvSpPr>
            <p:nvPr/>
          </p:nvSpPr>
          <p:spPr bwMode="auto">
            <a:xfrm>
              <a:off x="6865938" y="3513138"/>
              <a:ext cx="120650" cy="119062"/>
            </a:xfrm>
            <a:custGeom>
              <a:avLst/>
              <a:gdLst>
                <a:gd name="T0" fmla="*/ 7 w 81"/>
                <a:gd name="T1" fmla="*/ 81 h 81"/>
                <a:gd name="T2" fmla="*/ 12 w 81"/>
                <a:gd name="T3" fmla="*/ 79 h 81"/>
                <a:gd name="T4" fmla="*/ 67 w 81"/>
                <a:gd name="T5" fmla="*/ 23 h 81"/>
                <a:gd name="T6" fmla="*/ 67 w 81"/>
                <a:gd name="T7" fmla="*/ 41 h 81"/>
                <a:gd name="T8" fmla="*/ 74 w 81"/>
                <a:gd name="T9" fmla="*/ 47 h 81"/>
                <a:gd name="T10" fmla="*/ 81 w 81"/>
                <a:gd name="T11" fmla="*/ 41 h 81"/>
                <a:gd name="T12" fmla="*/ 81 w 81"/>
                <a:gd name="T13" fmla="*/ 0 h 81"/>
                <a:gd name="T14" fmla="*/ 40 w 81"/>
                <a:gd name="T15" fmla="*/ 0 h 81"/>
                <a:gd name="T16" fmla="*/ 34 w 81"/>
                <a:gd name="T17" fmla="*/ 7 h 81"/>
                <a:gd name="T18" fmla="*/ 40 w 81"/>
                <a:gd name="T19" fmla="*/ 14 h 81"/>
                <a:gd name="T20" fmla="*/ 58 w 81"/>
                <a:gd name="T21" fmla="*/ 14 h 81"/>
                <a:gd name="T22" fmla="*/ 2 w 81"/>
                <a:gd name="T23" fmla="*/ 70 h 81"/>
                <a:gd name="T24" fmla="*/ 2 w 81"/>
                <a:gd name="T25" fmla="*/ 79 h 81"/>
                <a:gd name="T26" fmla="*/ 7 w 81"/>
                <a:gd name="T2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81">
                  <a:moveTo>
                    <a:pt x="7" y="81"/>
                  </a:moveTo>
                  <a:cubicBezTo>
                    <a:pt x="9" y="81"/>
                    <a:pt x="10" y="80"/>
                    <a:pt x="12" y="79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7" y="44"/>
                    <a:pt x="70" y="47"/>
                    <a:pt x="74" y="47"/>
                  </a:cubicBezTo>
                  <a:cubicBezTo>
                    <a:pt x="78" y="47"/>
                    <a:pt x="81" y="44"/>
                    <a:pt x="81" y="4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4" y="3"/>
                    <a:pt x="34" y="7"/>
                  </a:cubicBezTo>
                  <a:cubicBezTo>
                    <a:pt x="34" y="11"/>
                    <a:pt x="37" y="14"/>
                    <a:pt x="40" y="14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0" y="72"/>
                    <a:pt x="0" y="76"/>
                    <a:pt x="2" y="79"/>
                  </a:cubicBezTo>
                  <a:cubicBezTo>
                    <a:pt x="3" y="80"/>
                    <a:pt x="5" y="81"/>
                    <a:pt x="7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200"/>
            </a:p>
          </p:txBody>
        </p:sp>
        <p:sp>
          <p:nvSpPr>
            <p:cNvPr id="64" name="Freeform 216"/>
            <p:cNvSpPr>
              <a:spLocks/>
            </p:cNvSpPr>
            <p:nvPr/>
          </p:nvSpPr>
          <p:spPr bwMode="auto">
            <a:xfrm>
              <a:off x="7064376" y="3354388"/>
              <a:ext cx="120650" cy="119062"/>
            </a:xfrm>
            <a:custGeom>
              <a:avLst/>
              <a:gdLst>
                <a:gd name="T0" fmla="*/ 69 w 82"/>
                <a:gd name="T1" fmla="*/ 2 h 81"/>
                <a:gd name="T2" fmla="*/ 14 w 82"/>
                <a:gd name="T3" fmla="*/ 58 h 81"/>
                <a:gd name="T4" fmla="*/ 14 w 82"/>
                <a:gd name="T5" fmla="*/ 40 h 81"/>
                <a:gd name="T6" fmla="*/ 7 w 82"/>
                <a:gd name="T7" fmla="*/ 34 h 81"/>
                <a:gd name="T8" fmla="*/ 0 w 82"/>
                <a:gd name="T9" fmla="*/ 40 h 81"/>
                <a:gd name="T10" fmla="*/ 0 w 82"/>
                <a:gd name="T11" fmla="*/ 81 h 81"/>
                <a:gd name="T12" fmla="*/ 41 w 82"/>
                <a:gd name="T13" fmla="*/ 81 h 81"/>
                <a:gd name="T14" fmla="*/ 47 w 82"/>
                <a:gd name="T15" fmla="*/ 74 h 81"/>
                <a:gd name="T16" fmla="*/ 41 w 82"/>
                <a:gd name="T17" fmla="*/ 67 h 81"/>
                <a:gd name="T18" fmla="*/ 23 w 82"/>
                <a:gd name="T19" fmla="*/ 67 h 81"/>
                <a:gd name="T20" fmla="*/ 79 w 82"/>
                <a:gd name="T21" fmla="*/ 12 h 81"/>
                <a:gd name="T22" fmla="*/ 79 w 82"/>
                <a:gd name="T23" fmla="*/ 2 h 81"/>
                <a:gd name="T24" fmla="*/ 69 w 82"/>
                <a:gd name="T25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81">
                  <a:moveTo>
                    <a:pt x="69" y="2"/>
                  </a:moveTo>
                  <a:cubicBezTo>
                    <a:pt x="14" y="58"/>
                    <a:pt x="14" y="58"/>
                    <a:pt x="14" y="58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37"/>
                    <a:pt x="11" y="34"/>
                    <a:pt x="7" y="34"/>
                  </a:cubicBezTo>
                  <a:cubicBezTo>
                    <a:pt x="3" y="34"/>
                    <a:pt x="0" y="37"/>
                    <a:pt x="0" y="4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4" y="81"/>
                    <a:pt x="47" y="78"/>
                    <a:pt x="47" y="74"/>
                  </a:cubicBezTo>
                  <a:cubicBezTo>
                    <a:pt x="47" y="70"/>
                    <a:pt x="44" y="67"/>
                    <a:pt x="41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2" y="9"/>
                    <a:pt x="82" y="5"/>
                    <a:pt x="79" y="2"/>
                  </a:cubicBezTo>
                  <a:cubicBezTo>
                    <a:pt x="76" y="0"/>
                    <a:pt x="72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200"/>
            </a:p>
          </p:txBody>
        </p:sp>
      </p:grpSp>
      <p:sp>
        <p:nvSpPr>
          <p:cNvPr id="65" name="Freeform 190"/>
          <p:cNvSpPr>
            <a:spLocks noEditPoints="1"/>
          </p:cNvSpPr>
          <p:nvPr/>
        </p:nvSpPr>
        <p:spPr bwMode="auto">
          <a:xfrm>
            <a:off x="5098171" y="2683373"/>
            <a:ext cx="317500" cy="317500"/>
          </a:xfrm>
          <a:custGeom>
            <a:avLst/>
            <a:gdLst>
              <a:gd name="T0" fmla="*/ 41 w 215"/>
              <a:gd name="T1" fmla="*/ 181 h 215"/>
              <a:gd name="T2" fmla="*/ 72 w 215"/>
              <a:gd name="T3" fmla="*/ 166 h 215"/>
              <a:gd name="T4" fmla="*/ 128 w 215"/>
              <a:gd name="T5" fmla="*/ 186 h 215"/>
              <a:gd name="T6" fmla="*/ 161 w 215"/>
              <a:gd name="T7" fmla="*/ 215 h 215"/>
              <a:gd name="T8" fmla="*/ 195 w 215"/>
              <a:gd name="T9" fmla="*/ 181 h 215"/>
              <a:gd name="T10" fmla="*/ 161 w 215"/>
              <a:gd name="T11" fmla="*/ 148 h 215"/>
              <a:gd name="T12" fmla="*/ 129 w 215"/>
              <a:gd name="T13" fmla="*/ 172 h 215"/>
              <a:gd name="T14" fmla="*/ 79 w 215"/>
              <a:gd name="T15" fmla="*/ 154 h 215"/>
              <a:gd name="T16" fmla="*/ 81 w 215"/>
              <a:gd name="T17" fmla="*/ 141 h 215"/>
              <a:gd name="T18" fmla="*/ 74 w 215"/>
              <a:gd name="T19" fmla="*/ 118 h 215"/>
              <a:gd name="T20" fmla="*/ 136 w 215"/>
              <a:gd name="T21" fmla="*/ 81 h 215"/>
              <a:gd name="T22" fmla="*/ 168 w 215"/>
              <a:gd name="T23" fmla="*/ 94 h 215"/>
              <a:gd name="T24" fmla="*/ 215 w 215"/>
              <a:gd name="T25" fmla="*/ 47 h 215"/>
              <a:gd name="T26" fmla="*/ 168 w 215"/>
              <a:gd name="T27" fmla="*/ 0 h 215"/>
              <a:gd name="T28" fmla="*/ 121 w 215"/>
              <a:gd name="T29" fmla="*/ 47 h 215"/>
              <a:gd name="T30" fmla="*/ 127 w 215"/>
              <a:gd name="T31" fmla="*/ 71 h 215"/>
              <a:gd name="T32" fmla="*/ 64 w 215"/>
              <a:gd name="T33" fmla="*/ 108 h 215"/>
              <a:gd name="T34" fmla="*/ 41 w 215"/>
              <a:gd name="T35" fmla="*/ 101 h 215"/>
              <a:gd name="T36" fmla="*/ 0 w 215"/>
              <a:gd name="T37" fmla="*/ 141 h 215"/>
              <a:gd name="T38" fmla="*/ 41 w 215"/>
              <a:gd name="T39" fmla="*/ 181 h 215"/>
              <a:gd name="T40" fmla="*/ 161 w 215"/>
              <a:gd name="T41" fmla="*/ 161 h 215"/>
              <a:gd name="T42" fmla="*/ 181 w 215"/>
              <a:gd name="T43" fmla="*/ 181 h 215"/>
              <a:gd name="T44" fmla="*/ 161 w 215"/>
              <a:gd name="T45" fmla="*/ 202 h 215"/>
              <a:gd name="T46" fmla="*/ 141 w 215"/>
              <a:gd name="T47" fmla="*/ 181 h 215"/>
              <a:gd name="T48" fmla="*/ 161 w 215"/>
              <a:gd name="T49" fmla="*/ 161 h 215"/>
              <a:gd name="T50" fmla="*/ 168 w 215"/>
              <a:gd name="T51" fmla="*/ 14 h 215"/>
              <a:gd name="T52" fmla="*/ 202 w 215"/>
              <a:gd name="T53" fmla="*/ 47 h 215"/>
              <a:gd name="T54" fmla="*/ 168 w 215"/>
              <a:gd name="T55" fmla="*/ 81 h 215"/>
              <a:gd name="T56" fmla="*/ 135 w 215"/>
              <a:gd name="T57" fmla="*/ 47 h 215"/>
              <a:gd name="T58" fmla="*/ 168 w 215"/>
              <a:gd name="T59" fmla="*/ 14 h 215"/>
              <a:gd name="T60" fmla="*/ 41 w 215"/>
              <a:gd name="T61" fmla="*/ 114 h 215"/>
              <a:gd name="T62" fmla="*/ 67 w 215"/>
              <a:gd name="T63" fmla="*/ 141 h 215"/>
              <a:gd name="T64" fmla="*/ 41 w 215"/>
              <a:gd name="T65" fmla="*/ 168 h 215"/>
              <a:gd name="T66" fmla="*/ 14 w 215"/>
              <a:gd name="T67" fmla="*/ 141 h 215"/>
              <a:gd name="T68" fmla="*/ 41 w 215"/>
              <a:gd name="T69" fmla="*/ 114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5" h="215">
                <a:moveTo>
                  <a:pt x="41" y="181"/>
                </a:moveTo>
                <a:cubicBezTo>
                  <a:pt x="54" y="181"/>
                  <a:pt x="65" y="175"/>
                  <a:pt x="72" y="166"/>
                </a:cubicBezTo>
                <a:cubicBezTo>
                  <a:pt x="128" y="186"/>
                  <a:pt x="128" y="186"/>
                  <a:pt x="128" y="186"/>
                </a:cubicBezTo>
                <a:cubicBezTo>
                  <a:pt x="131" y="202"/>
                  <a:pt x="144" y="215"/>
                  <a:pt x="161" y="215"/>
                </a:cubicBezTo>
                <a:cubicBezTo>
                  <a:pt x="180" y="215"/>
                  <a:pt x="195" y="200"/>
                  <a:pt x="195" y="181"/>
                </a:cubicBezTo>
                <a:cubicBezTo>
                  <a:pt x="195" y="163"/>
                  <a:pt x="180" y="148"/>
                  <a:pt x="161" y="148"/>
                </a:cubicBezTo>
                <a:cubicBezTo>
                  <a:pt x="146" y="148"/>
                  <a:pt x="133" y="158"/>
                  <a:pt x="129" y="172"/>
                </a:cubicBezTo>
                <a:cubicBezTo>
                  <a:pt x="79" y="154"/>
                  <a:pt x="79" y="154"/>
                  <a:pt x="79" y="154"/>
                </a:cubicBezTo>
                <a:cubicBezTo>
                  <a:pt x="80" y="150"/>
                  <a:pt x="81" y="146"/>
                  <a:pt x="81" y="141"/>
                </a:cubicBezTo>
                <a:cubicBezTo>
                  <a:pt x="81" y="133"/>
                  <a:pt x="78" y="125"/>
                  <a:pt x="74" y="118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44" y="89"/>
                  <a:pt x="156" y="94"/>
                  <a:pt x="168" y="94"/>
                </a:cubicBezTo>
                <a:cubicBezTo>
                  <a:pt x="194" y="94"/>
                  <a:pt x="215" y="73"/>
                  <a:pt x="215" y="47"/>
                </a:cubicBezTo>
                <a:cubicBezTo>
                  <a:pt x="215" y="21"/>
                  <a:pt x="194" y="0"/>
                  <a:pt x="168" y="0"/>
                </a:cubicBezTo>
                <a:cubicBezTo>
                  <a:pt x="142" y="0"/>
                  <a:pt x="121" y="21"/>
                  <a:pt x="121" y="47"/>
                </a:cubicBezTo>
                <a:cubicBezTo>
                  <a:pt x="121" y="56"/>
                  <a:pt x="123" y="64"/>
                  <a:pt x="127" y="71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57" y="104"/>
                  <a:pt x="49" y="101"/>
                  <a:pt x="41" y="101"/>
                </a:cubicBezTo>
                <a:cubicBezTo>
                  <a:pt x="18" y="101"/>
                  <a:pt x="0" y="119"/>
                  <a:pt x="0" y="141"/>
                </a:cubicBezTo>
                <a:cubicBezTo>
                  <a:pt x="0" y="163"/>
                  <a:pt x="18" y="181"/>
                  <a:pt x="41" y="181"/>
                </a:cubicBezTo>
                <a:close/>
                <a:moveTo>
                  <a:pt x="161" y="161"/>
                </a:moveTo>
                <a:cubicBezTo>
                  <a:pt x="172" y="161"/>
                  <a:pt x="181" y="170"/>
                  <a:pt x="181" y="181"/>
                </a:cubicBezTo>
                <a:cubicBezTo>
                  <a:pt x="181" y="192"/>
                  <a:pt x="172" y="202"/>
                  <a:pt x="161" y="202"/>
                </a:cubicBezTo>
                <a:cubicBezTo>
                  <a:pt x="150" y="202"/>
                  <a:pt x="141" y="192"/>
                  <a:pt x="141" y="181"/>
                </a:cubicBezTo>
                <a:cubicBezTo>
                  <a:pt x="141" y="170"/>
                  <a:pt x="150" y="161"/>
                  <a:pt x="161" y="161"/>
                </a:cubicBezTo>
                <a:close/>
                <a:moveTo>
                  <a:pt x="168" y="14"/>
                </a:moveTo>
                <a:cubicBezTo>
                  <a:pt x="187" y="14"/>
                  <a:pt x="202" y="29"/>
                  <a:pt x="202" y="47"/>
                </a:cubicBezTo>
                <a:cubicBezTo>
                  <a:pt x="202" y="66"/>
                  <a:pt x="187" y="81"/>
                  <a:pt x="168" y="81"/>
                </a:cubicBezTo>
                <a:cubicBezTo>
                  <a:pt x="150" y="81"/>
                  <a:pt x="135" y="66"/>
                  <a:pt x="135" y="47"/>
                </a:cubicBezTo>
                <a:cubicBezTo>
                  <a:pt x="135" y="29"/>
                  <a:pt x="150" y="14"/>
                  <a:pt x="168" y="14"/>
                </a:cubicBezTo>
                <a:close/>
                <a:moveTo>
                  <a:pt x="41" y="114"/>
                </a:moveTo>
                <a:cubicBezTo>
                  <a:pt x="55" y="114"/>
                  <a:pt x="67" y="126"/>
                  <a:pt x="67" y="141"/>
                </a:cubicBezTo>
                <a:cubicBezTo>
                  <a:pt x="67" y="156"/>
                  <a:pt x="55" y="168"/>
                  <a:pt x="41" y="168"/>
                </a:cubicBezTo>
                <a:cubicBezTo>
                  <a:pt x="26" y="168"/>
                  <a:pt x="14" y="156"/>
                  <a:pt x="14" y="141"/>
                </a:cubicBezTo>
                <a:cubicBezTo>
                  <a:pt x="14" y="126"/>
                  <a:pt x="26" y="114"/>
                  <a:pt x="41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sz="1200"/>
          </a:p>
        </p:txBody>
      </p:sp>
      <p:sp>
        <p:nvSpPr>
          <p:cNvPr id="68" name="Freeform 492"/>
          <p:cNvSpPr>
            <a:spLocks noEditPoints="1"/>
          </p:cNvSpPr>
          <p:nvPr/>
        </p:nvSpPr>
        <p:spPr bwMode="auto">
          <a:xfrm>
            <a:off x="6287218" y="2666598"/>
            <a:ext cx="334275" cy="334275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60 h 176"/>
              <a:gd name="T8" fmla="*/ 16 w 176"/>
              <a:gd name="T9" fmla="*/ 176 h 176"/>
              <a:gd name="T10" fmla="*/ 160 w 176"/>
              <a:gd name="T11" fmla="*/ 176 h 176"/>
              <a:gd name="T12" fmla="*/ 176 w 176"/>
              <a:gd name="T13" fmla="*/ 160 h 176"/>
              <a:gd name="T14" fmla="*/ 176 w 176"/>
              <a:gd name="T15" fmla="*/ 16 h 176"/>
              <a:gd name="T16" fmla="*/ 160 w 176"/>
              <a:gd name="T17" fmla="*/ 0 h 176"/>
              <a:gd name="T18" fmla="*/ 168 w 176"/>
              <a:gd name="T19" fmla="*/ 160 h 176"/>
              <a:gd name="T20" fmla="*/ 160 w 176"/>
              <a:gd name="T21" fmla="*/ 168 h 176"/>
              <a:gd name="T22" fmla="*/ 16 w 176"/>
              <a:gd name="T23" fmla="*/ 168 h 176"/>
              <a:gd name="T24" fmla="*/ 8 w 176"/>
              <a:gd name="T25" fmla="*/ 160 h 176"/>
              <a:gd name="T26" fmla="*/ 8 w 176"/>
              <a:gd name="T27" fmla="*/ 16 h 176"/>
              <a:gd name="T28" fmla="*/ 16 w 176"/>
              <a:gd name="T29" fmla="*/ 8 h 176"/>
              <a:gd name="T30" fmla="*/ 160 w 176"/>
              <a:gd name="T31" fmla="*/ 8 h 176"/>
              <a:gd name="T32" fmla="*/ 168 w 176"/>
              <a:gd name="T33" fmla="*/ 16 h 176"/>
              <a:gd name="T34" fmla="*/ 168 w 176"/>
              <a:gd name="T35" fmla="*/ 160 h 176"/>
              <a:gd name="T36" fmla="*/ 128 w 176"/>
              <a:gd name="T37" fmla="*/ 72 h 176"/>
              <a:gd name="T38" fmla="*/ 104 w 176"/>
              <a:gd name="T39" fmla="*/ 72 h 176"/>
              <a:gd name="T40" fmla="*/ 104 w 176"/>
              <a:gd name="T41" fmla="*/ 48 h 176"/>
              <a:gd name="T42" fmla="*/ 96 w 176"/>
              <a:gd name="T43" fmla="*/ 40 h 176"/>
              <a:gd name="T44" fmla="*/ 80 w 176"/>
              <a:gd name="T45" fmla="*/ 40 h 176"/>
              <a:gd name="T46" fmla="*/ 72 w 176"/>
              <a:gd name="T47" fmla="*/ 48 h 176"/>
              <a:gd name="T48" fmla="*/ 72 w 176"/>
              <a:gd name="T49" fmla="*/ 72 h 176"/>
              <a:gd name="T50" fmla="*/ 48 w 176"/>
              <a:gd name="T51" fmla="*/ 72 h 176"/>
              <a:gd name="T52" fmla="*/ 40 w 176"/>
              <a:gd name="T53" fmla="*/ 80 h 176"/>
              <a:gd name="T54" fmla="*/ 40 w 176"/>
              <a:gd name="T55" fmla="*/ 96 h 176"/>
              <a:gd name="T56" fmla="*/ 48 w 176"/>
              <a:gd name="T57" fmla="*/ 104 h 176"/>
              <a:gd name="T58" fmla="*/ 72 w 176"/>
              <a:gd name="T59" fmla="*/ 104 h 176"/>
              <a:gd name="T60" fmla="*/ 72 w 176"/>
              <a:gd name="T61" fmla="*/ 128 h 176"/>
              <a:gd name="T62" fmla="*/ 80 w 176"/>
              <a:gd name="T63" fmla="*/ 136 h 176"/>
              <a:gd name="T64" fmla="*/ 96 w 176"/>
              <a:gd name="T65" fmla="*/ 136 h 176"/>
              <a:gd name="T66" fmla="*/ 104 w 176"/>
              <a:gd name="T67" fmla="*/ 128 h 176"/>
              <a:gd name="T68" fmla="*/ 104 w 176"/>
              <a:gd name="T69" fmla="*/ 104 h 176"/>
              <a:gd name="T70" fmla="*/ 128 w 176"/>
              <a:gd name="T71" fmla="*/ 104 h 176"/>
              <a:gd name="T72" fmla="*/ 136 w 176"/>
              <a:gd name="T73" fmla="*/ 96 h 176"/>
              <a:gd name="T74" fmla="*/ 136 w 176"/>
              <a:gd name="T75" fmla="*/ 80 h 176"/>
              <a:gd name="T76" fmla="*/ 128 w 176"/>
              <a:gd name="T77" fmla="*/ 72 h 176"/>
              <a:gd name="T78" fmla="*/ 128 w 176"/>
              <a:gd name="T79" fmla="*/ 96 h 176"/>
              <a:gd name="T80" fmla="*/ 96 w 176"/>
              <a:gd name="T81" fmla="*/ 96 h 176"/>
              <a:gd name="T82" fmla="*/ 96 w 176"/>
              <a:gd name="T83" fmla="*/ 128 h 176"/>
              <a:gd name="T84" fmla="*/ 80 w 176"/>
              <a:gd name="T85" fmla="*/ 128 h 176"/>
              <a:gd name="T86" fmla="*/ 80 w 176"/>
              <a:gd name="T87" fmla="*/ 96 h 176"/>
              <a:gd name="T88" fmla="*/ 48 w 176"/>
              <a:gd name="T89" fmla="*/ 96 h 176"/>
              <a:gd name="T90" fmla="*/ 48 w 176"/>
              <a:gd name="T91" fmla="*/ 80 h 176"/>
              <a:gd name="T92" fmla="*/ 80 w 176"/>
              <a:gd name="T93" fmla="*/ 80 h 176"/>
              <a:gd name="T94" fmla="*/ 80 w 176"/>
              <a:gd name="T95" fmla="*/ 48 h 176"/>
              <a:gd name="T96" fmla="*/ 96 w 176"/>
              <a:gd name="T97" fmla="*/ 48 h 176"/>
              <a:gd name="T98" fmla="*/ 96 w 176"/>
              <a:gd name="T99" fmla="*/ 80 h 176"/>
              <a:gd name="T100" fmla="*/ 128 w 176"/>
              <a:gd name="T101" fmla="*/ 80 h 176"/>
              <a:gd name="T102" fmla="*/ 128 w 176"/>
              <a:gd name="T103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128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4" y="44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44"/>
                  <a:pt x="72" y="48"/>
                </a:cubicBezTo>
                <a:cubicBezTo>
                  <a:pt x="72" y="72"/>
                  <a:pt x="72" y="72"/>
                  <a:pt x="72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4" y="72"/>
                  <a:pt x="40" y="76"/>
                  <a:pt x="40" y="80"/>
                </a:cubicBezTo>
                <a:cubicBezTo>
                  <a:pt x="40" y="96"/>
                  <a:pt x="40" y="96"/>
                  <a:pt x="40" y="96"/>
                </a:cubicBezTo>
                <a:cubicBezTo>
                  <a:pt x="40" y="100"/>
                  <a:pt x="44" y="104"/>
                  <a:pt x="48" y="104"/>
                </a:cubicBezTo>
                <a:cubicBezTo>
                  <a:pt x="72" y="104"/>
                  <a:pt x="72" y="104"/>
                  <a:pt x="72" y="104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132"/>
                  <a:pt x="76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32"/>
                  <a:pt x="104" y="128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32" y="104"/>
                  <a:pt x="136" y="100"/>
                  <a:pt x="136" y="9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36" y="76"/>
                  <a:pt x="132" y="72"/>
                  <a:pt x="128" y="72"/>
                </a:cubicBezTo>
                <a:moveTo>
                  <a:pt x="128" y="96"/>
                </a:moveTo>
                <a:cubicBezTo>
                  <a:pt x="96" y="96"/>
                  <a:pt x="96" y="96"/>
                  <a:pt x="96" y="96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80" y="96"/>
                  <a:pt x="80" y="96"/>
                  <a:pt x="80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0" y="48"/>
                  <a:pt x="80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80"/>
                  <a:pt x="96" y="80"/>
                  <a:pt x="96" y="80"/>
                </a:cubicBezTo>
                <a:cubicBezTo>
                  <a:pt x="128" y="80"/>
                  <a:pt x="128" y="80"/>
                  <a:pt x="128" y="80"/>
                </a:cubicBezTo>
                <a:lnTo>
                  <a:pt x="128" y="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69" name="Group 290"/>
          <p:cNvGrpSpPr/>
          <p:nvPr/>
        </p:nvGrpSpPr>
        <p:grpSpPr>
          <a:xfrm>
            <a:off x="7416871" y="2700579"/>
            <a:ext cx="317500" cy="317500"/>
            <a:chOff x="7356476" y="3825875"/>
            <a:chExt cx="317500" cy="317500"/>
          </a:xfrm>
          <a:solidFill>
            <a:schemeClr val="bg1"/>
          </a:solidFill>
        </p:grpSpPr>
        <p:sp>
          <p:nvSpPr>
            <p:cNvPr id="72" name="Freeform 219"/>
            <p:cNvSpPr>
              <a:spLocks noEditPoints="1"/>
            </p:cNvSpPr>
            <p:nvPr/>
          </p:nvSpPr>
          <p:spPr bwMode="auto">
            <a:xfrm>
              <a:off x="7356476" y="3825875"/>
              <a:ext cx="317500" cy="317500"/>
            </a:xfrm>
            <a:custGeom>
              <a:avLst/>
              <a:gdLst>
                <a:gd name="T0" fmla="*/ 29 w 215"/>
                <a:gd name="T1" fmla="*/ 134 h 215"/>
                <a:gd name="T2" fmla="*/ 16 w 215"/>
                <a:gd name="T3" fmla="*/ 163 h 215"/>
                <a:gd name="T4" fmla="*/ 43 w 215"/>
                <a:gd name="T5" fmla="*/ 199 h 215"/>
                <a:gd name="T6" fmla="*/ 69 w 215"/>
                <a:gd name="T7" fmla="*/ 182 h 215"/>
                <a:gd name="T8" fmla="*/ 81 w 215"/>
                <a:gd name="T9" fmla="*/ 208 h 215"/>
                <a:gd name="T10" fmla="*/ 128 w 215"/>
                <a:gd name="T11" fmla="*/ 215 h 215"/>
                <a:gd name="T12" fmla="*/ 135 w 215"/>
                <a:gd name="T13" fmla="*/ 186 h 215"/>
                <a:gd name="T14" fmla="*/ 163 w 215"/>
                <a:gd name="T15" fmla="*/ 199 h 215"/>
                <a:gd name="T16" fmla="*/ 200 w 215"/>
                <a:gd name="T17" fmla="*/ 172 h 215"/>
                <a:gd name="T18" fmla="*/ 182 w 215"/>
                <a:gd name="T19" fmla="*/ 146 h 215"/>
                <a:gd name="T20" fmla="*/ 208 w 215"/>
                <a:gd name="T21" fmla="*/ 134 h 215"/>
                <a:gd name="T22" fmla="*/ 215 w 215"/>
                <a:gd name="T23" fmla="*/ 87 h 215"/>
                <a:gd name="T24" fmla="*/ 186 w 215"/>
                <a:gd name="T25" fmla="*/ 80 h 215"/>
                <a:gd name="T26" fmla="*/ 200 w 215"/>
                <a:gd name="T27" fmla="*/ 52 h 215"/>
                <a:gd name="T28" fmla="*/ 173 w 215"/>
                <a:gd name="T29" fmla="*/ 15 h 215"/>
                <a:gd name="T30" fmla="*/ 146 w 215"/>
                <a:gd name="T31" fmla="*/ 32 h 215"/>
                <a:gd name="T32" fmla="*/ 135 w 215"/>
                <a:gd name="T33" fmla="*/ 7 h 215"/>
                <a:gd name="T34" fmla="*/ 88 w 215"/>
                <a:gd name="T35" fmla="*/ 0 h 215"/>
                <a:gd name="T36" fmla="*/ 81 w 215"/>
                <a:gd name="T37" fmla="*/ 29 h 215"/>
                <a:gd name="T38" fmla="*/ 52 w 215"/>
                <a:gd name="T39" fmla="*/ 15 h 215"/>
                <a:gd name="T40" fmla="*/ 16 w 215"/>
                <a:gd name="T41" fmla="*/ 42 h 215"/>
                <a:gd name="T42" fmla="*/ 33 w 215"/>
                <a:gd name="T43" fmla="*/ 69 h 215"/>
                <a:gd name="T44" fmla="*/ 7 w 215"/>
                <a:gd name="T45" fmla="*/ 80 h 215"/>
                <a:gd name="T46" fmla="*/ 0 w 215"/>
                <a:gd name="T47" fmla="*/ 127 h 215"/>
                <a:gd name="T48" fmla="*/ 14 w 215"/>
                <a:gd name="T49" fmla="*/ 94 h 215"/>
                <a:gd name="T50" fmla="*/ 40 w 215"/>
                <a:gd name="T51" fmla="*/ 89 h 215"/>
                <a:gd name="T52" fmla="*/ 45 w 215"/>
                <a:gd name="T53" fmla="*/ 62 h 215"/>
                <a:gd name="T54" fmla="*/ 47 w 215"/>
                <a:gd name="T55" fmla="*/ 29 h 215"/>
                <a:gd name="T56" fmla="*/ 70 w 215"/>
                <a:gd name="T57" fmla="*/ 46 h 215"/>
                <a:gd name="T58" fmla="*/ 94 w 215"/>
                <a:gd name="T59" fmla="*/ 33 h 215"/>
                <a:gd name="T60" fmla="*/ 121 w 215"/>
                <a:gd name="T61" fmla="*/ 13 h 215"/>
                <a:gd name="T62" fmla="*/ 126 w 215"/>
                <a:gd name="T63" fmla="*/ 40 h 215"/>
                <a:gd name="T64" fmla="*/ 153 w 215"/>
                <a:gd name="T65" fmla="*/ 45 h 215"/>
                <a:gd name="T66" fmla="*/ 185 w 215"/>
                <a:gd name="T67" fmla="*/ 47 h 215"/>
                <a:gd name="T68" fmla="*/ 168 w 215"/>
                <a:gd name="T69" fmla="*/ 69 h 215"/>
                <a:gd name="T70" fmla="*/ 181 w 215"/>
                <a:gd name="T71" fmla="*/ 94 h 215"/>
                <a:gd name="T72" fmla="*/ 202 w 215"/>
                <a:gd name="T73" fmla="*/ 121 h 215"/>
                <a:gd name="T74" fmla="*/ 175 w 215"/>
                <a:gd name="T75" fmla="*/ 125 h 215"/>
                <a:gd name="T76" fmla="*/ 170 w 215"/>
                <a:gd name="T77" fmla="*/ 152 h 215"/>
                <a:gd name="T78" fmla="*/ 168 w 215"/>
                <a:gd name="T79" fmla="*/ 185 h 215"/>
                <a:gd name="T80" fmla="*/ 146 w 215"/>
                <a:gd name="T81" fmla="*/ 168 h 215"/>
                <a:gd name="T82" fmla="*/ 121 w 215"/>
                <a:gd name="T83" fmla="*/ 181 h 215"/>
                <a:gd name="T84" fmla="*/ 94 w 215"/>
                <a:gd name="T85" fmla="*/ 201 h 215"/>
                <a:gd name="T86" fmla="*/ 90 w 215"/>
                <a:gd name="T87" fmla="*/ 175 h 215"/>
                <a:gd name="T88" fmla="*/ 63 w 215"/>
                <a:gd name="T89" fmla="*/ 170 h 215"/>
                <a:gd name="T90" fmla="*/ 30 w 215"/>
                <a:gd name="T91" fmla="*/ 168 h 215"/>
                <a:gd name="T92" fmla="*/ 47 w 215"/>
                <a:gd name="T93" fmla="*/ 145 h 215"/>
                <a:gd name="T94" fmla="*/ 34 w 215"/>
                <a:gd name="T95" fmla="*/ 121 h 215"/>
                <a:gd name="T96" fmla="*/ 14 w 215"/>
                <a:gd name="T97" fmla="*/ 94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5" h="215">
                  <a:moveTo>
                    <a:pt x="7" y="134"/>
                  </a:moveTo>
                  <a:cubicBezTo>
                    <a:pt x="29" y="134"/>
                    <a:pt x="29" y="134"/>
                    <a:pt x="29" y="134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13" y="165"/>
                    <a:pt x="13" y="170"/>
                    <a:pt x="16" y="172"/>
                  </a:cubicBezTo>
                  <a:cubicBezTo>
                    <a:pt x="43" y="199"/>
                    <a:pt x="43" y="199"/>
                    <a:pt x="43" y="199"/>
                  </a:cubicBezTo>
                  <a:cubicBezTo>
                    <a:pt x="45" y="202"/>
                    <a:pt x="49" y="202"/>
                    <a:pt x="52" y="199"/>
                  </a:cubicBezTo>
                  <a:cubicBezTo>
                    <a:pt x="69" y="182"/>
                    <a:pt x="69" y="182"/>
                    <a:pt x="69" y="182"/>
                  </a:cubicBezTo>
                  <a:cubicBezTo>
                    <a:pt x="81" y="186"/>
                    <a:pt x="81" y="186"/>
                    <a:pt x="81" y="186"/>
                  </a:cubicBezTo>
                  <a:cubicBezTo>
                    <a:pt x="81" y="208"/>
                    <a:pt x="81" y="208"/>
                    <a:pt x="81" y="208"/>
                  </a:cubicBezTo>
                  <a:cubicBezTo>
                    <a:pt x="81" y="212"/>
                    <a:pt x="84" y="215"/>
                    <a:pt x="88" y="215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32" y="215"/>
                    <a:pt x="135" y="212"/>
                    <a:pt x="135" y="208"/>
                  </a:cubicBezTo>
                  <a:cubicBezTo>
                    <a:pt x="135" y="186"/>
                    <a:pt x="135" y="186"/>
                    <a:pt x="135" y="186"/>
                  </a:cubicBezTo>
                  <a:cubicBezTo>
                    <a:pt x="146" y="182"/>
                    <a:pt x="146" y="182"/>
                    <a:pt x="146" y="182"/>
                  </a:cubicBezTo>
                  <a:cubicBezTo>
                    <a:pt x="163" y="199"/>
                    <a:pt x="163" y="199"/>
                    <a:pt x="163" y="199"/>
                  </a:cubicBezTo>
                  <a:cubicBezTo>
                    <a:pt x="166" y="202"/>
                    <a:pt x="170" y="202"/>
                    <a:pt x="173" y="199"/>
                  </a:cubicBezTo>
                  <a:cubicBezTo>
                    <a:pt x="200" y="172"/>
                    <a:pt x="200" y="172"/>
                    <a:pt x="200" y="172"/>
                  </a:cubicBezTo>
                  <a:cubicBezTo>
                    <a:pt x="202" y="170"/>
                    <a:pt x="202" y="165"/>
                    <a:pt x="200" y="163"/>
                  </a:cubicBezTo>
                  <a:cubicBezTo>
                    <a:pt x="182" y="146"/>
                    <a:pt x="182" y="146"/>
                    <a:pt x="182" y="146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208" y="134"/>
                    <a:pt x="208" y="134"/>
                    <a:pt x="208" y="134"/>
                  </a:cubicBezTo>
                  <a:cubicBezTo>
                    <a:pt x="212" y="134"/>
                    <a:pt x="215" y="131"/>
                    <a:pt x="215" y="12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5" y="83"/>
                    <a:pt x="212" y="80"/>
                    <a:pt x="208" y="80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182" y="69"/>
                    <a:pt x="182" y="69"/>
                    <a:pt x="182" y="69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2" y="49"/>
                    <a:pt x="202" y="45"/>
                    <a:pt x="200" y="42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0" y="13"/>
                    <a:pt x="166" y="13"/>
                    <a:pt x="163" y="15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35" y="29"/>
                    <a:pt x="135" y="29"/>
                    <a:pt x="135" y="29"/>
                  </a:cubicBezTo>
                  <a:cubicBezTo>
                    <a:pt x="135" y="7"/>
                    <a:pt x="135" y="7"/>
                    <a:pt x="135" y="7"/>
                  </a:cubicBezTo>
                  <a:cubicBezTo>
                    <a:pt x="135" y="3"/>
                    <a:pt x="132" y="0"/>
                    <a:pt x="12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4" y="0"/>
                    <a:pt x="81" y="3"/>
                    <a:pt x="81" y="7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49" y="13"/>
                    <a:pt x="45" y="13"/>
                    <a:pt x="43" y="15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3" y="45"/>
                    <a:pt x="13" y="49"/>
                    <a:pt x="16" y="52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3" y="80"/>
                    <a:pt x="0" y="83"/>
                    <a:pt x="0" y="8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1"/>
                    <a:pt x="3" y="134"/>
                    <a:pt x="7" y="134"/>
                  </a:cubicBezTo>
                  <a:close/>
                  <a:moveTo>
                    <a:pt x="14" y="94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7" y="94"/>
                    <a:pt x="39" y="92"/>
                    <a:pt x="40" y="8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8" y="67"/>
                    <a:pt x="47" y="64"/>
                    <a:pt x="45" y="62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4" y="47"/>
                    <a:pt x="67" y="47"/>
                    <a:pt x="70" y="46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2" y="39"/>
                    <a:pt x="94" y="36"/>
                    <a:pt x="94" y="3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6"/>
                    <a:pt x="123" y="39"/>
                    <a:pt x="126" y="40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8" y="47"/>
                    <a:pt x="151" y="47"/>
                    <a:pt x="153" y="45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70" y="62"/>
                    <a:pt x="170" y="62"/>
                    <a:pt x="170" y="62"/>
                  </a:cubicBezTo>
                  <a:cubicBezTo>
                    <a:pt x="168" y="64"/>
                    <a:pt x="168" y="67"/>
                    <a:pt x="168" y="69"/>
                  </a:cubicBezTo>
                  <a:cubicBezTo>
                    <a:pt x="175" y="89"/>
                    <a:pt x="175" y="89"/>
                    <a:pt x="175" y="89"/>
                  </a:cubicBezTo>
                  <a:cubicBezTo>
                    <a:pt x="176" y="92"/>
                    <a:pt x="179" y="94"/>
                    <a:pt x="181" y="94"/>
                  </a:cubicBezTo>
                  <a:cubicBezTo>
                    <a:pt x="202" y="94"/>
                    <a:pt x="202" y="94"/>
                    <a:pt x="202" y="94"/>
                  </a:cubicBezTo>
                  <a:cubicBezTo>
                    <a:pt x="202" y="121"/>
                    <a:pt x="202" y="121"/>
                    <a:pt x="202" y="121"/>
                  </a:cubicBezTo>
                  <a:cubicBezTo>
                    <a:pt x="181" y="121"/>
                    <a:pt x="181" y="121"/>
                    <a:pt x="181" y="121"/>
                  </a:cubicBezTo>
                  <a:cubicBezTo>
                    <a:pt x="179" y="121"/>
                    <a:pt x="176" y="122"/>
                    <a:pt x="175" y="125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8" y="148"/>
                    <a:pt x="168" y="150"/>
                    <a:pt x="170" y="152"/>
                  </a:cubicBezTo>
                  <a:cubicBezTo>
                    <a:pt x="185" y="168"/>
                    <a:pt x="185" y="168"/>
                    <a:pt x="185" y="168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53" y="170"/>
                    <a:pt x="153" y="170"/>
                    <a:pt x="153" y="170"/>
                  </a:cubicBezTo>
                  <a:cubicBezTo>
                    <a:pt x="151" y="168"/>
                    <a:pt x="148" y="167"/>
                    <a:pt x="146" y="168"/>
                  </a:cubicBezTo>
                  <a:cubicBezTo>
                    <a:pt x="126" y="175"/>
                    <a:pt x="126" y="175"/>
                    <a:pt x="126" y="175"/>
                  </a:cubicBezTo>
                  <a:cubicBezTo>
                    <a:pt x="123" y="176"/>
                    <a:pt x="121" y="178"/>
                    <a:pt x="121" y="181"/>
                  </a:cubicBezTo>
                  <a:cubicBezTo>
                    <a:pt x="121" y="201"/>
                    <a:pt x="121" y="201"/>
                    <a:pt x="121" y="201"/>
                  </a:cubicBezTo>
                  <a:cubicBezTo>
                    <a:pt x="94" y="201"/>
                    <a:pt x="94" y="201"/>
                    <a:pt x="94" y="201"/>
                  </a:cubicBezTo>
                  <a:cubicBezTo>
                    <a:pt x="94" y="181"/>
                    <a:pt x="94" y="181"/>
                    <a:pt x="94" y="181"/>
                  </a:cubicBezTo>
                  <a:cubicBezTo>
                    <a:pt x="94" y="178"/>
                    <a:pt x="92" y="176"/>
                    <a:pt x="90" y="175"/>
                  </a:cubicBezTo>
                  <a:cubicBezTo>
                    <a:pt x="70" y="168"/>
                    <a:pt x="70" y="168"/>
                    <a:pt x="70" y="168"/>
                  </a:cubicBezTo>
                  <a:cubicBezTo>
                    <a:pt x="67" y="167"/>
                    <a:pt x="64" y="168"/>
                    <a:pt x="63" y="170"/>
                  </a:cubicBezTo>
                  <a:cubicBezTo>
                    <a:pt x="47" y="185"/>
                    <a:pt x="47" y="185"/>
                    <a:pt x="47" y="185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7" y="150"/>
                    <a:pt x="48" y="148"/>
                    <a:pt x="47" y="145"/>
                  </a:cubicBezTo>
                  <a:cubicBezTo>
                    <a:pt x="40" y="125"/>
                    <a:pt x="40" y="125"/>
                    <a:pt x="40" y="125"/>
                  </a:cubicBezTo>
                  <a:cubicBezTo>
                    <a:pt x="39" y="122"/>
                    <a:pt x="37" y="121"/>
                    <a:pt x="34" y="121"/>
                  </a:cubicBezTo>
                  <a:cubicBezTo>
                    <a:pt x="14" y="121"/>
                    <a:pt x="14" y="121"/>
                    <a:pt x="14" y="121"/>
                  </a:cubicBezTo>
                  <a:lnTo>
                    <a:pt x="14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200"/>
            </a:p>
          </p:txBody>
        </p:sp>
        <p:sp>
          <p:nvSpPr>
            <p:cNvPr id="75" name="Freeform 220"/>
            <p:cNvSpPr>
              <a:spLocks noEditPoints="1"/>
            </p:cNvSpPr>
            <p:nvPr/>
          </p:nvSpPr>
          <p:spPr bwMode="auto">
            <a:xfrm>
              <a:off x="7475538" y="3943350"/>
              <a:ext cx="80963" cy="80962"/>
            </a:xfrm>
            <a:custGeom>
              <a:avLst/>
              <a:gdLst>
                <a:gd name="T0" fmla="*/ 27 w 54"/>
                <a:gd name="T1" fmla="*/ 54 h 54"/>
                <a:gd name="T2" fmla="*/ 54 w 54"/>
                <a:gd name="T3" fmla="*/ 27 h 54"/>
                <a:gd name="T4" fmla="*/ 27 w 54"/>
                <a:gd name="T5" fmla="*/ 0 h 54"/>
                <a:gd name="T6" fmla="*/ 0 w 54"/>
                <a:gd name="T7" fmla="*/ 27 h 54"/>
                <a:gd name="T8" fmla="*/ 27 w 54"/>
                <a:gd name="T9" fmla="*/ 54 h 54"/>
                <a:gd name="T10" fmla="*/ 27 w 54"/>
                <a:gd name="T11" fmla="*/ 14 h 54"/>
                <a:gd name="T12" fmla="*/ 40 w 54"/>
                <a:gd name="T13" fmla="*/ 27 h 54"/>
                <a:gd name="T14" fmla="*/ 27 w 54"/>
                <a:gd name="T15" fmla="*/ 41 h 54"/>
                <a:gd name="T16" fmla="*/ 13 w 54"/>
                <a:gd name="T17" fmla="*/ 27 h 54"/>
                <a:gd name="T18" fmla="*/ 27 w 54"/>
                <a:gd name="T1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cubicBezTo>
                    <a:pt x="41" y="54"/>
                    <a:pt x="54" y="42"/>
                    <a:pt x="54" y="27"/>
                  </a:cubicBezTo>
                  <a:cubicBezTo>
                    <a:pt x="54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lose/>
                  <a:moveTo>
                    <a:pt x="27" y="14"/>
                  </a:moveTo>
                  <a:cubicBezTo>
                    <a:pt x="34" y="14"/>
                    <a:pt x="40" y="20"/>
                    <a:pt x="40" y="27"/>
                  </a:cubicBezTo>
                  <a:cubicBezTo>
                    <a:pt x="40" y="35"/>
                    <a:pt x="34" y="41"/>
                    <a:pt x="27" y="41"/>
                  </a:cubicBezTo>
                  <a:cubicBezTo>
                    <a:pt x="19" y="41"/>
                    <a:pt x="13" y="35"/>
                    <a:pt x="13" y="27"/>
                  </a:cubicBezTo>
                  <a:cubicBezTo>
                    <a:pt x="13" y="20"/>
                    <a:pt x="19" y="14"/>
                    <a:pt x="2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1200"/>
            </a:p>
          </p:txBody>
        </p:sp>
      </p:grpSp>
      <p:sp>
        <p:nvSpPr>
          <p:cNvPr id="49" name="Right Triangle 2"/>
          <p:cNvSpPr/>
          <p:nvPr/>
        </p:nvSpPr>
        <p:spPr bwMode="auto">
          <a:xfrm rot="5400000">
            <a:off x="95727" y="57247"/>
            <a:ext cx="875345" cy="914400"/>
          </a:xfrm>
          <a:prstGeom prst="rtTriangle">
            <a:avLst/>
          </a:prstGeom>
          <a:solidFill>
            <a:schemeClr val="bg2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edu.gov.ru/application/frontend/skin/default/assets/images/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767" y="38100"/>
            <a:ext cx="682840" cy="79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4"/>
          <p:cNvSpPr/>
          <p:nvPr/>
        </p:nvSpPr>
        <p:spPr>
          <a:xfrm>
            <a:off x="1032567" y="204248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Социальная </a:t>
            </a:r>
            <a:r>
              <a:rPr lang="ru-RU" sz="2400" b="1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активность </a:t>
            </a:r>
            <a:endParaRPr lang="ru-RU" sz="2400" b="1" cap="all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sz="24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ВОСПИТАТЕЛЬНОЙ СРЕДЫ</a:t>
            </a:r>
            <a:endParaRPr lang="en-US" sz="2400" b="1" cap="al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92" name="Footer Text"/>
          <p:cNvSpPr txBox="1"/>
          <p:nvPr/>
        </p:nvSpPr>
        <p:spPr>
          <a:xfrm>
            <a:off x="1371600" y="2795667"/>
            <a:ext cx="17526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/>
                </a:solidFill>
              </a:rPr>
              <a:t>Наличие </a:t>
            </a:r>
            <a:r>
              <a:rPr lang="ru-RU" sz="1200" b="1" dirty="0">
                <a:solidFill>
                  <a:schemeClr val="accent2"/>
                </a:solidFill>
              </a:rPr>
              <a:t>действующего органа студенческого </a:t>
            </a:r>
            <a:r>
              <a:rPr lang="ru-RU" sz="1200" b="1" dirty="0" smtClean="0">
                <a:solidFill>
                  <a:schemeClr val="accent2"/>
                </a:solidFill>
              </a:rPr>
              <a:t>самоуправления </a:t>
            </a:r>
            <a:r>
              <a:rPr lang="ru-RU" sz="1600" b="1" dirty="0" smtClean="0">
                <a:solidFill>
                  <a:schemeClr val="accent2"/>
                </a:solidFill>
              </a:rPr>
              <a:t>(69,3%)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656788" y="2643267"/>
            <a:ext cx="1182249" cy="0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3" name="Footer Text"/>
          <p:cNvSpPr txBox="1"/>
          <p:nvPr/>
        </p:nvSpPr>
        <p:spPr>
          <a:xfrm>
            <a:off x="3581400" y="2795667"/>
            <a:ext cx="1752600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3"/>
                </a:solidFill>
              </a:rPr>
              <a:t>Открытость информации о реализованных социальных проектах, программах и т.п</a:t>
            </a:r>
            <a:r>
              <a:rPr lang="ru-RU" sz="1200" b="1" dirty="0" smtClean="0">
                <a:solidFill>
                  <a:schemeClr val="accent3"/>
                </a:solidFill>
              </a:rPr>
              <a:t>. </a:t>
            </a:r>
            <a:r>
              <a:rPr lang="ru-RU" sz="1600" b="1" dirty="0" smtClean="0">
                <a:solidFill>
                  <a:schemeClr val="accent3"/>
                </a:solidFill>
              </a:rPr>
              <a:t>(39%)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75287" y="2643267"/>
            <a:ext cx="1182249" cy="0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4" name="Footer Text"/>
          <p:cNvSpPr txBox="1"/>
          <p:nvPr/>
        </p:nvSpPr>
        <p:spPr>
          <a:xfrm>
            <a:off x="5486400" y="2795667"/>
            <a:ext cx="2209800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4"/>
                </a:solidFill>
              </a:rPr>
              <a:t>Вовлеченность обучающихся в волонтерское (добровольческое) </a:t>
            </a:r>
            <a:r>
              <a:rPr lang="ru-RU" sz="1200" b="1" dirty="0" smtClean="0">
                <a:solidFill>
                  <a:schemeClr val="accent4"/>
                </a:solidFill>
              </a:rPr>
              <a:t>движение </a:t>
            </a:r>
          </a:p>
          <a:p>
            <a:pPr algn="ctr"/>
            <a:r>
              <a:rPr lang="ru-RU" sz="1600" b="1" dirty="0" smtClean="0">
                <a:solidFill>
                  <a:schemeClr val="accent4"/>
                </a:solidFill>
              </a:rPr>
              <a:t>(53,6%)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056648" y="2643267"/>
            <a:ext cx="1182249" cy="0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72200" y="2186067"/>
            <a:ext cx="95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3.3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90838" y="2186067"/>
            <a:ext cx="95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</a:rPr>
              <a:t>3.2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7487" y="2186067"/>
            <a:ext cx="95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3.1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" name="Freeform 14"/>
          <p:cNvSpPr>
            <a:spLocks noChangeAspect="1" noEditPoints="1"/>
          </p:cNvSpPr>
          <p:nvPr>
            <p:custDataLst>
              <p:tags r:id="rId1"/>
            </p:custDataLst>
          </p:nvPr>
        </p:nvSpPr>
        <p:spPr bwMode="auto">
          <a:xfrm>
            <a:off x="4242653" y="1733550"/>
            <a:ext cx="447514" cy="448500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96 w 192"/>
              <a:gd name="T11" fmla="*/ 180 h 192"/>
              <a:gd name="T12" fmla="*/ 12 w 192"/>
              <a:gd name="T13" fmla="*/ 96 h 192"/>
              <a:gd name="T14" fmla="*/ 96 w 192"/>
              <a:gd name="T15" fmla="*/ 12 h 192"/>
              <a:gd name="T16" fmla="*/ 180 w 192"/>
              <a:gd name="T17" fmla="*/ 96 h 192"/>
              <a:gd name="T18" fmla="*/ 96 w 192"/>
              <a:gd name="T19" fmla="*/ 180 h 192"/>
              <a:gd name="T20" fmla="*/ 75 w 192"/>
              <a:gd name="T21" fmla="*/ 81 h 192"/>
              <a:gd name="T22" fmla="*/ 60 w 192"/>
              <a:gd name="T23" fmla="*/ 67 h 192"/>
              <a:gd name="T24" fmla="*/ 46 w 192"/>
              <a:gd name="T25" fmla="*/ 81 h 192"/>
              <a:gd name="T26" fmla="*/ 60 w 192"/>
              <a:gd name="T27" fmla="*/ 96 h 192"/>
              <a:gd name="T28" fmla="*/ 75 w 192"/>
              <a:gd name="T29" fmla="*/ 81 h 192"/>
              <a:gd name="T30" fmla="*/ 132 w 192"/>
              <a:gd name="T31" fmla="*/ 67 h 192"/>
              <a:gd name="T32" fmla="*/ 117 w 192"/>
              <a:gd name="T33" fmla="*/ 81 h 192"/>
              <a:gd name="T34" fmla="*/ 132 w 192"/>
              <a:gd name="T35" fmla="*/ 96 h 192"/>
              <a:gd name="T36" fmla="*/ 146 w 192"/>
              <a:gd name="T37" fmla="*/ 81 h 192"/>
              <a:gd name="T38" fmla="*/ 132 w 192"/>
              <a:gd name="T39" fmla="*/ 67 h 192"/>
              <a:gd name="T40" fmla="*/ 129 w 192"/>
              <a:gd name="T41" fmla="*/ 120 h 192"/>
              <a:gd name="T42" fmla="*/ 64 w 192"/>
              <a:gd name="T43" fmla="*/ 120 h 192"/>
              <a:gd name="T44" fmla="*/ 54 w 192"/>
              <a:gd name="T45" fmla="*/ 121 h 192"/>
              <a:gd name="T46" fmla="*/ 55 w 192"/>
              <a:gd name="T47" fmla="*/ 131 h 192"/>
              <a:gd name="T48" fmla="*/ 80 w 192"/>
              <a:gd name="T49" fmla="*/ 143 h 192"/>
              <a:gd name="T50" fmla="*/ 97 w 192"/>
              <a:gd name="T51" fmla="*/ 146 h 192"/>
              <a:gd name="T52" fmla="*/ 138 w 192"/>
              <a:gd name="T53" fmla="*/ 132 h 192"/>
              <a:gd name="T54" fmla="*/ 140 w 192"/>
              <a:gd name="T55" fmla="*/ 121 h 192"/>
              <a:gd name="T56" fmla="*/ 129 w 192"/>
              <a:gd name="T57" fmla="*/ 1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96" y="180"/>
                </a:moveTo>
                <a:cubicBezTo>
                  <a:pt x="50" y="180"/>
                  <a:pt x="12" y="142"/>
                  <a:pt x="12" y="96"/>
                </a:cubicBezTo>
                <a:cubicBezTo>
                  <a:pt x="12" y="50"/>
                  <a:pt x="50" y="12"/>
                  <a:pt x="96" y="12"/>
                </a:cubicBezTo>
                <a:cubicBezTo>
                  <a:pt x="142" y="12"/>
                  <a:pt x="180" y="50"/>
                  <a:pt x="180" y="96"/>
                </a:cubicBezTo>
                <a:cubicBezTo>
                  <a:pt x="180" y="142"/>
                  <a:pt x="142" y="180"/>
                  <a:pt x="96" y="180"/>
                </a:cubicBezTo>
                <a:close/>
                <a:moveTo>
                  <a:pt x="75" y="81"/>
                </a:moveTo>
                <a:cubicBezTo>
                  <a:pt x="75" y="73"/>
                  <a:pt x="68" y="67"/>
                  <a:pt x="60" y="67"/>
                </a:cubicBezTo>
                <a:cubicBezTo>
                  <a:pt x="52" y="67"/>
                  <a:pt x="46" y="73"/>
                  <a:pt x="46" y="81"/>
                </a:cubicBezTo>
                <a:cubicBezTo>
                  <a:pt x="46" y="89"/>
                  <a:pt x="52" y="96"/>
                  <a:pt x="60" y="96"/>
                </a:cubicBezTo>
                <a:cubicBezTo>
                  <a:pt x="68" y="96"/>
                  <a:pt x="75" y="89"/>
                  <a:pt x="75" y="81"/>
                </a:cubicBezTo>
                <a:close/>
                <a:moveTo>
                  <a:pt x="132" y="67"/>
                </a:moveTo>
                <a:cubicBezTo>
                  <a:pt x="123" y="67"/>
                  <a:pt x="117" y="73"/>
                  <a:pt x="117" y="81"/>
                </a:cubicBezTo>
                <a:cubicBezTo>
                  <a:pt x="117" y="89"/>
                  <a:pt x="123" y="96"/>
                  <a:pt x="132" y="96"/>
                </a:cubicBezTo>
                <a:cubicBezTo>
                  <a:pt x="140" y="96"/>
                  <a:pt x="146" y="89"/>
                  <a:pt x="146" y="81"/>
                </a:cubicBezTo>
                <a:cubicBezTo>
                  <a:pt x="146" y="73"/>
                  <a:pt x="140" y="67"/>
                  <a:pt x="132" y="67"/>
                </a:cubicBezTo>
                <a:close/>
                <a:moveTo>
                  <a:pt x="129" y="120"/>
                </a:moveTo>
                <a:cubicBezTo>
                  <a:pt x="95" y="144"/>
                  <a:pt x="66" y="121"/>
                  <a:pt x="64" y="120"/>
                </a:cubicBezTo>
                <a:cubicBezTo>
                  <a:pt x="61" y="117"/>
                  <a:pt x="57" y="118"/>
                  <a:pt x="54" y="121"/>
                </a:cubicBezTo>
                <a:cubicBezTo>
                  <a:pt x="51" y="124"/>
                  <a:pt x="52" y="129"/>
                  <a:pt x="55" y="131"/>
                </a:cubicBezTo>
                <a:cubicBezTo>
                  <a:pt x="55" y="132"/>
                  <a:pt x="65" y="140"/>
                  <a:pt x="80" y="143"/>
                </a:cubicBezTo>
                <a:cubicBezTo>
                  <a:pt x="85" y="145"/>
                  <a:pt x="90" y="146"/>
                  <a:pt x="97" y="146"/>
                </a:cubicBezTo>
                <a:cubicBezTo>
                  <a:pt x="109" y="146"/>
                  <a:pt x="123" y="142"/>
                  <a:pt x="138" y="132"/>
                </a:cubicBezTo>
                <a:cubicBezTo>
                  <a:pt x="141" y="129"/>
                  <a:pt x="142" y="125"/>
                  <a:pt x="140" y="121"/>
                </a:cubicBezTo>
                <a:cubicBezTo>
                  <a:pt x="137" y="118"/>
                  <a:pt x="133" y="117"/>
                  <a:pt x="129" y="1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1" name="Рисунок 41">
            <a:extLst>
              <a:ext uri="{FF2B5EF4-FFF2-40B4-BE49-F238E27FC236}">
                <a16:creationId xmlns:a16="http://schemas.microsoft.com/office/drawing/2014/main" xmlns="" id="{91D16761-220B-3B4B-A840-AF46B8A646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21866" y="1660710"/>
            <a:ext cx="442387" cy="481423"/>
          </a:xfrm>
          <a:custGeom>
            <a:avLst/>
            <a:gdLst>
              <a:gd name="connsiteX0" fmla="*/ 367846 w 647700"/>
              <a:gd name="connsiteY0" fmla="*/ 552755 h 704850"/>
              <a:gd name="connsiteX1" fmla="*/ 453981 w 647700"/>
              <a:gd name="connsiteY1" fmla="*/ 610886 h 704850"/>
              <a:gd name="connsiteX2" fmla="*/ 499872 w 647700"/>
              <a:gd name="connsiteY2" fmla="*/ 590579 h 704850"/>
              <a:gd name="connsiteX3" fmla="*/ 502901 w 647700"/>
              <a:gd name="connsiteY3" fmla="*/ 590483 h 704850"/>
              <a:gd name="connsiteX4" fmla="*/ 564699 w 647700"/>
              <a:gd name="connsiteY4" fmla="*/ 590483 h 704850"/>
              <a:gd name="connsiteX5" fmla="*/ 647662 w 647700"/>
              <a:gd name="connsiteY5" fmla="*/ 666922 h 704850"/>
              <a:gd name="connsiteX6" fmla="*/ 647700 w 647700"/>
              <a:gd name="connsiteY6" fmla="*/ 669379 h 704850"/>
              <a:gd name="connsiteX7" fmla="*/ 647700 w 647700"/>
              <a:gd name="connsiteY7" fmla="*/ 697687 h 704850"/>
              <a:gd name="connsiteX8" fmla="*/ 641461 w 647700"/>
              <a:gd name="connsiteY8" fmla="*/ 704774 h 704850"/>
              <a:gd name="connsiteX9" fmla="*/ 640490 w 647700"/>
              <a:gd name="connsiteY9" fmla="*/ 704840 h 704850"/>
              <a:gd name="connsiteX10" fmla="*/ 625183 w 647700"/>
              <a:gd name="connsiteY10" fmla="*/ 704840 h 704850"/>
              <a:gd name="connsiteX11" fmla="*/ 618030 w 647700"/>
              <a:gd name="connsiteY11" fmla="*/ 698659 h 704850"/>
              <a:gd name="connsiteX12" fmla="*/ 617963 w 647700"/>
              <a:gd name="connsiteY12" fmla="*/ 697687 h 704850"/>
              <a:gd name="connsiteX13" fmla="*/ 617963 w 647700"/>
              <a:gd name="connsiteY13" fmla="*/ 669379 h 704850"/>
              <a:gd name="connsiteX14" fmla="*/ 566833 w 647700"/>
              <a:gd name="connsiteY14" fmla="*/ 620001 h 704850"/>
              <a:gd name="connsiteX15" fmla="*/ 564690 w 647700"/>
              <a:gd name="connsiteY15" fmla="*/ 619963 h 704850"/>
              <a:gd name="connsiteX16" fmla="*/ 502891 w 647700"/>
              <a:gd name="connsiteY16" fmla="*/ 619963 h 704850"/>
              <a:gd name="connsiteX17" fmla="*/ 468611 w 647700"/>
              <a:gd name="connsiteY17" fmla="*/ 636832 h 704850"/>
              <a:gd name="connsiteX18" fmla="*/ 459438 w 647700"/>
              <a:gd name="connsiteY18" fmla="*/ 655330 h 704850"/>
              <a:gd name="connsiteX19" fmla="*/ 459372 w 647700"/>
              <a:gd name="connsiteY19" fmla="*/ 657282 h 704850"/>
              <a:gd name="connsiteX20" fmla="*/ 459372 w 647700"/>
              <a:gd name="connsiteY20" fmla="*/ 697697 h 704850"/>
              <a:gd name="connsiteX21" fmla="*/ 453142 w 647700"/>
              <a:gd name="connsiteY21" fmla="*/ 704783 h 704850"/>
              <a:gd name="connsiteX22" fmla="*/ 452161 w 647700"/>
              <a:gd name="connsiteY22" fmla="*/ 704850 h 704850"/>
              <a:gd name="connsiteX23" fmla="*/ 436855 w 647700"/>
              <a:gd name="connsiteY23" fmla="*/ 704850 h 704850"/>
              <a:gd name="connsiteX24" fmla="*/ 429711 w 647700"/>
              <a:gd name="connsiteY24" fmla="*/ 698668 h 704850"/>
              <a:gd name="connsiteX25" fmla="*/ 429644 w 647700"/>
              <a:gd name="connsiteY25" fmla="*/ 697697 h 704850"/>
              <a:gd name="connsiteX26" fmla="*/ 429644 w 647700"/>
              <a:gd name="connsiteY26" fmla="*/ 641261 h 704850"/>
              <a:gd name="connsiteX27" fmla="*/ 370046 w 647700"/>
              <a:gd name="connsiteY27" fmla="*/ 582273 h 704850"/>
              <a:gd name="connsiteX28" fmla="*/ 367827 w 647700"/>
              <a:gd name="connsiteY28" fmla="*/ 582235 h 704850"/>
              <a:gd name="connsiteX29" fmla="*/ 279858 w 647700"/>
              <a:gd name="connsiteY29" fmla="*/ 582235 h 704850"/>
              <a:gd name="connsiteX30" fmla="*/ 218091 w 647700"/>
              <a:gd name="connsiteY30" fmla="*/ 639070 h 704850"/>
              <a:gd name="connsiteX31" fmla="*/ 218052 w 647700"/>
              <a:gd name="connsiteY31" fmla="*/ 641261 h 704850"/>
              <a:gd name="connsiteX32" fmla="*/ 218052 w 647700"/>
              <a:gd name="connsiteY32" fmla="*/ 697697 h 704850"/>
              <a:gd name="connsiteX33" fmla="*/ 211816 w 647700"/>
              <a:gd name="connsiteY33" fmla="*/ 704783 h 704850"/>
              <a:gd name="connsiteX34" fmla="*/ 210838 w 647700"/>
              <a:gd name="connsiteY34" fmla="*/ 704850 h 704850"/>
              <a:gd name="connsiteX35" fmla="*/ 195532 w 647700"/>
              <a:gd name="connsiteY35" fmla="*/ 704850 h 704850"/>
              <a:gd name="connsiteX36" fmla="*/ 188385 w 647700"/>
              <a:gd name="connsiteY36" fmla="*/ 698668 h 704850"/>
              <a:gd name="connsiteX37" fmla="*/ 188318 w 647700"/>
              <a:gd name="connsiteY37" fmla="*/ 697697 h 704850"/>
              <a:gd name="connsiteX38" fmla="*/ 188318 w 647700"/>
              <a:gd name="connsiteY38" fmla="*/ 657282 h 704850"/>
              <a:gd name="connsiteX39" fmla="*/ 179081 w 647700"/>
              <a:gd name="connsiteY39" fmla="*/ 636832 h 704850"/>
              <a:gd name="connsiteX40" fmla="*/ 148609 w 647700"/>
              <a:gd name="connsiteY40" fmla="*/ 620239 h 704850"/>
              <a:gd name="connsiteX41" fmla="*/ 146188 w 647700"/>
              <a:gd name="connsiteY41" fmla="*/ 620135 h 704850"/>
              <a:gd name="connsiteX42" fmla="*/ 84390 w 647700"/>
              <a:gd name="connsiteY42" fmla="*/ 620135 h 704850"/>
              <a:gd name="connsiteX43" fmla="*/ 29778 w 647700"/>
              <a:gd name="connsiteY43" fmla="*/ 667274 h 704850"/>
              <a:gd name="connsiteX44" fmla="*/ 29733 w 647700"/>
              <a:gd name="connsiteY44" fmla="*/ 669388 h 704850"/>
              <a:gd name="connsiteX45" fmla="*/ 29733 w 647700"/>
              <a:gd name="connsiteY45" fmla="*/ 697697 h 704850"/>
              <a:gd name="connsiteX46" fmla="*/ 23500 w 647700"/>
              <a:gd name="connsiteY46" fmla="*/ 704783 h 704850"/>
              <a:gd name="connsiteX47" fmla="*/ 22520 w 647700"/>
              <a:gd name="connsiteY47" fmla="*/ 704850 h 704850"/>
              <a:gd name="connsiteX48" fmla="*/ 7214 w 647700"/>
              <a:gd name="connsiteY48" fmla="*/ 704850 h 704850"/>
              <a:gd name="connsiteX49" fmla="*/ 66 w 647700"/>
              <a:gd name="connsiteY49" fmla="*/ 698659 h 704850"/>
              <a:gd name="connsiteX50" fmla="*/ 0 w 647700"/>
              <a:gd name="connsiteY50" fmla="*/ 697687 h 704850"/>
              <a:gd name="connsiteX51" fmla="*/ 0 w 647700"/>
              <a:gd name="connsiteY51" fmla="*/ 669379 h 704850"/>
              <a:gd name="connsiteX52" fmla="*/ 81913 w 647700"/>
              <a:gd name="connsiteY52" fmla="*/ 590693 h 704850"/>
              <a:gd name="connsiteX53" fmla="*/ 84397 w 647700"/>
              <a:gd name="connsiteY53" fmla="*/ 590655 h 704850"/>
              <a:gd name="connsiteX54" fmla="*/ 146195 w 647700"/>
              <a:gd name="connsiteY54" fmla="*/ 590655 h 704850"/>
              <a:gd name="connsiteX55" fmla="*/ 193747 w 647700"/>
              <a:gd name="connsiteY55" fmla="*/ 610886 h 704850"/>
              <a:gd name="connsiteX56" fmla="*/ 277055 w 647700"/>
              <a:gd name="connsiteY56" fmla="*/ 552793 h 704850"/>
              <a:gd name="connsiteX57" fmla="*/ 279874 w 647700"/>
              <a:gd name="connsiteY57" fmla="*/ 552755 h 704850"/>
              <a:gd name="connsiteX58" fmla="*/ 367846 w 647700"/>
              <a:gd name="connsiteY58" fmla="*/ 552755 h 704850"/>
              <a:gd name="connsiteX59" fmla="*/ 113917 w 647700"/>
              <a:gd name="connsiteY59" fmla="*/ 412280 h 704850"/>
              <a:gd name="connsiteX60" fmla="*/ 193613 w 647700"/>
              <a:gd name="connsiteY60" fmla="*/ 491271 h 704850"/>
              <a:gd name="connsiteX61" fmla="*/ 113917 w 647700"/>
              <a:gd name="connsiteY61" fmla="*/ 570262 h 704850"/>
              <a:gd name="connsiteX62" fmla="*/ 34221 w 647700"/>
              <a:gd name="connsiteY62" fmla="*/ 491271 h 704850"/>
              <a:gd name="connsiteX63" fmla="*/ 113917 w 647700"/>
              <a:gd name="connsiteY63" fmla="*/ 412280 h 704850"/>
              <a:gd name="connsiteX64" fmla="*/ 533810 w 647700"/>
              <a:gd name="connsiteY64" fmla="*/ 412290 h 704850"/>
              <a:gd name="connsiteX65" fmla="*/ 613505 w 647700"/>
              <a:gd name="connsiteY65" fmla="*/ 491280 h 704850"/>
              <a:gd name="connsiteX66" fmla="*/ 533810 w 647700"/>
              <a:gd name="connsiteY66" fmla="*/ 570271 h 704850"/>
              <a:gd name="connsiteX67" fmla="*/ 454114 w 647700"/>
              <a:gd name="connsiteY67" fmla="*/ 491280 h 704850"/>
              <a:gd name="connsiteX68" fmla="*/ 533810 w 647700"/>
              <a:gd name="connsiteY68" fmla="*/ 412290 h 704850"/>
              <a:gd name="connsiteX69" fmla="*/ 533810 w 647700"/>
              <a:gd name="connsiteY69" fmla="*/ 441760 h 704850"/>
              <a:gd name="connsiteX70" fmla="*/ 483841 w 647700"/>
              <a:gd name="connsiteY70" fmla="*/ 491280 h 704850"/>
              <a:gd name="connsiteX71" fmla="*/ 533810 w 647700"/>
              <a:gd name="connsiteY71" fmla="*/ 540791 h 704850"/>
              <a:gd name="connsiteX72" fmla="*/ 583768 w 647700"/>
              <a:gd name="connsiteY72" fmla="*/ 491280 h 704850"/>
              <a:gd name="connsiteX73" fmla="*/ 533810 w 647700"/>
              <a:gd name="connsiteY73" fmla="*/ 441760 h 704850"/>
              <a:gd name="connsiteX74" fmla="*/ 113917 w 647700"/>
              <a:gd name="connsiteY74" fmla="*/ 441750 h 704850"/>
              <a:gd name="connsiteX75" fmla="*/ 63963 w 647700"/>
              <a:gd name="connsiteY75" fmla="*/ 491271 h 704850"/>
              <a:gd name="connsiteX76" fmla="*/ 113917 w 647700"/>
              <a:gd name="connsiteY76" fmla="*/ 540782 h 704850"/>
              <a:gd name="connsiteX77" fmla="*/ 163879 w 647700"/>
              <a:gd name="connsiteY77" fmla="*/ 491271 h 704850"/>
              <a:gd name="connsiteX78" fmla="*/ 113917 w 647700"/>
              <a:gd name="connsiteY78" fmla="*/ 441750 h 704850"/>
              <a:gd name="connsiteX79" fmla="*/ 323860 w 647700"/>
              <a:gd name="connsiteY79" fmla="*/ 359540 h 704850"/>
              <a:gd name="connsiteX80" fmla="*/ 403555 w 647700"/>
              <a:gd name="connsiteY80" fmla="*/ 438531 h 704850"/>
              <a:gd name="connsiteX81" fmla="*/ 323860 w 647700"/>
              <a:gd name="connsiteY81" fmla="*/ 517522 h 704850"/>
              <a:gd name="connsiteX82" fmla="*/ 244167 w 647700"/>
              <a:gd name="connsiteY82" fmla="*/ 438531 h 704850"/>
              <a:gd name="connsiteX83" fmla="*/ 323860 w 647700"/>
              <a:gd name="connsiteY83" fmla="*/ 359540 h 704850"/>
              <a:gd name="connsiteX84" fmla="*/ 323860 w 647700"/>
              <a:gd name="connsiteY84" fmla="*/ 389011 h 704850"/>
              <a:gd name="connsiteX85" fmla="*/ 273900 w 647700"/>
              <a:gd name="connsiteY85" fmla="*/ 438531 h 704850"/>
              <a:gd name="connsiteX86" fmla="*/ 323860 w 647700"/>
              <a:gd name="connsiteY86" fmla="*/ 488051 h 704850"/>
              <a:gd name="connsiteX87" fmla="*/ 373828 w 647700"/>
              <a:gd name="connsiteY87" fmla="*/ 438531 h 704850"/>
              <a:gd name="connsiteX88" fmla="*/ 323860 w 647700"/>
              <a:gd name="connsiteY88" fmla="*/ 389011 h 704850"/>
              <a:gd name="connsiteX89" fmla="*/ 323860 w 647700"/>
              <a:gd name="connsiteY89" fmla="*/ 0 h 704850"/>
              <a:gd name="connsiteX90" fmla="*/ 487385 w 647700"/>
              <a:gd name="connsiteY90" fmla="*/ 162076 h 704850"/>
              <a:gd name="connsiteX91" fmla="*/ 323860 w 647700"/>
              <a:gd name="connsiteY91" fmla="*/ 324153 h 704850"/>
              <a:gd name="connsiteX92" fmla="*/ 160339 w 647700"/>
              <a:gd name="connsiteY92" fmla="*/ 162076 h 704850"/>
              <a:gd name="connsiteX93" fmla="*/ 323860 w 647700"/>
              <a:gd name="connsiteY93" fmla="*/ 0 h 704850"/>
              <a:gd name="connsiteX94" fmla="*/ 323860 w 647700"/>
              <a:gd name="connsiteY94" fmla="*/ 28539 h 704850"/>
              <a:gd name="connsiteX95" fmla="*/ 189132 w 647700"/>
              <a:gd name="connsiteY95" fmla="*/ 162076 h 704850"/>
              <a:gd name="connsiteX96" fmla="*/ 323860 w 647700"/>
              <a:gd name="connsiteY96" fmla="*/ 295614 h 704850"/>
              <a:gd name="connsiteX97" fmla="*/ 458591 w 647700"/>
              <a:gd name="connsiteY97" fmla="*/ 162076 h 704850"/>
              <a:gd name="connsiteX98" fmla="*/ 323860 w 647700"/>
              <a:gd name="connsiteY98" fmla="*/ 28539 h 704850"/>
              <a:gd name="connsiteX99" fmla="*/ 323659 w 647700"/>
              <a:gd name="connsiteY99" fmla="*/ 79175 h 704850"/>
              <a:gd name="connsiteX100" fmla="*/ 337909 w 647700"/>
              <a:gd name="connsiteY100" fmla="*/ 92051 h 704850"/>
              <a:gd name="connsiteX101" fmla="*/ 337985 w 647700"/>
              <a:gd name="connsiteY101" fmla="*/ 93427 h 704850"/>
              <a:gd name="connsiteX102" fmla="*/ 338109 w 647700"/>
              <a:gd name="connsiteY102" fmla="*/ 147476 h 704850"/>
              <a:gd name="connsiteX103" fmla="*/ 392163 w 647700"/>
              <a:gd name="connsiteY103" fmla="*/ 147343 h 704850"/>
              <a:gd name="connsiteX104" fmla="*/ 406489 w 647700"/>
              <a:gd name="connsiteY104" fmla="*/ 161595 h 704850"/>
              <a:gd name="connsiteX105" fmla="*/ 393611 w 647700"/>
              <a:gd name="connsiteY105" fmla="*/ 175850 h 704850"/>
              <a:gd name="connsiteX106" fmla="*/ 392240 w 647700"/>
              <a:gd name="connsiteY106" fmla="*/ 175918 h 704850"/>
              <a:gd name="connsiteX107" fmla="*/ 338185 w 647700"/>
              <a:gd name="connsiteY107" fmla="*/ 176051 h 704850"/>
              <a:gd name="connsiteX108" fmla="*/ 338318 w 647700"/>
              <a:gd name="connsiteY108" fmla="*/ 230104 h 704850"/>
              <a:gd name="connsiteX109" fmla="*/ 324069 w 647700"/>
              <a:gd name="connsiteY109" fmla="*/ 244427 h 704850"/>
              <a:gd name="connsiteX110" fmla="*/ 309816 w 647700"/>
              <a:gd name="connsiteY110" fmla="*/ 231551 h 704850"/>
              <a:gd name="connsiteX111" fmla="*/ 309746 w 647700"/>
              <a:gd name="connsiteY111" fmla="*/ 230175 h 704850"/>
              <a:gd name="connsiteX112" fmla="*/ 309610 w 647700"/>
              <a:gd name="connsiteY112" fmla="*/ 176117 h 704850"/>
              <a:gd name="connsiteX113" fmla="*/ 255561 w 647700"/>
              <a:gd name="connsiteY113" fmla="*/ 176258 h 704850"/>
              <a:gd name="connsiteX114" fmla="*/ 241238 w 647700"/>
              <a:gd name="connsiteY114" fmla="*/ 162006 h 704850"/>
              <a:gd name="connsiteX115" fmla="*/ 254115 w 647700"/>
              <a:gd name="connsiteY115" fmla="*/ 147752 h 704850"/>
              <a:gd name="connsiteX116" fmla="*/ 255490 w 647700"/>
              <a:gd name="connsiteY116" fmla="*/ 147683 h 704850"/>
              <a:gd name="connsiteX117" fmla="*/ 309534 w 647700"/>
              <a:gd name="connsiteY117" fmla="*/ 147542 h 704850"/>
              <a:gd name="connsiteX118" fmla="*/ 309407 w 647700"/>
              <a:gd name="connsiteY118" fmla="*/ 93497 h 704850"/>
              <a:gd name="connsiteX119" fmla="*/ 323659 w 647700"/>
              <a:gd name="connsiteY119" fmla="*/ 79175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47700" h="704850">
                <a:moveTo>
                  <a:pt x="367846" y="552755"/>
                </a:moveTo>
                <a:cubicBezTo>
                  <a:pt x="407441" y="552755"/>
                  <a:pt x="441284" y="575824"/>
                  <a:pt x="453981" y="610886"/>
                </a:cubicBezTo>
                <a:cubicBezTo>
                  <a:pt x="466963" y="601418"/>
                  <a:pt x="482756" y="591636"/>
                  <a:pt x="499872" y="590579"/>
                </a:cubicBezTo>
                <a:lnTo>
                  <a:pt x="502901" y="590483"/>
                </a:lnTo>
                <a:lnTo>
                  <a:pt x="564699" y="590483"/>
                </a:lnTo>
                <a:cubicBezTo>
                  <a:pt x="609533" y="590483"/>
                  <a:pt x="646367" y="622916"/>
                  <a:pt x="647662" y="666922"/>
                </a:cubicBezTo>
                <a:lnTo>
                  <a:pt x="647700" y="669379"/>
                </a:lnTo>
                <a:lnTo>
                  <a:pt x="647700" y="697687"/>
                </a:lnTo>
                <a:cubicBezTo>
                  <a:pt x="647700" y="701307"/>
                  <a:pt x="644985" y="704307"/>
                  <a:pt x="641461" y="704774"/>
                </a:cubicBezTo>
                <a:lnTo>
                  <a:pt x="640490" y="704840"/>
                </a:lnTo>
                <a:lnTo>
                  <a:pt x="625183" y="704840"/>
                </a:lnTo>
                <a:cubicBezTo>
                  <a:pt x="621525" y="704840"/>
                  <a:pt x="618506" y="702154"/>
                  <a:pt x="618030" y="698659"/>
                </a:cubicBezTo>
                <a:lnTo>
                  <a:pt x="617963" y="697687"/>
                </a:lnTo>
                <a:lnTo>
                  <a:pt x="617963" y="669379"/>
                </a:lnTo>
                <a:cubicBezTo>
                  <a:pt x="617963" y="640928"/>
                  <a:pt x="595265" y="620963"/>
                  <a:pt x="566833" y="620001"/>
                </a:cubicBezTo>
                <a:lnTo>
                  <a:pt x="564690" y="619963"/>
                </a:lnTo>
                <a:lnTo>
                  <a:pt x="502891" y="619963"/>
                </a:lnTo>
                <a:cubicBezTo>
                  <a:pt x="489823" y="619963"/>
                  <a:pt x="477869" y="629050"/>
                  <a:pt x="468611" y="636832"/>
                </a:cubicBezTo>
                <a:cubicBezTo>
                  <a:pt x="463106" y="641461"/>
                  <a:pt x="459934" y="648224"/>
                  <a:pt x="459438" y="655330"/>
                </a:cubicBezTo>
                <a:lnTo>
                  <a:pt x="459372" y="657282"/>
                </a:lnTo>
                <a:lnTo>
                  <a:pt x="459372" y="697697"/>
                </a:lnTo>
                <a:cubicBezTo>
                  <a:pt x="459372" y="701316"/>
                  <a:pt x="456667" y="704307"/>
                  <a:pt x="453142" y="704783"/>
                </a:cubicBezTo>
                <a:lnTo>
                  <a:pt x="452161" y="704850"/>
                </a:lnTo>
                <a:lnTo>
                  <a:pt x="436855" y="704850"/>
                </a:lnTo>
                <a:cubicBezTo>
                  <a:pt x="433207" y="704850"/>
                  <a:pt x="430187" y="702164"/>
                  <a:pt x="429711" y="698668"/>
                </a:cubicBezTo>
                <a:lnTo>
                  <a:pt x="429644" y="697697"/>
                </a:lnTo>
                <a:lnTo>
                  <a:pt x="429644" y="641261"/>
                </a:lnTo>
                <a:cubicBezTo>
                  <a:pt x="429644" y="608162"/>
                  <a:pt x="403155" y="583330"/>
                  <a:pt x="370046" y="582273"/>
                </a:cubicBezTo>
                <a:lnTo>
                  <a:pt x="367827" y="582235"/>
                </a:lnTo>
                <a:lnTo>
                  <a:pt x="279858" y="582235"/>
                </a:lnTo>
                <a:cubicBezTo>
                  <a:pt x="246465" y="582235"/>
                  <a:pt x="219258" y="606352"/>
                  <a:pt x="218091" y="639070"/>
                </a:cubicBezTo>
                <a:lnTo>
                  <a:pt x="218052" y="641261"/>
                </a:lnTo>
                <a:lnTo>
                  <a:pt x="218052" y="697697"/>
                </a:lnTo>
                <a:cubicBezTo>
                  <a:pt x="218052" y="701316"/>
                  <a:pt x="215336" y="704307"/>
                  <a:pt x="211816" y="704783"/>
                </a:cubicBezTo>
                <a:lnTo>
                  <a:pt x="210838" y="704850"/>
                </a:lnTo>
                <a:lnTo>
                  <a:pt x="195532" y="704850"/>
                </a:lnTo>
                <a:cubicBezTo>
                  <a:pt x="191882" y="704850"/>
                  <a:pt x="188862" y="702164"/>
                  <a:pt x="188385" y="698668"/>
                </a:cubicBezTo>
                <a:lnTo>
                  <a:pt x="188318" y="697697"/>
                </a:lnTo>
                <a:lnTo>
                  <a:pt x="188318" y="657282"/>
                </a:lnTo>
                <a:cubicBezTo>
                  <a:pt x="188318" y="649472"/>
                  <a:pt x="185087" y="641880"/>
                  <a:pt x="179081" y="636832"/>
                </a:cubicBezTo>
                <a:cubicBezTo>
                  <a:pt x="170407" y="629536"/>
                  <a:pt x="160573" y="621249"/>
                  <a:pt x="148609" y="620239"/>
                </a:cubicBezTo>
                <a:lnTo>
                  <a:pt x="146188" y="620135"/>
                </a:lnTo>
                <a:lnTo>
                  <a:pt x="84390" y="620135"/>
                </a:lnTo>
                <a:cubicBezTo>
                  <a:pt x="55681" y="620135"/>
                  <a:pt x="30967" y="639251"/>
                  <a:pt x="29778" y="667274"/>
                </a:cubicBezTo>
                <a:lnTo>
                  <a:pt x="29733" y="669388"/>
                </a:lnTo>
                <a:lnTo>
                  <a:pt x="29733" y="697697"/>
                </a:lnTo>
                <a:cubicBezTo>
                  <a:pt x="29733" y="701316"/>
                  <a:pt x="27024" y="704307"/>
                  <a:pt x="23500" y="704783"/>
                </a:cubicBezTo>
                <a:lnTo>
                  <a:pt x="22520" y="704850"/>
                </a:lnTo>
                <a:lnTo>
                  <a:pt x="7214" y="704850"/>
                </a:lnTo>
                <a:cubicBezTo>
                  <a:pt x="3563" y="704850"/>
                  <a:pt x="544" y="702154"/>
                  <a:pt x="66" y="698659"/>
                </a:cubicBezTo>
                <a:lnTo>
                  <a:pt x="0" y="697687"/>
                </a:lnTo>
                <a:lnTo>
                  <a:pt x="0" y="669379"/>
                </a:lnTo>
                <a:cubicBezTo>
                  <a:pt x="0" y="624945"/>
                  <a:pt x="37338" y="591874"/>
                  <a:pt x="81913" y="590693"/>
                </a:cubicBezTo>
                <a:lnTo>
                  <a:pt x="84397" y="590655"/>
                </a:lnTo>
                <a:lnTo>
                  <a:pt x="146195" y="590655"/>
                </a:lnTo>
                <a:cubicBezTo>
                  <a:pt x="164472" y="590655"/>
                  <a:pt x="179990" y="600866"/>
                  <a:pt x="193747" y="610886"/>
                </a:cubicBezTo>
                <a:cubicBezTo>
                  <a:pt x="206127" y="576663"/>
                  <a:pt x="238672" y="553860"/>
                  <a:pt x="277055" y="552793"/>
                </a:cubicBezTo>
                <a:lnTo>
                  <a:pt x="279874" y="552755"/>
                </a:lnTo>
                <a:lnTo>
                  <a:pt x="367846" y="552755"/>
                </a:lnTo>
                <a:close/>
                <a:moveTo>
                  <a:pt x="113917" y="412280"/>
                </a:moveTo>
                <a:cubicBezTo>
                  <a:pt x="157929" y="412280"/>
                  <a:pt x="193613" y="447646"/>
                  <a:pt x="193613" y="491271"/>
                </a:cubicBezTo>
                <a:cubicBezTo>
                  <a:pt x="193613" y="534895"/>
                  <a:pt x="157937" y="570262"/>
                  <a:pt x="113917" y="570262"/>
                </a:cubicBezTo>
                <a:cubicBezTo>
                  <a:pt x="69905" y="570262"/>
                  <a:pt x="34221" y="534905"/>
                  <a:pt x="34221" y="491271"/>
                </a:cubicBezTo>
                <a:cubicBezTo>
                  <a:pt x="34221" y="447646"/>
                  <a:pt x="69905" y="412280"/>
                  <a:pt x="113917" y="412280"/>
                </a:cubicBezTo>
                <a:close/>
                <a:moveTo>
                  <a:pt x="533810" y="412290"/>
                </a:moveTo>
                <a:cubicBezTo>
                  <a:pt x="577815" y="412290"/>
                  <a:pt x="613505" y="447646"/>
                  <a:pt x="613505" y="491280"/>
                </a:cubicBezTo>
                <a:cubicBezTo>
                  <a:pt x="613505" y="534905"/>
                  <a:pt x="577825" y="570271"/>
                  <a:pt x="533810" y="570271"/>
                </a:cubicBezTo>
                <a:cubicBezTo>
                  <a:pt x="489785" y="570271"/>
                  <a:pt x="454114" y="534905"/>
                  <a:pt x="454114" y="491280"/>
                </a:cubicBezTo>
                <a:cubicBezTo>
                  <a:pt x="454114" y="447656"/>
                  <a:pt x="489785" y="412290"/>
                  <a:pt x="533810" y="412290"/>
                </a:cubicBezTo>
                <a:close/>
                <a:moveTo>
                  <a:pt x="533810" y="441760"/>
                </a:moveTo>
                <a:cubicBezTo>
                  <a:pt x="506263" y="441760"/>
                  <a:pt x="483841" y="463972"/>
                  <a:pt x="483841" y="491280"/>
                </a:cubicBezTo>
                <a:cubicBezTo>
                  <a:pt x="483841" y="518579"/>
                  <a:pt x="506263" y="540791"/>
                  <a:pt x="533810" y="540791"/>
                </a:cubicBezTo>
                <a:cubicBezTo>
                  <a:pt x="561356" y="540791"/>
                  <a:pt x="583768" y="518579"/>
                  <a:pt x="583768" y="491280"/>
                </a:cubicBezTo>
                <a:cubicBezTo>
                  <a:pt x="583768" y="463972"/>
                  <a:pt x="561356" y="441760"/>
                  <a:pt x="533810" y="441760"/>
                </a:cubicBezTo>
                <a:close/>
                <a:moveTo>
                  <a:pt x="113917" y="441750"/>
                </a:moveTo>
                <a:cubicBezTo>
                  <a:pt x="86372" y="441750"/>
                  <a:pt x="63963" y="463972"/>
                  <a:pt x="63963" y="491271"/>
                </a:cubicBezTo>
                <a:cubicBezTo>
                  <a:pt x="63963" y="518570"/>
                  <a:pt x="86372" y="540782"/>
                  <a:pt x="113917" y="540782"/>
                </a:cubicBezTo>
                <a:cubicBezTo>
                  <a:pt x="141470" y="540782"/>
                  <a:pt x="163879" y="518570"/>
                  <a:pt x="163879" y="491271"/>
                </a:cubicBezTo>
                <a:cubicBezTo>
                  <a:pt x="163879" y="463972"/>
                  <a:pt x="141470" y="441760"/>
                  <a:pt x="113917" y="441750"/>
                </a:cubicBezTo>
                <a:close/>
                <a:moveTo>
                  <a:pt x="323860" y="359540"/>
                </a:moveTo>
                <a:cubicBezTo>
                  <a:pt x="367875" y="359540"/>
                  <a:pt x="403555" y="394907"/>
                  <a:pt x="403555" y="438531"/>
                </a:cubicBezTo>
                <a:cubicBezTo>
                  <a:pt x="403555" y="482156"/>
                  <a:pt x="367875" y="517522"/>
                  <a:pt x="323860" y="517522"/>
                </a:cubicBezTo>
                <a:cubicBezTo>
                  <a:pt x="279850" y="517522"/>
                  <a:pt x="244167" y="482165"/>
                  <a:pt x="244167" y="438531"/>
                </a:cubicBezTo>
                <a:cubicBezTo>
                  <a:pt x="244167" y="394916"/>
                  <a:pt x="279850" y="359540"/>
                  <a:pt x="323860" y="359540"/>
                </a:cubicBezTo>
                <a:close/>
                <a:moveTo>
                  <a:pt x="323860" y="389011"/>
                </a:moveTo>
                <a:cubicBezTo>
                  <a:pt x="296309" y="389011"/>
                  <a:pt x="273900" y="411232"/>
                  <a:pt x="273900" y="438531"/>
                </a:cubicBezTo>
                <a:cubicBezTo>
                  <a:pt x="273900" y="465839"/>
                  <a:pt x="296317" y="488051"/>
                  <a:pt x="323860" y="488051"/>
                </a:cubicBezTo>
                <a:cubicBezTo>
                  <a:pt x="351415" y="488051"/>
                  <a:pt x="373828" y="465839"/>
                  <a:pt x="373828" y="438531"/>
                </a:cubicBezTo>
                <a:cubicBezTo>
                  <a:pt x="373828" y="411232"/>
                  <a:pt x="351406" y="389020"/>
                  <a:pt x="323860" y="389011"/>
                </a:cubicBezTo>
                <a:close/>
                <a:moveTo>
                  <a:pt x="323860" y="0"/>
                </a:moveTo>
                <a:cubicBezTo>
                  <a:pt x="414023" y="0"/>
                  <a:pt x="487385" y="72709"/>
                  <a:pt x="487385" y="162076"/>
                </a:cubicBezTo>
                <a:cubicBezTo>
                  <a:pt x="487385" y="251444"/>
                  <a:pt x="414023" y="324153"/>
                  <a:pt x="323860" y="324153"/>
                </a:cubicBezTo>
                <a:cubicBezTo>
                  <a:pt x="233697" y="324153"/>
                  <a:pt x="160339" y="251444"/>
                  <a:pt x="160339" y="162076"/>
                </a:cubicBezTo>
                <a:cubicBezTo>
                  <a:pt x="160339" y="72709"/>
                  <a:pt x="233697" y="0"/>
                  <a:pt x="323860" y="0"/>
                </a:cubicBezTo>
                <a:close/>
                <a:moveTo>
                  <a:pt x="323860" y="28539"/>
                </a:moveTo>
                <a:cubicBezTo>
                  <a:pt x="249571" y="28539"/>
                  <a:pt x="189132" y="88443"/>
                  <a:pt x="189132" y="162076"/>
                </a:cubicBezTo>
                <a:cubicBezTo>
                  <a:pt x="189132" y="235709"/>
                  <a:pt x="249571" y="295614"/>
                  <a:pt x="323860" y="295614"/>
                </a:cubicBezTo>
                <a:cubicBezTo>
                  <a:pt x="398155" y="295614"/>
                  <a:pt x="458591" y="235709"/>
                  <a:pt x="458591" y="162076"/>
                </a:cubicBezTo>
                <a:cubicBezTo>
                  <a:pt x="458591" y="88443"/>
                  <a:pt x="398155" y="28539"/>
                  <a:pt x="323860" y="28539"/>
                </a:cubicBezTo>
                <a:close/>
                <a:moveTo>
                  <a:pt x="323659" y="79175"/>
                </a:moveTo>
                <a:cubicBezTo>
                  <a:pt x="331089" y="79157"/>
                  <a:pt x="337204" y="84808"/>
                  <a:pt x="337909" y="92051"/>
                </a:cubicBezTo>
                <a:lnTo>
                  <a:pt x="337985" y="93427"/>
                </a:lnTo>
                <a:lnTo>
                  <a:pt x="338109" y="147476"/>
                </a:lnTo>
                <a:lnTo>
                  <a:pt x="392163" y="147343"/>
                </a:lnTo>
                <a:cubicBezTo>
                  <a:pt x="400060" y="147324"/>
                  <a:pt x="406470" y="153705"/>
                  <a:pt x="406489" y="161595"/>
                </a:cubicBezTo>
                <a:cubicBezTo>
                  <a:pt x="406508" y="169022"/>
                  <a:pt x="400860" y="175139"/>
                  <a:pt x="393611" y="175850"/>
                </a:cubicBezTo>
                <a:lnTo>
                  <a:pt x="392240" y="175918"/>
                </a:lnTo>
                <a:lnTo>
                  <a:pt x="338185" y="176051"/>
                </a:lnTo>
                <a:lnTo>
                  <a:pt x="338318" y="230104"/>
                </a:lnTo>
                <a:cubicBezTo>
                  <a:pt x="338338" y="237994"/>
                  <a:pt x="331956" y="244408"/>
                  <a:pt x="324069" y="244427"/>
                </a:cubicBezTo>
                <a:cubicBezTo>
                  <a:pt x="316643" y="244446"/>
                  <a:pt x="310525" y="238795"/>
                  <a:pt x="309816" y="231551"/>
                </a:cubicBezTo>
                <a:lnTo>
                  <a:pt x="309746" y="230175"/>
                </a:lnTo>
                <a:lnTo>
                  <a:pt x="309610" y="176117"/>
                </a:lnTo>
                <a:lnTo>
                  <a:pt x="255561" y="176258"/>
                </a:lnTo>
                <a:cubicBezTo>
                  <a:pt x="247670" y="176278"/>
                  <a:pt x="241258" y="169897"/>
                  <a:pt x="241238" y="162006"/>
                </a:cubicBezTo>
                <a:cubicBezTo>
                  <a:pt x="241220" y="154579"/>
                  <a:pt x="246871" y="148462"/>
                  <a:pt x="254115" y="147752"/>
                </a:cubicBezTo>
                <a:lnTo>
                  <a:pt x="255490" y="147683"/>
                </a:lnTo>
                <a:lnTo>
                  <a:pt x="309534" y="147542"/>
                </a:lnTo>
                <a:lnTo>
                  <a:pt x="309407" y="93497"/>
                </a:lnTo>
                <a:cubicBezTo>
                  <a:pt x="309387" y="85607"/>
                  <a:pt x="315768" y="79195"/>
                  <a:pt x="323659" y="7917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2" name="Рисунок 23">
            <a:extLst>
              <a:ext uri="{FF2B5EF4-FFF2-40B4-BE49-F238E27FC236}">
                <a16:creationId xmlns:a16="http://schemas.microsoft.com/office/drawing/2014/main" xmlns="" id="{45F5F75B-107F-C842-96FD-7D7D4A6C5E7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07060" y="1733550"/>
            <a:ext cx="481423" cy="455399"/>
          </a:xfrm>
          <a:custGeom>
            <a:avLst/>
            <a:gdLst>
              <a:gd name="connsiteX0" fmla="*/ 187101 w 704851"/>
              <a:gd name="connsiteY0" fmla="*/ 389297 h 666750"/>
              <a:gd name="connsiteX1" fmla="*/ 328231 w 704851"/>
              <a:gd name="connsiteY1" fmla="*/ 373876 h 666750"/>
              <a:gd name="connsiteX2" fmla="*/ 364322 w 704851"/>
              <a:gd name="connsiteY2" fmla="*/ 392611 h 666750"/>
              <a:gd name="connsiteX3" fmla="*/ 467373 w 704851"/>
              <a:gd name="connsiteY3" fmla="*/ 405480 h 666750"/>
              <a:gd name="connsiteX4" fmla="*/ 473574 w 704851"/>
              <a:gd name="connsiteY4" fmla="*/ 405937 h 666750"/>
              <a:gd name="connsiteX5" fmla="*/ 505673 w 704851"/>
              <a:gd name="connsiteY5" fmla="*/ 432835 h 666750"/>
              <a:gd name="connsiteX6" fmla="*/ 509511 w 704851"/>
              <a:gd name="connsiteY6" fmla="*/ 447409 h 666750"/>
              <a:gd name="connsiteX7" fmla="*/ 509511 w 704851"/>
              <a:gd name="connsiteY7" fmla="*/ 447409 h 666750"/>
              <a:gd name="connsiteX8" fmla="*/ 635927 w 704851"/>
              <a:gd name="connsiteY8" fmla="*/ 381581 h 666750"/>
              <a:gd name="connsiteX9" fmla="*/ 688639 w 704851"/>
              <a:gd name="connsiteY9" fmla="*/ 386591 h 666750"/>
              <a:gd name="connsiteX10" fmla="*/ 703964 w 704851"/>
              <a:gd name="connsiteY10" fmla="*/ 412414 h 666750"/>
              <a:gd name="connsiteX11" fmla="*/ 681895 w 704851"/>
              <a:gd name="connsiteY11" fmla="*/ 463049 h 666750"/>
              <a:gd name="connsiteX12" fmla="*/ 681895 w 704851"/>
              <a:gd name="connsiteY12" fmla="*/ 463049 h 666750"/>
              <a:gd name="connsiteX13" fmla="*/ 482689 w 704851"/>
              <a:gd name="connsiteY13" fmla="*/ 584978 h 666750"/>
              <a:gd name="connsiteX14" fmla="*/ 399793 w 704851"/>
              <a:gd name="connsiteY14" fmla="*/ 608638 h 666750"/>
              <a:gd name="connsiteX15" fmla="*/ 399793 w 704851"/>
              <a:gd name="connsiteY15" fmla="*/ 608638 h 666750"/>
              <a:gd name="connsiteX16" fmla="*/ 199206 w 704851"/>
              <a:gd name="connsiteY16" fmla="*/ 608638 h 666750"/>
              <a:gd name="connsiteX17" fmla="*/ 199206 w 704851"/>
              <a:gd name="connsiteY17" fmla="*/ 620506 h 666750"/>
              <a:gd name="connsiteX18" fmla="*/ 153235 w 704851"/>
              <a:gd name="connsiteY18" fmla="*/ 666750 h 666750"/>
              <a:gd name="connsiteX19" fmla="*/ 153235 w 704851"/>
              <a:gd name="connsiteY19" fmla="*/ 666750 h 666750"/>
              <a:gd name="connsiteX20" fmla="*/ 45971 w 704851"/>
              <a:gd name="connsiteY20" fmla="*/ 666750 h 666750"/>
              <a:gd name="connsiteX21" fmla="*/ 0 w 704851"/>
              <a:gd name="connsiteY21" fmla="*/ 620506 h 666750"/>
              <a:gd name="connsiteX22" fmla="*/ 0 w 704851"/>
              <a:gd name="connsiteY22" fmla="*/ 620506 h 666750"/>
              <a:gd name="connsiteX23" fmla="*/ 0 w 704851"/>
              <a:gd name="connsiteY23" fmla="*/ 420119 h 666750"/>
              <a:gd name="connsiteX24" fmla="*/ 45971 w 704851"/>
              <a:gd name="connsiteY24" fmla="*/ 373876 h 666750"/>
              <a:gd name="connsiteX25" fmla="*/ 45971 w 704851"/>
              <a:gd name="connsiteY25" fmla="*/ 373876 h 666750"/>
              <a:gd name="connsiteX26" fmla="*/ 153235 w 704851"/>
              <a:gd name="connsiteY26" fmla="*/ 373876 h 666750"/>
              <a:gd name="connsiteX27" fmla="*/ 187101 w 704851"/>
              <a:gd name="connsiteY27" fmla="*/ 389297 h 666750"/>
              <a:gd name="connsiteX28" fmla="*/ 153235 w 704851"/>
              <a:gd name="connsiteY28" fmla="*/ 404708 h 666750"/>
              <a:gd name="connsiteX29" fmla="*/ 45971 w 704851"/>
              <a:gd name="connsiteY29" fmla="*/ 404708 h 666750"/>
              <a:gd name="connsiteX30" fmla="*/ 30647 w 704851"/>
              <a:gd name="connsiteY30" fmla="*/ 420119 h 666750"/>
              <a:gd name="connsiteX31" fmla="*/ 30647 w 704851"/>
              <a:gd name="connsiteY31" fmla="*/ 420119 h 666750"/>
              <a:gd name="connsiteX32" fmla="*/ 30647 w 704851"/>
              <a:gd name="connsiteY32" fmla="*/ 620506 h 666750"/>
              <a:gd name="connsiteX33" fmla="*/ 45971 w 704851"/>
              <a:gd name="connsiteY33" fmla="*/ 635918 h 666750"/>
              <a:gd name="connsiteX34" fmla="*/ 45971 w 704851"/>
              <a:gd name="connsiteY34" fmla="*/ 635918 h 666750"/>
              <a:gd name="connsiteX35" fmla="*/ 153235 w 704851"/>
              <a:gd name="connsiteY35" fmla="*/ 635918 h 666750"/>
              <a:gd name="connsiteX36" fmla="*/ 168559 w 704851"/>
              <a:gd name="connsiteY36" fmla="*/ 620506 h 666750"/>
              <a:gd name="connsiteX37" fmla="*/ 168559 w 704851"/>
              <a:gd name="connsiteY37" fmla="*/ 620506 h 666750"/>
              <a:gd name="connsiteX38" fmla="*/ 168559 w 704851"/>
              <a:gd name="connsiteY38" fmla="*/ 420119 h 666750"/>
              <a:gd name="connsiteX39" fmla="*/ 153235 w 704851"/>
              <a:gd name="connsiteY39" fmla="*/ 404708 h 666750"/>
              <a:gd name="connsiteX40" fmla="*/ 153235 w 704851"/>
              <a:gd name="connsiteY40" fmla="*/ 404708 h 666750"/>
              <a:gd name="connsiteX41" fmla="*/ 315205 w 704851"/>
              <a:gd name="connsiteY41" fmla="*/ 401860 h 666750"/>
              <a:gd name="connsiteX42" fmla="*/ 199206 w 704851"/>
              <a:gd name="connsiteY42" fmla="*/ 417891 h 666750"/>
              <a:gd name="connsiteX43" fmla="*/ 199206 w 704851"/>
              <a:gd name="connsiteY43" fmla="*/ 417891 h 666750"/>
              <a:gd name="connsiteX44" fmla="*/ 199206 w 704851"/>
              <a:gd name="connsiteY44" fmla="*/ 578044 h 666750"/>
              <a:gd name="connsiteX45" fmla="*/ 399793 w 704851"/>
              <a:gd name="connsiteY45" fmla="*/ 578044 h 666750"/>
              <a:gd name="connsiteX46" fmla="*/ 466830 w 704851"/>
              <a:gd name="connsiteY46" fmla="*/ 558851 h 666750"/>
              <a:gd name="connsiteX47" fmla="*/ 466830 w 704851"/>
              <a:gd name="connsiteY47" fmla="*/ 558851 h 666750"/>
              <a:gd name="connsiteX48" fmla="*/ 666112 w 704851"/>
              <a:gd name="connsiteY48" fmla="*/ 436693 h 666750"/>
              <a:gd name="connsiteX49" fmla="*/ 674237 w 704851"/>
              <a:gd name="connsiteY49" fmla="*/ 418815 h 666750"/>
              <a:gd name="connsiteX50" fmla="*/ 668798 w 704851"/>
              <a:gd name="connsiteY50" fmla="*/ 409947 h 666750"/>
              <a:gd name="connsiteX51" fmla="*/ 649948 w 704851"/>
              <a:gd name="connsiteY51" fmla="*/ 408642 h 666750"/>
              <a:gd name="connsiteX52" fmla="*/ 649948 w 704851"/>
              <a:gd name="connsiteY52" fmla="*/ 408642 h 666750"/>
              <a:gd name="connsiteX53" fmla="*/ 497557 w 704851"/>
              <a:gd name="connsiteY53" fmla="*/ 488557 h 666750"/>
              <a:gd name="connsiteX54" fmla="*/ 374971 w 704851"/>
              <a:gd name="connsiteY54" fmla="*/ 523780 h 666750"/>
              <a:gd name="connsiteX55" fmla="*/ 359645 w 704851"/>
              <a:gd name="connsiteY55" fmla="*/ 508369 h 666750"/>
              <a:gd name="connsiteX56" fmla="*/ 374971 w 704851"/>
              <a:gd name="connsiteY56" fmla="*/ 492957 h 666750"/>
              <a:gd name="connsiteX57" fmla="*/ 476260 w 704851"/>
              <a:gd name="connsiteY57" fmla="*/ 466135 h 666750"/>
              <a:gd name="connsiteX58" fmla="*/ 477869 w 704851"/>
              <a:gd name="connsiteY58" fmla="*/ 446094 h 666750"/>
              <a:gd name="connsiteX59" fmla="*/ 467449 w 704851"/>
              <a:gd name="connsiteY59" fmla="*/ 436541 h 666750"/>
              <a:gd name="connsiteX60" fmla="*/ 349913 w 704851"/>
              <a:gd name="connsiteY60" fmla="*/ 419738 h 666750"/>
              <a:gd name="connsiteX61" fmla="*/ 315205 w 704851"/>
              <a:gd name="connsiteY61" fmla="*/ 401860 h 666750"/>
              <a:gd name="connsiteX62" fmla="*/ 462124 w 704851"/>
              <a:gd name="connsiteY62" fmla="*/ 320846 h 666750"/>
              <a:gd name="connsiteX63" fmla="*/ 442751 w 704851"/>
              <a:gd name="connsiteY63" fmla="*/ 320846 h 666750"/>
              <a:gd name="connsiteX64" fmla="*/ 452438 w 704851"/>
              <a:gd name="connsiteY64" fmla="*/ 54397 h 666750"/>
              <a:gd name="connsiteX65" fmla="*/ 462124 w 704851"/>
              <a:gd name="connsiteY65" fmla="*/ 320846 h 666750"/>
              <a:gd name="connsiteX66" fmla="*/ 480041 w 704851"/>
              <a:gd name="connsiteY66" fmla="*/ 73427 h 666750"/>
              <a:gd name="connsiteX67" fmla="*/ 477917 w 704851"/>
              <a:gd name="connsiteY67" fmla="*/ 75895 h 666750"/>
              <a:gd name="connsiteX68" fmla="*/ 452438 w 704851"/>
              <a:gd name="connsiteY68" fmla="*/ 106095 h 666750"/>
              <a:gd name="connsiteX69" fmla="*/ 426958 w 704851"/>
              <a:gd name="connsiteY69" fmla="*/ 75895 h 666750"/>
              <a:gd name="connsiteX70" fmla="*/ 305826 w 704851"/>
              <a:gd name="connsiteY70" fmla="*/ 60147 h 666750"/>
              <a:gd name="connsiteX71" fmla="*/ 448932 w 704851"/>
              <a:gd name="connsiteY71" fmla="*/ 284475 h 666750"/>
              <a:gd name="connsiteX72" fmla="*/ 452438 w 704851"/>
              <a:gd name="connsiteY72" fmla="*/ 286960 h 666750"/>
              <a:gd name="connsiteX73" fmla="*/ 455952 w 704851"/>
              <a:gd name="connsiteY73" fmla="*/ 284470 h 666750"/>
              <a:gd name="connsiteX74" fmla="*/ 599818 w 704851"/>
              <a:gd name="connsiteY74" fmla="*/ 61818 h 666750"/>
              <a:gd name="connsiteX75" fmla="*/ 599046 w 704851"/>
              <a:gd name="connsiteY75" fmla="*/ 60147 h 666750"/>
              <a:gd name="connsiteX76" fmla="*/ 480041 w 704851"/>
              <a:gd name="connsiteY76" fmla="*/ 73427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704851" h="666750">
                <a:moveTo>
                  <a:pt x="187101" y="389297"/>
                </a:moveTo>
                <a:cubicBezTo>
                  <a:pt x="211925" y="373876"/>
                  <a:pt x="269388" y="345901"/>
                  <a:pt x="328231" y="373876"/>
                </a:cubicBezTo>
                <a:cubicBezTo>
                  <a:pt x="343477" y="381581"/>
                  <a:pt x="355044" y="387601"/>
                  <a:pt x="364322" y="392611"/>
                </a:cubicBezTo>
                <a:cubicBezTo>
                  <a:pt x="396116" y="409871"/>
                  <a:pt x="402784" y="413185"/>
                  <a:pt x="467373" y="405480"/>
                </a:cubicBezTo>
                <a:cubicBezTo>
                  <a:pt x="469449" y="405203"/>
                  <a:pt x="471564" y="405365"/>
                  <a:pt x="473574" y="405937"/>
                </a:cubicBezTo>
                <a:cubicBezTo>
                  <a:pt x="487499" y="410080"/>
                  <a:pt x="499120" y="419805"/>
                  <a:pt x="505673" y="432835"/>
                </a:cubicBezTo>
                <a:cubicBezTo>
                  <a:pt x="507749" y="437445"/>
                  <a:pt x="509045" y="442370"/>
                  <a:pt x="509511" y="447409"/>
                </a:cubicBezTo>
                <a:lnTo>
                  <a:pt x="509511" y="447409"/>
                </a:lnTo>
                <a:lnTo>
                  <a:pt x="635927" y="381581"/>
                </a:lnTo>
                <a:cubicBezTo>
                  <a:pt x="652863" y="372275"/>
                  <a:pt x="673732" y="374257"/>
                  <a:pt x="688639" y="386591"/>
                </a:cubicBezTo>
                <a:cubicBezTo>
                  <a:pt x="696468" y="393240"/>
                  <a:pt x="701859" y="402327"/>
                  <a:pt x="703964" y="412414"/>
                </a:cubicBezTo>
                <a:cubicBezTo>
                  <a:pt x="707793" y="432264"/>
                  <a:pt x="699002" y="452428"/>
                  <a:pt x="681895" y="463049"/>
                </a:cubicBezTo>
                <a:lnTo>
                  <a:pt x="681895" y="463049"/>
                </a:lnTo>
                <a:lnTo>
                  <a:pt x="482689" y="584978"/>
                </a:lnTo>
                <a:cubicBezTo>
                  <a:pt x="457733" y="600361"/>
                  <a:pt x="429063" y="608543"/>
                  <a:pt x="399793" y="608638"/>
                </a:cubicBezTo>
                <a:lnTo>
                  <a:pt x="399793" y="608638"/>
                </a:lnTo>
                <a:lnTo>
                  <a:pt x="199206" y="608638"/>
                </a:lnTo>
                <a:lnTo>
                  <a:pt x="199206" y="620506"/>
                </a:lnTo>
                <a:cubicBezTo>
                  <a:pt x="199206" y="646043"/>
                  <a:pt x="178624" y="666750"/>
                  <a:pt x="153235" y="666750"/>
                </a:cubicBezTo>
                <a:lnTo>
                  <a:pt x="153235" y="666750"/>
                </a:lnTo>
                <a:lnTo>
                  <a:pt x="45971" y="666750"/>
                </a:lnTo>
                <a:cubicBezTo>
                  <a:pt x="20582" y="666750"/>
                  <a:pt x="0" y="646043"/>
                  <a:pt x="0" y="620506"/>
                </a:cubicBezTo>
                <a:lnTo>
                  <a:pt x="0" y="620506"/>
                </a:lnTo>
                <a:lnTo>
                  <a:pt x="0" y="420119"/>
                </a:lnTo>
                <a:cubicBezTo>
                  <a:pt x="0" y="394583"/>
                  <a:pt x="20582" y="373876"/>
                  <a:pt x="45971" y="373876"/>
                </a:cubicBezTo>
                <a:lnTo>
                  <a:pt x="45971" y="373876"/>
                </a:lnTo>
                <a:lnTo>
                  <a:pt x="153235" y="373876"/>
                </a:lnTo>
                <a:cubicBezTo>
                  <a:pt x="166178" y="373990"/>
                  <a:pt x="178473" y="379591"/>
                  <a:pt x="187101" y="389297"/>
                </a:cubicBezTo>
                <a:close/>
                <a:moveTo>
                  <a:pt x="153235" y="404708"/>
                </a:moveTo>
                <a:lnTo>
                  <a:pt x="45971" y="404708"/>
                </a:lnTo>
                <a:cubicBezTo>
                  <a:pt x="37508" y="404708"/>
                  <a:pt x="30647" y="411604"/>
                  <a:pt x="30647" y="420119"/>
                </a:cubicBezTo>
                <a:lnTo>
                  <a:pt x="30647" y="420119"/>
                </a:lnTo>
                <a:lnTo>
                  <a:pt x="30647" y="620506"/>
                </a:lnTo>
                <a:cubicBezTo>
                  <a:pt x="30647" y="629022"/>
                  <a:pt x="37508" y="635918"/>
                  <a:pt x="45971" y="635918"/>
                </a:cubicBezTo>
                <a:lnTo>
                  <a:pt x="45971" y="635918"/>
                </a:lnTo>
                <a:lnTo>
                  <a:pt x="153235" y="635918"/>
                </a:lnTo>
                <a:cubicBezTo>
                  <a:pt x="161698" y="635918"/>
                  <a:pt x="168559" y="629022"/>
                  <a:pt x="168559" y="620506"/>
                </a:cubicBezTo>
                <a:lnTo>
                  <a:pt x="168559" y="620506"/>
                </a:lnTo>
                <a:lnTo>
                  <a:pt x="168559" y="420119"/>
                </a:lnTo>
                <a:cubicBezTo>
                  <a:pt x="168559" y="411604"/>
                  <a:pt x="161698" y="404708"/>
                  <a:pt x="153235" y="404708"/>
                </a:cubicBezTo>
                <a:lnTo>
                  <a:pt x="153235" y="404708"/>
                </a:lnTo>
                <a:close/>
                <a:moveTo>
                  <a:pt x="315205" y="401860"/>
                </a:moveTo>
                <a:cubicBezTo>
                  <a:pt x="266400" y="378581"/>
                  <a:pt x="215833" y="406946"/>
                  <a:pt x="199206" y="417891"/>
                </a:cubicBezTo>
                <a:lnTo>
                  <a:pt x="199206" y="417891"/>
                </a:lnTo>
                <a:lnTo>
                  <a:pt x="199206" y="578044"/>
                </a:lnTo>
                <a:lnTo>
                  <a:pt x="399793" y="578044"/>
                </a:lnTo>
                <a:cubicBezTo>
                  <a:pt x="423462" y="577949"/>
                  <a:pt x="446656" y="571310"/>
                  <a:pt x="466830" y="558851"/>
                </a:cubicBezTo>
                <a:lnTo>
                  <a:pt x="466830" y="558851"/>
                </a:lnTo>
                <a:lnTo>
                  <a:pt x="666112" y="436693"/>
                </a:lnTo>
                <a:cubicBezTo>
                  <a:pt x="672208" y="432969"/>
                  <a:pt x="675427" y="425882"/>
                  <a:pt x="674237" y="418815"/>
                </a:cubicBezTo>
                <a:cubicBezTo>
                  <a:pt x="673503" y="415309"/>
                  <a:pt x="671579" y="412176"/>
                  <a:pt x="668798" y="409947"/>
                </a:cubicBezTo>
                <a:cubicBezTo>
                  <a:pt x="663397" y="405613"/>
                  <a:pt x="655892" y="405089"/>
                  <a:pt x="649948" y="408642"/>
                </a:cubicBezTo>
                <a:lnTo>
                  <a:pt x="649948" y="408642"/>
                </a:lnTo>
                <a:lnTo>
                  <a:pt x="497557" y="488557"/>
                </a:lnTo>
                <a:cubicBezTo>
                  <a:pt x="482232" y="500663"/>
                  <a:pt x="445303" y="523780"/>
                  <a:pt x="374971" y="523780"/>
                </a:cubicBezTo>
                <a:cubicBezTo>
                  <a:pt x="366503" y="523780"/>
                  <a:pt x="359645" y="516884"/>
                  <a:pt x="359645" y="508369"/>
                </a:cubicBezTo>
                <a:cubicBezTo>
                  <a:pt x="359645" y="499853"/>
                  <a:pt x="366503" y="492957"/>
                  <a:pt x="374971" y="492957"/>
                </a:cubicBezTo>
                <a:cubicBezTo>
                  <a:pt x="434502" y="492957"/>
                  <a:pt x="464991" y="474917"/>
                  <a:pt x="476260" y="466135"/>
                </a:cubicBezTo>
                <a:cubicBezTo>
                  <a:pt x="479393" y="459924"/>
                  <a:pt x="479974" y="452724"/>
                  <a:pt x="477869" y="446094"/>
                </a:cubicBezTo>
                <a:cubicBezTo>
                  <a:pt x="475621" y="441770"/>
                  <a:pt x="471935" y="438388"/>
                  <a:pt x="467449" y="436541"/>
                </a:cubicBezTo>
                <a:cubicBezTo>
                  <a:pt x="399488" y="444704"/>
                  <a:pt x="386534" y="439617"/>
                  <a:pt x="349913" y="419738"/>
                </a:cubicBezTo>
                <a:cubicBezTo>
                  <a:pt x="340489" y="414652"/>
                  <a:pt x="329763" y="408794"/>
                  <a:pt x="315205" y="401860"/>
                </a:cubicBezTo>
                <a:close/>
                <a:moveTo>
                  <a:pt x="462124" y="320846"/>
                </a:moveTo>
                <a:cubicBezTo>
                  <a:pt x="456286" y="324851"/>
                  <a:pt x="448589" y="324851"/>
                  <a:pt x="442751" y="320846"/>
                </a:cubicBezTo>
                <a:cubicBezTo>
                  <a:pt x="112995" y="94574"/>
                  <a:pt x="324031" y="-97801"/>
                  <a:pt x="452438" y="54397"/>
                </a:cubicBezTo>
                <a:cubicBezTo>
                  <a:pt x="580844" y="-97801"/>
                  <a:pt x="791880" y="94574"/>
                  <a:pt x="462124" y="320846"/>
                </a:cubicBezTo>
                <a:close/>
                <a:moveTo>
                  <a:pt x="480041" y="73427"/>
                </a:moveTo>
                <a:lnTo>
                  <a:pt x="477917" y="75895"/>
                </a:lnTo>
                <a:lnTo>
                  <a:pt x="452438" y="106095"/>
                </a:lnTo>
                <a:lnTo>
                  <a:pt x="426958" y="75895"/>
                </a:lnTo>
                <a:cubicBezTo>
                  <a:pt x="381143" y="21593"/>
                  <a:pt x="324231" y="21886"/>
                  <a:pt x="305826" y="60147"/>
                </a:cubicBezTo>
                <a:cubicBezTo>
                  <a:pt x="281906" y="109871"/>
                  <a:pt x="324732" y="195682"/>
                  <a:pt x="448932" y="284475"/>
                </a:cubicBezTo>
                <a:lnTo>
                  <a:pt x="452438" y="286960"/>
                </a:lnTo>
                <a:lnTo>
                  <a:pt x="455952" y="284470"/>
                </a:lnTo>
                <a:cubicBezTo>
                  <a:pt x="578768" y="196669"/>
                  <a:pt x="622011" y="111778"/>
                  <a:pt x="599818" y="61818"/>
                </a:cubicBezTo>
                <a:lnTo>
                  <a:pt x="599046" y="60147"/>
                </a:lnTo>
                <a:cubicBezTo>
                  <a:pt x="580930" y="22474"/>
                  <a:pt x="525475" y="21612"/>
                  <a:pt x="480041" y="73427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" name="Right Triangle 2"/>
          <p:cNvSpPr/>
          <p:nvPr/>
        </p:nvSpPr>
        <p:spPr bwMode="auto">
          <a:xfrm rot="5400000">
            <a:off x="95727" y="57247"/>
            <a:ext cx="875345" cy="914400"/>
          </a:xfrm>
          <a:prstGeom prst="rtTriangle">
            <a:avLst/>
          </a:prstGeom>
          <a:solidFill>
            <a:schemeClr val="bg2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5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ZfHNHKRj2TptUZ4NksvBQ&quot;,&quot;gi&quot;:&quot;FGqgo8LJlWW1vXT3-lNxyg&quot;,&quot;ti&quot;:&quot;ui_elements&quot;,&quot;vs&quot;:{&quot;f&quot;:[335],&quot;i&quot;:{&quot;d&quot;:&quot;kZfHNHKRj2TptUZ4NksvBQ&quot;,&quot;p&quot;:true}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AKnXjXr_r53ijoTrehPYbA&quot;,&quot;gi&quot;:&quot;FGqgo8LJlWW1vXT3-lNxyg&quot;,&quot;ti&quot;:&quot;ui_elements&quot;,&quot;vs&quot;:{&quot;f&quot;:[1233],&quot;i&quot;:{&quot;d&quot;:&quot;AKnXjXr_r53ijoTrehPYbA&quot;,&quot;p&quot;:true}}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0fs5L_DsNIu2tROCFHpHQ&quot;,&quot;gi&quot;:&quot;FGqgo8LJlWW1vXT3-lNxyg&quot;,&quot;ti&quot;:&quot;ui_elements&quot;,&quot;vs&quot;:{&quot;f&quot;:[1233],&quot;i&quot;:{&quot;d&quot;:&quot;L0fs5L_DsNIu2tROCFHpHQ&quot;,&quot;p&quot;:true}}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tiaMlDki3l6oJGiu3Bl4g&quot;,&quot;gi&quot;:&quot;FGqgo8LJlWW1vXT3-lNxyg&quot;,&quot;ti&quot;:&quot;ui_elements&quot;,&quot;vs&quot;:{&quot;f&quot;:[335],&quot;i&quot;:{&quot;d&quot;:&quot;0tiaMlDki3l6oJGiu3Bl4g&quot;,&quot;p&quot;:true}}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9QcjCnc1aMjpD7r9nmO4Q&quot;,&quot;gi&quot;:&quot;FGqgo8LJlWW1vXT3-lNxyg&quot;,&quot;ti&quot;:&quot;ui_elements&quot;,&quot;vs&quot;:{&quot;f&quot;:[335,146],&quot;i&quot;:{&quot;d&quot;:&quot;U9QcjCnc1aMjpD7r9nmO4Q&quot;,&quot;p&quot;:true}}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lcAOjlaDDl55ArLnfzpGQ&quot;,&quot;gi&quot;:&quot;FGqgo8LJlWW1vXT3-lNxyg&quot;,&quot;ti&quot;:&quot;ui_elements&quot;,&quot;vs&quot;:{&quot;f&quot;:[335],&quot;i&quot;:{&quot;d&quot;:&quot;RlcAOjlaDDl55ArLnfzpGQ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mNYCS3iKn9j2bqoCTulAA&quot;,&quot;gi&quot;:&quot;FGqgo8LJlWW1vXT3-lNxyg&quot;,&quot;ti&quot;:&quot;ui_elements&quot;,&quot;vs&quot;:{&quot;f&quot;:[335],&quot;i&quot;:{&quot;d&quot;:&quot;NmNYCS3iKn9j2bqoCTulAA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gFMGOe8SjWT67m3LdBi7A&quot;,&quot;gi&quot;:&quot;FGqgo8LJlWW1vXT3-lNxyg&quot;,&quot;ti&quot;:&quot;ui_elements&quot;,&quot;vs&quot;:{&quot;f&quot;:[335],&quot;i&quot;:{&quot;d&quot;:&quot;HgFMGOe8SjWT67m3LdBi7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mNYCS3iKn9j2bqoCTulAA&quot;,&quot;gi&quot;:&quot;FGqgo8LJlWW1vXT3-lNxyg&quot;,&quot;ti&quot;:&quot;ui_elements&quot;,&quot;vs&quot;:{&quot;f&quot;:[335],&quot;i&quot;:{&quot;d&quot;:&quot;NmNYCS3iKn9j2bqoCTulAA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z0T5cjthaM67dDo-EKH0g&quot;,&quot;gi&quot;:&quot;FGqgo8LJlWW1vXT3-lNxyg&quot;,&quot;ti&quot;:&quot;ui_elements&quot;,&quot;vs&quot;:{&quot;f&quot;:[89],&quot;i&quot;:{&quot;d&quot;:&quot;ez0T5cjthaM67dDo-EKH0g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NZI01yAkkVzVMc4lcBU4Lg&quot;,&quot;gi&quot;:&quot;FGqgo8LJlWW1vXT3-lNxyg&quot;,&quot;ti&quot;:&quot;ui_elements&quot;,&quot;vs&quot;:{&quot;f&quot;:[335],&quot;i&quot;:{&quot;d&quot;:&quot;NZI01yAkkVzVMc4lcBU4Lg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oA7QSpNHVk21dz4A2EpNfQ&quot;,&quot;gi&quot;:&quot;FGqgo8LJlWW1vXT3-lNxyg&quot;,&quot;ti&quot;:&quot;ui_elements&quot;,&quot;vs&quot;:{&quot;f&quot;:[335],&quot;i&quot;:{&quot;d&quot;:&quot;oA7QSpNHVk21dz4A2EpNfQ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49NF5f0st53dSFgJajFJg&quot;,&quot;gi&quot;:&quot;FGqgo8LJlWW1vXT3-lNxyg&quot;,&quot;ti&quot;:&quot;ui_elements&quot;,&quot;vs&quot;:{&quot;f&quot;:[335],&quot;i&quot;:{&quot;d&quot;:&quot;F49NF5f0st53dSFgJajFJg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by1hHH_d9H5ajYmvtijb1g&quot;,&quot;gi&quot;:&quot;FGqgo8LJlWW1vXT3-lNxyg&quot;,&quot;ti&quot;:&quot;ui_elements&quot;,&quot;vs&quot;:{&quot;f&quot;:[335],&quot;i&quot;:{&quot;d&quot;:&quot;by1hHH_d9H5ajYmvtijb1g&quot;,&quot;p&quot;:true}}}"/>
</p:tagLst>
</file>

<file path=ppt/theme/theme1.xml><?xml version="1.0" encoding="utf-8"?>
<a:theme xmlns:a="http://schemas.openxmlformats.org/drawingml/2006/main" name="Default Theme">
  <a:themeElements>
    <a:clrScheme name="SlideSalad Theme 61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1AAD96"/>
      </a:accent1>
      <a:accent2>
        <a:srgbClr val="A9C370"/>
      </a:accent2>
      <a:accent3>
        <a:srgbClr val="F5AE3B"/>
      </a:accent3>
      <a:accent4>
        <a:srgbClr val="CC4E3D"/>
      </a:accent4>
      <a:accent5>
        <a:srgbClr val="56687C"/>
      </a:accent5>
      <a:accent6>
        <a:srgbClr val="94A4B5"/>
      </a:accent6>
      <a:hlink>
        <a:srgbClr val="FFFFFF"/>
      </a:hlink>
      <a:folHlink>
        <a:srgbClr val="595959"/>
      </a:folHlink>
    </a:clrScheme>
    <a:fontScheme name="Custom 84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>
          <a:noFill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17014</TotalTime>
  <Words>2506</Words>
  <Application>Microsoft Office PowerPoint</Application>
  <PresentationFormat>Экран (16:9)</PresentationFormat>
  <Paragraphs>421</Paragraphs>
  <Slides>29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6" baseType="lpstr">
      <vt:lpstr>Arial</vt:lpstr>
      <vt:lpstr>Calibri</vt:lpstr>
      <vt:lpstr>Century Gothic</vt:lpstr>
      <vt:lpstr>Gill Sans</vt:lpstr>
      <vt:lpstr>Helvetica Neue Light</vt:lpstr>
      <vt:lpstr>Lato Light</vt:lpstr>
      <vt:lpstr>League Spartan</vt:lpstr>
      <vt:lpstr>Merriweather Black</vt:lpstr>
      <vt:lpstr>Mukta ExtraLight</vt:lpstr>
      <vt:lpstr>Noto Sans ExtraLight</vt:lpstr>
      <vt:lpstr>Open Sans Light</vt:lpstr>
      <vt:lpstr>Poppins</vt:lpstr>
      <vt:lpstr>Roboto</vt:lpstr>
      <vt:lpstr>Times New Roman</vt:lpstr>
      <vt:lpstr>Wingdings</vt:lpstr>
      <vt:lpstr>Work Sans Light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проекта: формирование к июню 2023 года не менее чем у 80% обучающихся ПОО высокого уровня готовности  содействовать сохранению окружающей среды, ресурсосбережению</vt:lpstr>
      <vt:lpstr>Проект «Шаги к успеху»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Васильев Роман Витальевич</cp:lastModifiedBy>
  <cp:revision>2066</cp:revision>
  <cp:lastPrinted>2020-09-21T04:55:01Z</cp:lastPrinted>
  <dcterms:created xsi:type="dcterms:W3CDTF">2015-09-08T18:46:55Z</dcterms:created>
  <dcterms:modified xsi:type="dcterms:W3CDTF">2020-10-20T04:20:04Z</dcterms:modified>
</cp:coreProperties>
</file>