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5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93" r:id="rId3"/>
    <p:sldMasterId id="2147483722" r:id="rId4"/>
    <p:sldMasterId id="2147483751" r:id="rId5"/>
    <p:sldMasterId id="2147483780" r:id="rId6"/>
  </p:sldMasterIdLst>
  <p:notesMasterIdLst>
    <p:notesMasterId r:id="rId16"/>
  </p:notesMasterIdLst>
  <p:sldIdLst>
    <p:sldId id="291" r:id="rId7"/>
    <p:sldId id="290" r:id="rId8"/>
    <p:sldId id="286" r:id="rId9"/>
    <p:sldId id="293" r:id="rId10"/>
    <p:sldId id="294" r:id="rId11"/>
    <p:sldId id="295" r:id="rId12"/>
    <p:sldId id="297" r:id="rId13"/>
    <p:sldId id="300" r:id="rId14"/>
    <p:sldId id="29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E67"/>
    <a:srgbClr val="F49848"/>
    <a:srgbClr val="DC575C"/>
    <a:srgbClr val="189881"/>
    <a:srgbClr val="FFBE3A"/>
    <a:srgbClr val="5EC6F1"/>
    <a:srgbClr val="5EC5F0"/>
    <a:srgbClr val="F39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FD3C7-7674-4278-BA34-E05C65BFE488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CC50A8F-71EE-48B2-B27A-8703E17142E4}">
      <dgm:prSet custT="1"/>
      <dgm:spPr/>
      <dgm:t>
        <a:bodyPr/>
        <a:lstStyle/>
        <a:p>
          <a:r>
            <a:rPr lang="ru-RU" sz="12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1. Принимаем с первого раза все данные через </a:t>
          </a:r>
          <a:r>
            <a:rPr lang="ru-RU" sz="1200" b="1" dirty="0" err="1" smtClean="0">
              <a:latin typeface="Century Gothic" panose="020B0502020202020204" pitchFamily="34" charset="0"/>
              <a:cs typeface="Times New Roman" panose="02020603050405020304" pitchFamily="18" charset="0"/>
            </a:rPr>
            <a:t>предзаполнение</a:t>
          </a:r>
          <a:r>
            <a:rPr lang="ru-RU" sz="12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 всех форм. </a:t>
          </a:r>
          <a:r>
            <a:rPr lang="ru-RU" sz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На ЦП пользователь не должен снова и снова предоставлять ту информацию, которая есть уже в системе. </a:t>
          </a:r>
          <a:endParaRPr lang="ru-RU" sz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3FE886DE-FA52-488E-A655-2172130743EF}" type="parTrans" cxnId="{CCCBBBF0-94BC-4C40-8C49-95E53723683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BA1941-C0C6-4083-8C18-A36661DF2728}" type="sibTrans" cxnId="{CCCBBBF0-94BC-4C40-8C49-95E53723683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09D65E-79C9-4D78-9CA1-9EB829C8B87A}">
      <dgm:prSet custT="1"/>
      <dgm:spPr/>
      <dgm:t>
        <a:bodyPr/>
        <a:lstStyle/>
        <a:p>
          <a:r>
            <a:rPr lang="ru-RU" sz="12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2. Цифровой результат. </a:t>
          </a:r>
          <a:r>
            <a:rPr lang="ru-RU" sz="1200" b="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Пользователь получает сервис в цифровом виде - траекторию обучения, сертификаты, портфолио.</a:t>
          </a:r>
          <a:endParaRPr lang="ru-RU" sz="1200" b="0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C8CE87A6-7A40-4E08-949D-2F721ACA66DB}" type="parTrans" cxnId="{6854D41D-BDEC-4E13-AB3F-171ABE2C9E4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9C666-D075-4BD9-9BD2-76001857A025}" type="sibTrans" cxnId="{6854D41D-BDEC-4E13-AB3F-171ABE2C9E4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844A0-2D98-42FE-8280-AC75DA9A283B}">
      <dgm:prSet custT="1"/>
      <dgm:spPr/>
      <dgm:t>
        <a:bodyPr/>
        <a:lstStyle/>
        <a:p>
          <a:r>
            <a:rPr lang="ru-RU" sz="12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3. </a:t>
          </a:r>
          <a:r>
            <a:rPr lang="ru-RU" sz="1200" b="1" dirty="0">
              <a:latin typeface="Century Gothic" panose="020B0502020202020204" pitchFamily="34" charset="0"/>
              <a:cs typeface="Times New Roman" panose="02020603050405020304" pitchFamily="18" charset="0"/>
            </a:rPr>
            <a:t>Измерение удовлетворенности. </a:t>
          </a:r>
          <a:r>
            <a:rPr lang="ru-RU" sz="1200" b="0" dirty="0">
              <a:latin typeface="Century Gothic" panose="020B0502020202020204" pitchFamily="34" charset="0"/>
              <a:cs typeface="Times New Roman" panose="02020603050405020304" pitchFamily="18" charset="0"/>
            </a:rPr>
            <a:t>Удовлетворенность измеряется в ходе обратной связи по всем процессам.</a:t>
          </a:r>
        </a:p>
      </dgm:t>
    </dgm:pt>
    <dgm:pt modelId="{2F6E57FF-7341-44B4-8E57-40FA85F474E9}" type="parTrans" cxnId="{4062474F-9EBE-4712-A605-B17C9E760C4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539E9B-6E63-49C6-8ECC-971C1A2F398B}" type="sibTrans" cxnId="{4062474F-9EBE-4712-A605-B17C9E760C4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9897F-411B-4D0C-A912-A8D643D52750}">
      <dgm:prSet custT="1"/>
      <dgm:spPr/>
      <dgm:t>
        <a:bodyPr/>
        <a:lstStyle/>
        <a:p>
          <a:r>
            <a:rPr lang="ru-RU" sz="12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4. Онлайн-информирование. </a:t>
          </a:r>
          <a:r>
            <a:rPr lang="ru-RU" sz="1200" b="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Пользователи вовремя получают онлайн уведомления при изменении статуса оказания любой услуги на ЦП.</a:t>
          </a:r>
          <a:endParaRPr lang="ru-RU" sz="1200" b="0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E8DAD8F7-F82B-4ECA-B430-6FF43084E9AB}" type="parTrans" cxnId="{BDC3B817-3246-4C36-BCBC-7E2BAB89417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D3AAE-9ABA-4008-A2E9-8CD393D26F7E}" type="sibTrans" cxnId="{BDC3B817-3246-4C36-BCBC-7E2BAB89417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56B7BE-9AD1-44E5-B661-B9F72D3263E7}">
      <dgm:prSet custT="1"/>
      <dgm:spPr/>
      <dgm:t>
        <a:bodyPr/>
        <a:lstStyle/>
        <a:p>
          <a:r>
            <a:rPr lang="ru-RU" sz="12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5. Персонализированный сервис. </a:t>
          </a:r>
          <a:r>
            <a:rPr lang="ru-RU" sz="1200" b="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Пользователь получает персональный сервис от начала и до конца. Индивидуальные предложения , сообщения о истечениях сроков действительности сертификатов и т.д.</a:t>
          </a:r>
          <a:endParaRPr lang="ru-RU" sz="1200" b="0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50830CC4-0E20-4EFB-8F3B-4748F54B5017}" type="parTrans" cxnId="{647B1063-D736-40EC-8678-E65CAD2459E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00DF7-CAAC-48C1-81BC-24E35AC1C795}" type="sibTrans" cxnId="{647B1063-D736-40EC-8678-E65CAD2459E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04E167-8B22-464D-905D-2E81D866CDF3}">
      <dgm:prSet custT="1"/>
      <dgm:spPr/>
      <dgm:t>
        <a:bodyPr/>
        <a:lstStyle/>
        <a:p>
          <a:r>
            <a:rPr lang="ru-RU" sz="12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6. </a:t>
          </a:r>
          <a:r>
            <a:rPr lang="ru-RU" sz="1200" b="1" dirty="0" err="1" smtClean="0">
              <a:latin typeface="Century Gothic" panose="020B0502020202020204" pitchFamily="34" charset="0"/>
              <a:cs typeface="Times New Roman" panose="02020603050405020304" pitchFamily="18" charset="0"/>
            </a:rPr>
            <a:t>Дебюрократизация</a:t>
          </a:r>
          <a:r>
            <a:rPr lang="ru-RU" sz="12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. </a:t>
          </a:r>
          <a:r>
            <a:rPr lang="ru-RU" sz="1200" b="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Минимальное вовлечение человеческих ресурсов в процессы предоставления услуг.</a:t>
          </a:r>
          <a:endParaRPr lang="ru-RU" sz="1200" b="0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92EE66F0-A6D9-42DE-9CA5-B6B24C1C53A6}" type="parTrans" cxnId="{4A0B8FCE-C482-49B4-B09E-EB901C6D3B9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3C178-5800-4CA2-9EF3-C61233326C9C}" type="sibTrans" cxnId="{4A0B8FCE-C482-49B4-B09E-EB901C6D3B9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ABC9CB-0B9E-4414-912F-310011CAC538}" type="pres">
      <dgm:prSet presAssocID="{786FD3C7-7674-4278-BA34-E05C65BFE4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1F33B-BAF0-4D80-8884-69C7CD7FA229}" type="pres">
      <dgm:prSet presAssocID="{ACC50A8F-71EE-48B2-B27A-8703E17142E4}" presName="parentLin" presStyleCnt="0"/>
      <dgm:spPr/>
      <dgm:t>
        <a:bodyPr/>
        <a:lstStyle/>
        <a:p>
          <a:endParaRPr lang="ru-RU"/>
        </a:p>
      </dgm:t>
    </dgm:pt>
    <dgm:pt modelId="{57ABAFF9-7513-4892-AFE2-56AEDF60B633}" type="pres">
      <dgm:prSet presAssocID="{ACC50A8F-71EE-48B2-B27A-8703E17142E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E09638E-1470-4AD1-A0A0-3BE266D67F7B}" type="pres">
      <dgm:prSet presAssocID="{ACC50A8F-71EE-48B2-B27A-8703E17142E4}" presName="parentText" presStyleLbl="node1" presStyleIdx="0" presStyleCnt="6" custScaleX="1212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2E59D-7696-4341-99E1-9021456EB72F}" type="pres">
      <dgm:prSet presAssocID="{ACC50A8F-71EE-48B2-B27A-8703E17142E4}" presName="negativeSpace" presStyleCnt="0"/>
      <dgm:spPr/>
      <dgm:t>
        <a:bodyPr/>
        <a:lstStyle/>
        <a:p>
          <a:endParaRPr lang="ru-RU"/>
        </a:p>
      </dgm:t>
    </dgm:pt>
    <dgm:pt modelId="{548C73FE-AD6B-40CC-AF9B-B17F2B22D1AA}" type="pres">
      <dgm:prSet presAssocID="{ACC50A8F-71EE-48B2-B27A-8703E17142E4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6D6EE-1C84-486A-A8AE-AEF5DAD186C5}" type="pres">
      <dgm:prSet presAssocID="{60BA1941-C0C6-4083-8C18-A36661DF2728}" presName="spaceBetweenRectangles" presStyleCnt="0"/>
      <dgm:spPr/>
      <dgm:t>
        <a:bodyPr/>
        <a:lstStyle/>
        <a:p>
          <a:endParaRPr lang="ru-RU"/>
        </a:p>
      </dgm:t>
    </dgm:pt>
    <dgm:pt modelId="{00899B9F-B294-4C13-A03F-CA50F5DBB275}" type="pres">
      <dgm:prSet presAssocID="{7709D65E-79C9-4D78-9CA1-9EB829C8B87A}" presName="parentLin" presStyleCnt="0"/>
      <dgm:spPr/>
      <dgm:t>
        <a:bodyPr/>
        <a:lstStyle/>
        <a:p>
          <a:endParaRPr lang="ru-RU"/>
        </a:p>
      </dgm:t>
    </dgm:pt>
    <dgm:pt modelId="{80ED12C2-9370-4545-8073-7DC99B823496}" type="pres">
      <dgm:prSet presAssocID="{7709D65E-79C9-4D78-9CA1-9EB829C8B87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3ACBC63-DFF6-4DB7-BB65-155F47419C15}" type="pres">
      <dgm:prSet presAssocID="{7709D65E-79C9-4D78-9CA1-9EB829C8B87A}" presName="parentText" presStyleLbl="node1" presStyleIdx="1" presStyleCnt="6" custScaleX="1212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02AE3-37B6-418F-9932-9DB5C3D025B1}" type="pres">
      <dgm:prSet presAssocID="{7709D65E-79C9-4D78-9CA1-9EB829C8B87A}" presName="negativeSpace" presStyleCnt="0"/>
      <dgm:spPr/>
      <dgm:t>
        <a:bodyPr/>
        <a:lstStyle/>
        <a:p>
          <a:endParaRPr lang="ru-RU"/>
        </a:p>
      </dgm:t>
    </dgm:pt>
    <dgm:pt modelId="{1C9C2515-EEF5-482F-BA19-905C5BE9B8D2}" type="pres">
      <dgm:prSet presAssocID="{7709D65E-79C9-4D78-9CA1-9EB829C8B87A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5F4B0-7AEC-4A75-A350-73C1B45C9849}" type="pres">
      <dgm:prSet presAssocID="{FFE9C666-D075-4BD9-9BD2-76001857A025}" presName="spaceBetweenRectangles" presStyleCnt="0"/>
      <dgm:spPr/>
      <dgm:t>
        <a:bodyPr/>
        <a:lstStyle/>
        <a:p>
          <a:endParaRPr lang="ru-RU"/>
        </a:p>
      </dgm:t>
    </dgm:pt>
    <dgm:pt modelId="{5453EDC8-2DE3-4F9B-BD8F-BDAF56EC28B6}" type="pres">
      <dgm:prSet presAssocID="{48A844A0-2D98-42FE-8280-AC75DA9A283B}" presName="parentLin" presStyleCnt="0"/>
      <dgm:spPr/>
      <dgm:t>
        <a:bodyPr/>
        <a:lstStyle/>
        <a:p>
          <a:endParaRPr lang="ru-RU"/>
        </a:p>
      </dgm:t>
    </dgm:pt>
    <dgm:pt modelId="{3D696E95-29D7-496F-8FAC-BE7975DD0D27}" type="pres">
      <dgm:prSet presAssocID="{48A844A0-2D98-42FE-8280-AC75DA9A283B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8330FBB4-F434-426E-AFAC-92F24C7C59B5}" type="pres">
      <dgm:prSet presAssocID="{48A844A0-2D98-42FE-8280-AC75DA9A283B}" presName="parentText" presStyleLbl="node1" presStyleIdx="2" presStyleCnt="6" custScaleX="1212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9DB06-39F6-47F7-8C73-77930AB2406A}" type="pres">
      <dgm:prSet presAssocID="{48A844A0-2D98-42FE-8280-AC75DA9A283B}" presName="negativeSpace" presStyleCnt="0"/>
      <dgm:spPr/>
      <dgm:t>
        <a:bodyPr/>
        <a:lstStyle/>
        <a:p>
          <a:endParaRPr lang="ru-RU"/>
        </a:p>
      </dgm:t>
    </dgm:pt>
    <dgm:pt modelId="{C6EAE5C4-873B-4013-8E92-FCBE4449CCC8}" type="pres">
      <dgm:prSet presAssocID="{48A844A0-2D98-42FE-8280-AC75DA9A283B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51B11-03CE-4E3A-9CB0-5DCF545DFED5}" type="pres">
      <dgm:prSet presAssocID="{2C539E9B-6E63-49C6-8ECC-971C1A2F398B}" presName="spaceBetweenRectangles" presStyleCnt="0"/>
      <dgm:spPr/>
      <dgm:t>
        <a:bodyPr/>
        <a:lstStyle/>
        <a:p>
          <a:endParaRPr lang="ru-RU"/>
        </a:p>
      </dgm:t>
    </dgm:pt>
    <dgm:pt modelId="{4111598D-58C0-464E-9E61-36ABA6E12273}" type="pres">
      <dgm:prSet presAssocID="{FCA9897F-411B-4D0C-A912-A8D643D52750}" presName="parentLin" presStyleCnt="0"/>
      <dgm:spPr/>
      <dgm:t>
        <a:bodyPr/>
        <a:lstStyle/>
        <a:p>
          <a:endParaRPr lang="ru-RU"/>
        </a:p>
      </dgm:t>
    </dgm:pt>
    <dgm:pt modelId="{59045C67-D5BA-40BF-A2AD-DB220F90B9BC}" type="pres">
      <dgm:prSet presAssocID="{FCA9897F-411B-4D0C-A912-A8D643D52750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40EA645D-F6C3-4F0E-8D52-2CDCAFE8F84A}" type="pres">
      <dgm:prSet presAssocID="{FCA9897F-411B-4D0C-A912-A8D643D52750}" presName="parentText" presStyleLbl="node1" presStyleIdx="3" presStyleCnt="6" custScaleX="1212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8155F-5C4A-46C5-B0A3-8771B8CDF1E0}" type="pres">
      <dgm:prSet presAssocID="{FCA9897F-411B-4D0C-A912-A8D643D52750}" presName="negativeSpace" presStyleCnt="0"/>
      <dgm:spPr/>
      <dgm:t>
        <a:bodyPr/>
        <a:lstStyle/>
        <a:p>
          <a:endParaRPr lang="ru-RU"/>
        </a:p>
      </dgm:t>
    </dgm:pt>
    <dgm:pt modelId="{0FA336C1-7CDC-4954-BA11-32BD502A6821}" type="pres">
      <dgm:prSet presAssocID="{FCA9897F-411B-4D0C-A912-A8D643D52750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CEC51-50EE-4903-8F5D-9743FC92F159}" type="pres">
      <dgm:prSet presAssocID="{B74D3AAE-9ABA-4008-A2E9-8CD393D26F7E}" presName="spaceBetweenRectangles" presStyleCnt="0"/>
      <dgm:spPr/>
      <dgm:t>
        <a:bodyPr/>
        <a:lstStyle/>
        <a:p>
          <a:endParaRPr lang="ru-RU"/>
        </a:p>
      </dgm:t>
    </dgm:pt>
    <dgm:pt modelId="{89FA939E-50C5-4CF6-B1EC-E9FEE04AC722}" type="pres">
      <dgm:prSet presAssocID="{5156B7BE-9AD1-44E5-B661-B9F72D3263E7}" presName="parentLin" presStyleCnt="0"/>
      <dgm:spPr/>
      <dgm:t>
        <a:bodyPr/>
        <a:lstStyle/>
        <a:p>
          <a:endParaRPr lang="ru-RU"/>
        </a:p>
      </dgm:t>
    </dgm:pt>
    <dgm:pt modelId="{C4148A54-12B6-4631-AD87-4A4813D02E3C}" type="pres">
      <dgm:prSet presAssocID="{5156B7BE-9AD1-44E5-B661-B9F72D3263E7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2B0C474-9E5D-47C9-A471-F6A8F13655B8}" type="pres">
      <dgm:prSet presAssocID="{5156B7BE-9AD1-44E5-B661-B9F72D3263E7}" presName="parentText" presStyleLbl="node1" presStyleIdx="4" presStyleCnt="6" custScaleX="1212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A513D-8AF6-4892-874C-13EE5CFBBE4B}" type="pres">
      <dgm:prSet presAssocID="{5156B7BE-9AD1-44E5-B661-B9F72D3263E7}" presName="negativeSpace" presStyleCnt="0"/>
      <dgm:spPr/>
      <dgm:t>
        <a:bodyPr/>
        <a:lstStyle/>
        <a:p>
          <a:endParaRPr lang="ru-RU"/>
        </a:p>
      </dgm:t>
    </dgm:pt>
    <dgm:pt modelId="{17A947AB-7C68-4209-848F-6DA3B96E2E4A}" type="pres">
      <dgm:prSet presAssocID="{5156B7BE-9AD1-44E5-B661-B9F72D3263E7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DE648-B038-4293-BCE5-962CF4F2F2F4}" type="pres">
      <dgm:prSet presAssocID="{B9800DF7-CAAC-48C1-81BC-24E35AC1C795}" presName="spaceBetweenRectangles" presStyleCnt="0"/>
      <dgm:spPr/>
      <dgm:t>
        <a:bodyPr/>
        <a:lstStyle/>
        <a:p>
          <a:endParaRPr lang="ru-RU"/>
        </a:p>
      </dgm:t>
    </dgm:pt>
    <dgm:pt modelId="{ED46DF11-5C29-4269-970F-36F069F89740}" type="pres">
      <dgm:prSet presAssocID="{F604E167-8B22-464D-905D-2E81D866CDF3}" presName="parentLin" presStyleCnt="0"/>
      <dgm:spPr/>
      <dgm:t>
        <a:bodyPr/>
        <a:lstStyle/>
        <a:p>
          <a:endParaRPr lang="ru-RU"/>
        </a:p>
      </dgm:t>
    </dgm:pt>
    <dgm:pt modelId="{FF10D81F-5572-45E6-BF02-250FF0E0D2AF}" type="pres">
      <dgm:prSet presAssocID="{F604E167-8B22-464D-905D-2E81D866CDF3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3FF56544-CA63-4C9B-8A09-72901948F52D}" type="pres">
      <dgm:prSet presAssocID="{F604E167-8B22-464D-905D-2E81D866CDF3}" presName="parentText" presStyleLbl="node1" presStyleIdx="5" presStyleCnt="6" custScaleX="1212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52398-C727-4EA0-AEDC-E16FFEBAD293}" type="pres">
      <dgm:prSet presAssocID="{F604E167-8B22-464D-905D-2E81D866CDF3}" presName="negativeSpace" presStyleCnt="0"/>
      <dgm:spPr/>
      <dgm:t>
        <a:bodyPr/>
        <a:lstStyle/>
        <a:p>
          <a:endParaRPr lang="ru-RU"/>
        </a:p>
      </dgm:t>
    </dgm:pt>
    <dgm:pt modelId="{7C8D35EE-CAAB-4A51-9EFD-90B93BBB97EB}" type="pres">
      <dgm:prSet presAssocID="{F604E167-8B22-464D-905D-2E81D866CDF3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8CAFE2-288F-4871-A12D-BC7872AC85F2}" type="presOf" srcId="{ACC50A8F-71EE-48B2-B27A-8703E17142E4}" destId="{BE09638E-1470-4AD1-A0A0-3BE266D67F7B}" srcOrd="1" destOrd="0" presId="urn:microsoft.com/office/officeart/2005/8/layout/list1"/>
    <dgm:cxn modelId="{1FD104F8-2A4C-4D15-ABAE-11BF9C64BB24}" type="presOf" srcId="{48A844A0-2D98-42FE-8280-AC75DA9A283B}" destId="{8330FBB4-F434-426E-AFAC-92F24C7C59B5}" srcOrd="1" destOrd="0" presId="urn:microsoft.com/office/officeart/2005/8/layout/list1"/>
    <dgm:cxn modelId="{8CFCEDB8-A224-4B62-889E-61C8C2E12AB1}" type="presOf" srcId="{F604E167-8B22-464D-905D-2E81D866CDF3}" destId="{3FF56544-CA63-4C9B-8A09-72901948F52D}" srcOrd="1" destOrd="0" presId="urn:microsoft.com/office/officeart/2005/8/layout/list1"/>
    <dgm:cxn modelId="{6854D41D-BDEC-4E13-AB3F-171ABE2C9E47}" srcId="{786FD3C7-7674-4278-BA34-E05C65BFE488}" destId="{7709D65E-79C9-4D78-9CA1-9EB829C8B87A}" srcOrd="1" destOrd="0" parTransId="{C8CE87A6-7A40-4E08-949D-2F721ACA66DB}" sibTransId="{FFE9C666-D075-4BD9-9BD2-76001857A025}"/>
    <dgm:cxn modelId="{51BAA5F3-4BF5-4205-9386-6D320D4670D0}" type="presOf" srcId="{5156B7BE-9AD1-44E5-B661-B9F72D3263E7}" destId="{C4148A54-12B6-4631-AD87-4A4813D02E3C}" srcOrd="0" destOrd="0" presId="urn:microsoft.com/office/officeart/2005/8/layout/list1"/>
    <dgm:cxn modelId="{27CC0307-F073-4242-AC82-7CF5AC34715D}" type="presOf" srcId="{ACC50A8F-71EE-48B2-B27A-8703E17142E4}" destId="{57ABAFF9-7513-4892-AFE2-56AEDF60B633}" srcOrd="0" destOrd="0" presId="urn:microsoft.com/office/officeart/2005/8/layout/list1"/>
    <dgm:cxn modelId="{BDC3B817-3246-4C36-BCBC-7E2BAB89417D}" srcId="{786FD3C7-7674-4278-BA34-E05C65BFE488}" destId="{FCA9897F-411B-4D0C-A912-A8D643D52750}" srcOrd="3" destOrd="0" parTransId="{E8DAD8F7-F82B-4ECA-B430-6FF43084E9AB}" sibTransId="{B74D3AAE-9ABA-4008-A2E9-8CD393D26F7E}"/>
    <dgm:cxn modelId="{4A0B8FCE-C482-49B4-B09E-EB901C6D3B9D}" srcId="{786FD3C7-7674-4278-BA34-E05C65BFE488}" destId="{F604E167-8B22-464D-905D-2E81D866CDF3}" srcOrd="5" destOrd="0" parTransId="{92EE66F0-A6D9-42DE-9CA5-B6B24C1C53A6}" sibTransId="{57B3C178-5800-4CA2-9EF3-C61233326C9C}"/>
    <dgm:cxn modelId="{4062474F-9EBE-4712-A605-B17C9E760C4D}" srcId="{786FD3C7-7674-4278-BA34-E05C65BFE488}" destId="{48A844A0-2D98-42FE-8280-AC75DA9A283B}" srcOrd="2" destOrd="0" parTransId="{2F6E57FF-7341-44B4-8E57-40FA85F474E9}" sibTransId="{2C539E9B-6E63-49C6-8ECC-971C1A2F398B}"/>
    <dgm:cxn modelId="{52C2B41F-AC82-4F83-BEF4-5A625EA51FBD}" type="presOf" srcId="{FCA9897F-411B-4D0C-A912-A8D643D52750}" destId="{59045C67-D5BA-40BF-A2AD-DB220F90B9BC}" srcOrd="0" destOrd="0" presId="urn:microsoft.com/office/officeart/2005/8/layout/list1"/>
    <dgm:cxn modelId="{EB6F170A-0489-4F17-ACD1-E750BADCB425}" type="presOf" srcId="{F604E167-8B22-464D-905D-2E81D866CDF3}" destId="{FF10D81F-5572-45E6-BF02-250FF0E0D2AF}" srcOrd="0" destOrd="0" presId="urn:microsoft.com/office/officeart/2005/8/layout/list1"/>
    <dgm:cxn modelId="{EA0A3E77-5BE5-4516-B85F-97D36002806A}" type="presOf" srcId="{5156B7BE-9AD1-44E5-B661-B9F72D3263E7}" destId="{82B0C474-9E5D-47C9-A471-F6A8F13655B8}" srcOrd="1" destOrd="0" presId="urn:microsoft.com/office/officeart/2005/8/layout/list1"/>
    <dgm:cxn modelId="{EFF9762B-3108-4F4A-B02B-6E7F96C6521E}" type="presOf" srcId="{7709D65E-79C9-4D78-9CA1-9EB829C8B87A}" destId="{80ED12C2-9370-4545-8073-7DC99B823496}" srcOrd="0" destOrd="0" presId="urn:microsoft.com/office/officeart/2005/8/layout/list1"/>
    <dgm:cxn modelId="{36DBB305-DF12-4FDC-B039-B4D9D7B51E7F}" type="presOf" srcId="{FCA9897F-411B-4D0C-A912-A8D643D52750}" destId="{40EA645D-F6C3-4F0E-8D52-2CDCAFE8F84A}" srcOrd="1" destOrd="0" presId="urn:microsoft.com/office/officeart/2005/8/layout/list1"/>
    <dgm:cxn modelId="{5D9690A6-DA24-447E-B87F-0F0E0F3A5B50}" type="presOf" srcId="{48A844A0-2D98-42FE-8280-AC75DA9A283B}" destId="{3D696E95-29D7-496F-8FAC-BE7975DD0D27}" srcOrd="0" destOrd="0" presId="urn:microsoft.com/office/officeart/2005/8/layout/list1"/>
    <dgm:cxn modelId="{CCCBBBF0-94BC-4C40-8C49-95E537236831}" srcId="{786FD3C7-7674-4278-BA34-E05C65BFE488}" destId="{ACC50A8F-71EE-48B2-B27A-8703E17142E4}" srcOrd="0" destOrd="0" parTransId="{3FE886DE-FA52-488E-A655-2172130743EF}" sibTransId="{60BA1941-C0C6-4083-8C18-A36661DF2728}"/>
    <dgm:cxn modelId="{A300581E-2071-4249-A7D9-9FB3D777E8E9}" type="presOf" srcId="{786FD3C7-7674-4278-BA34-E05C65BFE488}" destId="{B7ABC9CB-0B9E-4414-912F-310011CAC538}" srcOrd="0" destOrd="0" presId="urn:microsoft.com/office/officeart/2005/8/layout/list1"/>
    <dgm:cxn modelId="{647B1063-D736-40EC-8678-E65CAD2459EB}" srcId="{786FD3C7-7674-4278-BA34-E05C65BFE488}" destId="{5156B7BE-9AD1-44E5-B661-B9F72D3263E7}" srcOrd="4" destOrd="0" parTransId="{50830CC4-0E20-4EFB-8F3B-4748F54B5017}" sibTransId="{B9800DF7-CAAC-48C1-81BC-24E35AC1C795}"/>
    <dgm:cxn modelId="{3549F366-8C97-4992-9F34-817CF91D2ED7}" type="presOf" srcId="{7709D65E-79C9-4D78-9CA1-9EB829C8B87A}" destId="{B3ACBC63-DFF6-4DB7-BB65-155F47419C15}" srcOrd="1" destOrd="0" presId="urn:microsoft.com/office/officeart/2005/8/layout/list1"/>
    <dgm:cxn modelId="{920DBB30-C1AC-4F6A-9D99-40185C30EACD}" type="presParOf" srcId="{B7ABC9CB-0B9E-4414-912F-310011CAC538}" destId="{7AF1F33B-BAF0-4D80-8884-69C7CD7FA229}" srcOrd="0" destOrd="0" presId="urn:microsoft.com/office/officeart/2005/8/layout/list1"/>
    <dgm:cxn modelId="{DD940114-CA56-4D0B-8EA1-28BCB15D9B15}" type="presParOf" srcId="{7AF1F33B-BAF0-4D80-8884-69C7CD7FA229}" destId="{57ABAFF9-7513-4892-AFE2-56AEDF60B633}" srcOrd="0" destOrd="0" presId="urn:microsoft.com/office/officeart/2005/8/layout/list1"/>
    <dgm:cxn modelId="{8383FE0F-922E-40B2-A862-72970E9BDF81}" type="presParOf" srcId="{7AF1F33B-BAF0-4D80-8884-69C7CD7FA229}" destId="{BE09638E-1470-4AD1-A0A0-3BE266D67F7B}" srcOrd="1" destOrd="0" presId="urn:microsoft.com/office/officeart/2005/8/layout/list1"/>
    <dgm:cxn modelId="{C3EB5C65-ACFA-4B66-8353-A340E457A940}" type="presParOf" srcId="{B7ABC9CB-0B9E-4414-912F-310011CAC538}" destId="{FDF2E59D-7696-4341-99E1-9021456EB72F}" srcOrd="1" destOrd="0" presId="urn:microsoft.com/office/officeart/2005/8/layout/list1"/>
    <dgm:cxn modelId="{8D11E75C-A065-48EF-9286-E694899052F0}" type="presParOf" srcId="{B7ABC9CB-0B9E-4414-912F-310011CAC538}" destId="{548C73FE-AD6B-40CC-AF9B-B17F2B22D1AA}" srcOrd="2" destOrd="0" presId="urn:microsoft.com/office/officeart/2005/8/layout/list1"/>
    <dgm:cxn modelId="{E2A86EB6-2C8E-410A-8E09-3695785DAA04}" type="presParOf" srcId="{B7ABC9CB-0B9E-4414-912F-310011CAC538}" destId="{65B6D6EE-1C84-486A-A8AE-AEF5DAD186C5}" srcOrd="3" destOrd="0" presId="urn:microsoft.com/office/officeart/2005/8/layout/list1"/>
    <dgm:cxn modelId="{212C6126-DD50-44D5-88E7-60A3F83C9BD2}" type="presParOf" srcId="{B7ABC9CB-0B9E-4414-912F-310011CAC538}" destId="{00899B9F-B294-4C13-A03F-CA50F5DBB275}" srcOrd="4" destOrd="0" presId="urn:microsoft.com/office/officeart/2005/8/layout/list1"/>
    <dgm:cxn modelId="{6F575878-1036-465E-B985-F953300A1800}" type="presParOf" srcId="{00899B9F-B294-4C13-A03F-CA50F5DBB275}" destId="{80ED12C2-9370-4545-8073-7DC99B823496}" srcOrd="0" destOrd="0" presId="urn:microsoft.com/office/officeart/2005/8/layout/list1"/>
    <dgm:cxn modelId="{F118F9AD-4007-4BDB-961D-B1D9FFDA348B}" type="presParOf" srcId="{00899B9F-B294-4C13-A03F-CA50F5DBB275}" destId="{B3ACBC63-DFF6-4DB7-BB65-155F47419C15}" srcOrd="1" destOrd="0" presId="urn:microsoft.com/office/officeart/2005/8/layout/list1"/>
    <dgm:cxn modelId="{E536CC47-8BF6-4207-976B-342A2ED64D3E}" type="presParOf" srcId="{B7ABC9CB-0B9E-4414-912F-310011CAC538}" destId="{4B902AE3-37B6-418F-9932-9DB5C3D025B1}" srcOrd="5" destOrd="0" presId="urn:microsoft.com/office/officeart/2005/8/layout/list1"/>
    <dgm:cxn modelId="{09BD7147-64B4-4847-9558-DD454AC0926C}" type="presParOf" srcId="{B7ABC9CB-0B9E-4414-912F-310011CAC538}" destId="{1C9C2515-EEF5-482F-BA19-905C5BE9B8D2}" srcOrd="6" destOrd="0" presId="urn:microsoft.com/office/officeart/2005/8/layout/list1"/>
    <dgm:cxn modelId="{B80D55AE-28E5-4467-97DF-B6EA17F13BA4}" type="presParOf" srcId="{B7ABC9CB-0B9E-4414-912F-310011CAC538}" destId="{07A5F4B0-7AEC-4A75-A350-73C1B45C9849}" srcOrd="7" destOrd="0" presId="urn:microsoft.com/office/officeart/2005/8/layout/list1"/>
    <dgm:cxn modelId="{9C6F7E1F-4887-4708-95C6-41912D3E9C1C}" type="presParOf" srcId="{B7ABC9CB-0B9E-4414-912F-310011CAC538}" destId="{5453EDC8-2DE3-4F9B-BD8F-BDAF56EC28B6}" srcOrd="8" destOrd="0" presId="urn:microsoft.com/office/officeart/2005/8/layout/list1"/>
    <dgm:cxn modelId="{73C981EF-503B-49B9-9D76-4D9A1029E0D5}" type="presParOf" srcId="{5453EDC8-2DE3-4F9B-BD8F-BDAF56EC28B6}" destId="{3D696E95-29D7-496F-8FAC-BE7975DD0D27}" srcOrd="0" destOrd="0" presId="urn:microsoft.com/office/officeart/2005/8/layout/list1"/>
    <dgm:cxn modelId="{E880E420-34FA-4F7B-9E4C-51D63AE04FA3}" type="presParOf" srcId="{5453EDC8-2DE3-4F9B-BD8F-BDAF56EC28B6}" destId="{8330FBB4-F434-426E-AFAC-92F24C7C59B5}" srcOrd="1" destOrd="0" presId="urn:microsoft.com/office/officeart/2005/8/layout/list1"/>
    <dgm:cxn modelId="{AFF91463-FCB1-4F45-B9D5-25ECE16CD140}" type="presParOf" srcId="{B7ABC9CB-0B9E-4414-912F-310011CAC538}" destId="{D459DB06-39F6-47F7-8C73-77930AB2406A}" srcOrd="9" destOrd="0" presId="urn:microsoft.com/office/officeart/2005/8/layout/list1"/>
    <dgm:cxn modelId="{01B6B19A-7AE8-4C2C-90E4-93D113A54AB8}" type="presParOf" srcId="{B7ABC9CB-0B9E-4414-912F-310011CAC538}" destId="{C6EAE5C4-873B-4013-8E92-FCBE4449CCC8}" srcOrd="10" destOrd="0" presId="urn:microsoft.com/office/officeart/2005/8/layout/list1"/>
    <dgm:cxn modelId="{21D158BC-3603-4925-8D7F-AD2D138B3E26}" type="presParOf" srcId="{B7ABC9CB-0B9E-4414-912F-310011CAC538}" destId="{40651B11-03CE-4E3A-9CB0-5DCF545DFED5}" srcOrd="11" destOrd="0" presId="urn:microsoft.com/office/officeart/2005/8/layout/list1"/>
    <dgm:cxn modelId="{D12E9449-0F9A-47F1-974E-B7F7230255FD}" type="presParOf" srcId="{B7ABC9CB-0B9E-4414-912F-310011CAC538}" destId="{4111598D-58C0-464E-9E61-36ABA6E12273}" srcOrd="12" destOrd="0" presId="urn:microsoft.com/office/officeart/2005/8/layout/list1"/>
    <dgm:cxn modelId="{F6C8F5ED-BF0D-40B0-B579-C964E85D2BBE}" type="presParOf" srcId="{4111598D-58C0-464E-9E61-36ABA6E12273}" destId="{59045C67-D5BA-40BF-A2AD-DB220F90B9BC}" srcOrd="0" destOrd="0" presId="urn:microsoft.com/office/officeart/2005/8/layout/list1"/>
    <dgm:cxn modelId="{CA484CE3-EE73-4C3F-BD36-17FC51CB94FD}" type="presParOf" srcId="{4111598D-58C0-464E-9E61-36ABA6E12273}" destId="{40EA645D-F6C3-4F0E-8D52-2CDCAFE8F84A}" srcOrd="1" destOrd="0" presId="urn:microsoft.com/office/officeart/2005/8/layout/list1"/>
    <dgm:cxn modelId="{7A5C36B9-15F5-478E-B0B4-015AA4881688}" type="presParOf" srcId="{B7ABC9CB-0B9E-4414-912F-310011CAC538}" destId="{CAC8155F-5C4A-46C5-B0A3-8771B8CDF1E0}" srcOrd="13" destOrd="0" presId="urn:microsoft.com/office/officeart/2005/8/layout/list1"/>
    <dgm:cxn modelId="{EAECD994-D687-40D8-9434-3DC33CE70353}" type="presParOf" srcId="{B7ABC9CB-0B9E-4414-912F-310011CAC538}" destId="{0FA336C1-7CDC-4954-BA11-32BD502A6821}" srcOrd="14" destOrd="0" presId="urn:microsoft.com/office/officeart/2005/8/layout/list1"/>
    <dgm:cxn modelId="{9FBEE70D-96FB-4B52-A72B-9D0DCFEA719C}" type="presParOf" srcId="{B7ABC9CB-0B9E-4414-912F-310011CAC538}" destId="{CA5CEC51-50EE-4903-8F5D-9743FC92F159}" srcOrd="15" destOrd="0" presId="urn:microsoft.com/office/officeart/2005/8/layout/list1"/>
    <dgm:cxn modelId="{E0323660-D47D-444C-B482-E4097E71223D}" type="presParOf" srcId="{B7ABC9CB-0B9E-4414-912F-310011CAC538}" destId="{89FA939E-50C5-4CF6-B1EC-E9FEE04AC722}" srcOrd="16" destOrd="0" presId="urn:microsoft.com/office/officeart/2005/8/layout/list1"/>
    <dgm:cxn modelId="{C803EEB6-BA33-402A-B085-950CA50B91D1}" type="presParOf" srcId="{89FA939E-50C5-4CF6-B1EC-E9FEE04AC722}" destId="{C4148A54-12B6-4631-AD87-4A4813D02E3C}" srcOrd="0" destOrd="0" presId="urn:microsoft.com/office/officeart/2005/8/layout/list1"/>
    <dgm:cxn modelId="{7F4F64E8-2DB5-4494-A032-3376199CD207}" type="presParOf" srcId="{89FA939E-50C5-4CF6-B1EC-E9FEE04AC722}" destId="{82B0C474-9E5D-47C9-A471-F6A8F13655B8}" srcOrd="1" destOrd="0" presId="urn:microsoft.com/office/officeart/2005/8/layout/list1"/>
    <dgm:cxn modelId="{FE2E6D7A-BE31-4292-86B9-96F8171DB5DE}" type="presParOf" srcId="{B7ABC9CB-0B9E-4414-912F-310011CAC538}" destId="{DAAA513D-8AF6-4892-874C-13EE5CFBBE4B}" srcOrd="17" destOrd="0" presId="urn:microsoft.com/office/officeart/2005/8/layout/list1"/>
    <dgm:cxn modelId="{4F088FFE-0439-4DD3-9C21-CCF306471C59}" type="presParOf" srcId="{B7ABC9CB-0B9E-4414-912F-310011CAC538}" destId="{17A947AB-7C68-4209-848F-6DA3B96E2E4A}" srcOrd="18" destOrd="0" presId="urn:microsoft.com/office/officeart/2005/8/layout/list1"/>
    <dgm:cxn modelId="{F72B6EDA-96CC-4149-8F5B-EF13C636E4E7}" type="presParOf" srcId="{B7ABC9CB-0B9E-4414-912F-310011CAC538}" destId="{54CDE648-B038-4293-BCE5-962CF4F2F2F4}" srcOrd="19" destOrd="0" presId="urn:microsoft.com/office/officeart/2005/8/layout/list1"/>
    <dgm:cxn modelId="{D471CB04-7FE3-4FDB-BB46-85ECDDB27F2C}" type="presParOf" srcId="{B7ABC9CB-0B9E-4414-912F-310011CAC538}" destId="{ED46DF11-5C29-4269-970F-36F069F89740}" srcOrd="20" destOrd="0" presId="urn:microsoft.com/office/officeart/2005/8/layout/list1"/>
    <dgm:cxn modelId="{1356A773-F08B-4210-9B53-04E10B9E3452}" type="presParOf" srcId="{ED46DF11-5C29-4269-970F-36F069F89740}" destId="{FF10D81F-5572-45E6-BF02-250FF0E0D2AF}" srcOrd="0" destOrd="0" presId="urn:microsoft.com/office/officeart/2005/8/layout/list1"/>
    <dgm:cxn modelId="{D33A88C9-A150-4FCF-8A97-9468A3B44B4D}" type="presParOf" srcId="{ED46DF11-5C29-4269-970F-36F069F89740}" destId="{3FF56544-CA63-4C9B-8A09-72901948F52D}" srcOrd="1" destOrd="0" presId="urn:microsoft.com/office/officeart/2005/8/layout/list1"/>
    <dgm:cxn modelId="{ECEE25C4-0B83-4053-A5AA-8D2CE1154B72}" type="presParOf" srcId="{B7ABC9CB-0B9E-4414-912F-310011CAC538}" destId="{DB852398-C727-4EA0-AEDC-E16FFEBAD293}" srcOrd="21" destOrd="0" presId="urn:microsoft.com/office/officeart/2005/8/layout/list1"/>
    <dgm:cxn modelId="{496B50D1-5111-468B-A650-59460E949A66}" type="presParOf" srcId="{B7ABC9CB-0B9E-4414-912F-310011CAC538}" destId="{7C8D35EE-CAAB-4A51-9EFD-90B93BBB97E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C73FE-AD6B-40CC-AF9B-B17F2B22D1AA}">
      <dsp:nvSpPr>
        <dsp:cNvPr id="0" name=""/>
        <dsp:cNvSpPr/>
      </dsp:nvSpPr>
      <dsp:spPr>
        <a:xfrm>
          <a:off x="0" y="396867"/>
          <a:ext cx="9557200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9638E-1470-4AD1-A0A0-3BE266D67F7B}">
      <dsp:nvSpPr>
        <dsp:cNvPr id="0" name=""/>
        <dsp:cNvSpPr/>
      </dsp:nvSpPr>
      <dsp:spPr>
        <a:xfrm>
          <a:off x="477860" y="131187"/>
          <a:ext cx="811214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868" tIns="0" rIns="25286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1. Принимаем с первого раза все данные через </a:t>
          </a:r>
          <a:r>
            <a:rPr lang="ru-RU" sz="1200" b="1" kern="1200" dirty="0" err="1" smtClean="0">
              <a:latin typeface="Century Gothic" panose="020B0502020202020204" pitchFamily="34" charset="0"/>
              <a:cs typeface="Times New Roman" panose="02020603050405020304" pitchFamily="18" charset="0"/>
            </a:rPr>
            <a:t>предзаполнение</a:t>
          </a:r>
          <a:r>
            <a:rPr lang="ru-RU" sz="12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 всех форм. </a:t>
          </a:r>
          <a:r>
            <a:rPr lang="ru-RU" sz="1200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На ЦП пользователь не должен снова и снова предоставлять ту информацию, которая есть уже в системе. </a:t>
          </a:r>
          <a:endParaRPr lang="ru-RU" sz="1200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503799" y="157126"/>
        <a:ext cx="8060263" cy="479482"/>
      </dsp:txXfrm>
    </dsp:sp>
    <dsp:sp modelId="{1C9C2515-EEF5-482F-BA19-905C5BE9B8D2}">
      <dsp:nvSpPr>
        <dsp:cNvPr id="0" name=""/>
        <dsp:cNvSpPr/>
      </dsp:nvSpPr>
      <dsp:spPr>
        <a:xfrm>
          <a:off x="0" y="1213347"/>
          <a:ext cx="9557200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CBC63-DFF6-4DB7-BB65-155F47419C15}">
      <dsp:nvSpPr>
        <dsp:cNvPr id="0" name=""/>
        <dsp:cNvSpPr/>
      </dsp:nvSpPr>
      <dsp:spPr>
        <a:xfrm>
          <a:off x="477860" y="947667"/>
          <a:ext cx="811214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868" tIns="0" rIns="25286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2. Цифровой результат. </a:t>
          </a:r>
          <a:r>
            <a:rPr lang="ru-RU" sz="1200" b="0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Пользователь получает сервис в цифровом виде - траекторию обучения, сертификаты, портфолио.</a:t>
          </a:r>
          <a:endParaRPr lang="ru-RU" sz="1200" b="0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503799" y="973606"/>
        <a:ext cx="8060263" cy="479482"/>
      </dsp:txXfrm>
    </dsp:sp>
    <dsp:sp modelId="{C6EAE5C4-873B-4013-8E92-FCBE4449CCC8}">
      <dsp:nvSpPr>
        <dsp:cNvPr id="0" name=""/>
        <dsp:cNvSpPr/>
      </dsp:nvSpPr>
      <dsp:spPr>
        <a:xfrm>
          <a:off x="0" y="2029827"/>
          <a:ext cx="9557200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0FBB4-F434-426E-AFAC-92F24C7C59B5}">
      <dsp:nvSpPr>
        <dsp:cNvPr id="0" name=""/>
        <dsp:cNvSpPr/>
      </dsp:nvSpPr>
      <dsp:spPr>
        <a:xfrm>
          <a:off x="477860" y="1764148"/>
          <a:ext cx="811214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868" tIns="0" rIns="25286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3. </a:t>
          </a:r>
          <a:r>
            <a:rPr lang="ru-RU" sz="1200" b="1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Измерение удовлетворенности. </a:t>
          </a:r>
          <a:r>
            <a:rPr lang="ru-RU" sz="1200" b="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Удовлетворенность измеряется в ходе обратной связи по всем процессам.</a:t>
          </a:r>
        </a:p>
      </dsp:txBody>
      <dsp:txXfrm>
        <a:off x="503799" y="1790087"/>
        <a:ext cx="8060263" cy="479482"/>
      </dsp:txXfrm>
    </dsp:sp>
    <dsp:sp modelId="{0FA336C1-7CDC-4954-BA11-32BD502A6821}">
      <dsp:nvSpPr>
        <dsp:cNvPr id="0" name=""/>
        <dsp:cNvSpPr/>
      </dsp:nvSpPr>
      <dsp:spPr>
        <a:xfrm>
          <a:off x="0" y="2846308"/>
          <a:ext cx="9557200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A645D-F6C3-4F0E-8D52-2CDCAFE8F84A}">
      <dsp:nvSpPr>
        <dsp:cNvPr id="0" name=""/>
        <dsp:cNvSpPr/>
      </dsp:nvSpPr>
      <dsp:spPr>
        <a:xfrm>
          <a:off x="477860" y="2580628"/>
          <a:ext cx="811214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868" tIns="0" rIns="25286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4. Онлайн-информирование. </a:t>
          </a:r>
          <a:r>
            <a:rPr lang="ru-RU" sz="1200" b="0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Пользователи вовремя получают онлайн уведомления при изменении статуса оказания любой услуги на ЦП.</a:t>
          </a:r>
          <a:endParaRPr lang="ru-RU" sz="1200" b="0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503799" y="2606567"/>
        <a:ext cx="8060263" cy="479482"/>
      </dsp:txXfrm>
    </dsp:sp>
    <dsp:sp modelId="{17A947AB-7C68-4209-848F-6DA3B96E2E4A}">
      <dsp:nvSpPr>
        <dsp:cNvPr id="0" name=""/>
        <dsp:cNvSpPr/>
      </dsp:nvSpPr>
      <dsp:spPr>
        <a:xfrm>
          <a:off x="0" y="3662788"/>
          <a:ext cx="9557200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0C474-9E5D-47C9-A471-F6A8F13655B8}">
      <dsp:nvSpPr>
        <dsp:cNvPr id="0" name=""/>
        <dsp:cNvSpPr/>
      </dsp:nvSpPr>
      <dsp:spPr>
        <a:xfrm>
          <a:off x="477860" y="3397108"/>
          <a:ext cx="811214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868" tIns="0" rIns="25286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5. Персонализированный сервис. </a:t>
          </a:r>
          <a:r>
            <a:rPr lang="ru-RU" sz="1200" b="0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Пользователь получает персональный сервис от начала и до конца. Индивидуальные предложения , сообщения о истечениях сроков действительности сертификатов и т.д.</a:t>
          </a:r>
          <a:endParaRPr lang="ru-RU" sz="1200" b="0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503799" y="3423047"/>
        <a:ext cx="8060263" cy="479482"/>
      </dsp:txXfrm>
    </dsp:sp>
    <dsp:sp modelId="{7C8D35EE-CAAB-4A51-9EFD-90B93BBB97EB}">
      <dsp:nvSpPr>
        <dsp:cNvPr id="0" name=""/>
        <dsp:cNvSpPr/>
      </dsp:nvSpPr>
      <dsp:spPr>
        <a:xfrm>
          <a:off x="0" y="4479268"/>
          <a:ext cx="9557200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56544-CA63-4C9B-8A09-72901948F52D}">
      <dsp:nvSpPr>
        <dsp:cNvPr id="0" name=""/>
        <dsp:cNvSpPr/>
      </dsp:nvSpPr>
      <dsp:spPr>
        <a:xfrm>
          <a:off x="477860" y="4213588"/>
          <a:ext cx="811214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868" tIns="0" rIns="25286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6. </a:t>
          </a:r>
          <a:r>
            <a:rPr lang="ru-RU" sz="1200" b="1" kern="1200" dirty="0" err="1" smtClean="0">
              <a:latin typeface="Century Gothic" panose="020B0502020202020204" pitchFamily="34" charset="0"/>
              <a:cs typeface="Times New Roman" panose="02020603050405020304" pitchFamily="18" charset="0"/>
            </a:rPr>
            <a:t>Дебюрократизация</a:t>
          </a:r>
          <a:r>
            <a:rPr lang="ru-RU" sz="12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. </a:t>
          </a:r>
          <a:r>
            <a:rPr lang="ru-RU" sz="1200" b="0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Минимальное вовлечение человеческих ресурсов в процессы предоставления услуг.</a:t>
          </a:r>
          <a:endParaRPr lang="ru-RU" sz="1200" b="0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503799" y="4239527"/>
        <a:ext cx="8060263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25559-5A47-43E9-9AB5-4440F1BDD15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CFB14-80CD-4755-B9E2-F63F42769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32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4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1384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2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erif" panose="020A0603040505020204" pitchFamily="18" charset="77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x-none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erif" panose="020A0603040505020204" pitchFamily="18" charset="77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70346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erif" panose="020A0603040505020204" pitchFamily="18" charset="77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x-none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erif" panose="020A0603040505020204" pitchFamily="18" charset="77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153869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56994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C32F1-60AF-408F-9B51-D1F918352D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23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D35B7-DAF1-5B4D-94FA-36B61FD74AC4}" type="slidenum">
              <a:rPr kumimoji="0" lang="en-US" altLang="x-non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erif" panose="020A0603040505020204" pitchFamily="18" charset="77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x-none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erif" panose="020A0603040505020204" pitchFamily="18" charset="77"/>
              <a:ea typeface="+mn-ea"/>
              <a:cs typeface="+mn-cs"/>
            </a:endParaRPr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06609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1CF5-19F4-4FA3-B57A-F653713A29A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B5E4-9AFD-4C7F-A955-8F3617C37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4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1CF5-19F4-4FA3-B57A-F653713A29A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B5E4-9AFD-4C7F-A955-8F3617C37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462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8" cy="6858000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91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74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49286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537961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0611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3F187603-B288-424D-8566-7CB22ABB77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199645" y="3191054"/>
            <a:ext cx="1404034" cy="1403787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7F72402-C348-1242-B6F6-E7F77EDE684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588320" y="3191054"/>
            <a:ext cx="1404034" cy="1403787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848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49286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60295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338277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491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24556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937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D7B4DF9-F4CD-8348-96A3-DB7AEF40F5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096001" y="3429000"/>
            <a:ext cx="6095999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645B37BB-879B-C14B-BA08-07975762310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096000" y="0"/>
            <a:ext cx="6095999" cy="342900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3254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E95702-1578-B744-9130-55B3B94F74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"/>
            <a:ext cx="5030510" cy="6858000"/>
          </a:xfrm>
          <a:custGeom>
            <a:avLst/>
            <a:gdLst>
              <a:gd name="connsiteX0" fmla="*/ 0 w 10058400"/>
              <a:gd name="connsiteY0" fmla="*/ 0 h 13715999"/>
              <a:gd name="connsiteX1" fmla="*/ 10058400 w 10058400"/>
              <a:gd name="connsiteY1" fmla="*/ 0 h 13715999"/>
              <a:gd name="connsiteX2" fmla="*/ 5666812 w 10058400"/>
              <a:gd name="connsiteY2" fmla="*/ 13715999 h 13715999"/>
              <a:gd name="connsiteX3" fmla="*/ 0 w 100584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13715999">
                <a:moveTo>
                  <a:pt x="0" y="0"/>
                </a:moveTo>
                <a:lnTo>
                  <a:pt x="10058400" y="0"/>
                </a:lnTo>
                <a:lnTo>
                  <a:pt x="56668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64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E00782E-4C24-ED44-8642-3E6127757C63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1377915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7574E609-94B7-3248-B664-2520CD94AE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1631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8CAB6C0-80B5-0145-BB48-171DC38978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45346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3CDD826-7A09-0E46-924D-3E22C1ADC0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21376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829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322615"/>
            <a:ext cx="12192001" cy="4212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6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DA6CA8-5423-E244-9B38-31A489CDCE6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270059" y="0"/>
            <a:ext cx="6921942" cy="6858000"/>
          </a:xfrm>
          <a:custGeom>
            <a:avLst/>
            <a:gdLst>
              <a:gd name="connsiteX0" fmla="*/ 3429000 w 13840279"/>
              <a:gd name="connsiteY0" fmla="*/ 0 h 13716000"/>
              <a:gd name="connsiteX1" fmla="*/ 13840279 w 13840279"/>
              <a:gd name="connsiteY1" fmla="*/ 0 h 13716000"/>
              <a:gd name="connsiteX2" fmla="*/ 13840279 w 13840279"/>
              <a:gd name="connsiteY2" fmla="*/ 13716000 h 13716000"/>
              <a:gd name="connsiteX3" fmla="*/ 0 w 1384027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0279" h="13716000">
                <a:moveTo>
                  <a:pt x="3429000" y="0"/>
                </a:moveTo>
                <a:lnTo>
                  <a:pt x="13840279" y="0"/>
                </a:lnTo>
                <a:lnTo>
                  <a:pt x="13840279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8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1CF5-19F4-4FA3-B57A-F653713A29A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B5E4-9AFD-4C7F-A955-8F3617C37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391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e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342670-1E6B-2243-BFE4-13CC9A340BF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36942" y="2492909"/>
            <a:ext cx="2914096" cy="2913583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73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3160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0611" y="1792706"/>
            <a:ext cx="3246376" cy="2622884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584E960F-C266-BF4B-B2D5-60FE8D7EE8D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72812" y="1792706"/>
            <a:ext cx="3246376" cy="2622884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B775A8E3-09B9-3F44-9104-1FC0623165D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85015" y="1792706"/>
            <a:ext cx="3246376" cy="2622884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229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6A802A-CF0F-294B-947F-43F6F524F36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096624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748F481-48E8-8C47-AD9E-878B66C75C5B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32638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13F4662-933F-B446-AB1D-5C45CBF78B3E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7264631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4C7DF76-3B50-CF4E-A97F-5E12740FB56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928617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9CEC465-1544-7049-91D7-29D016FE7B52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60610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9721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7D90D83-BD22-1949-A0A9-3BEF75F7847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60610" y="2052187"/>
            <a:ext cx="3055146" cy="23509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0899B9-90C6-E64E-B79D-73B7BE0F1210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8427" y="2052187"/>
            <a:ext cx="3055146" cy="23509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DEDB759-018A-0947-8BBB-7530FF0E865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8376245" y="2052187"/>
            <a:ext cx="3055146" cy="23509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1429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7C6384-A575-CE44-B39F-F0FAFD17C8F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" y="1538288"/>
            <a:ext cx="12191999" cy="2590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841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95F917-A10A-7D48-A453-DD1C16E302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6389" y="0"/>
            <a:ext cx="8815612" cy="6858000"/>
          </a:xfrm>
          <a:custGeom>
            <a:avLst/>
            <a:gdLst>
              <a:gd name="connsiteX0" fmla="*/ 6992005 w 17626633"/>
              <a:gd name="connsiteY0" fmla="*/ 0 h 13716000"/>
              <a:gd name="connsiteX1" fmla="*/ 17626633 w 17626633"/>
              <a:gd name="connsiteY1" fmla="*/ 0 h 13716000"/>
              <a:gd name="connsiteX2" fmla="*/ 17626633 w 17626633"/>
              <a:gd name="connsiteY2" fmla="*/ 13716000 h 13716000"/>
              <a:gd name="connsiteX3" fmla="*/ 0 w 176266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6633" h="13716000">
                <a:moveTo>
                  <a:pt x="6992005" y="0"/>
                </a:moveTo>
                <a:lnTo>
                  <a:pt x="17626633" y="0"/>
                </a:lnTo>
                <a:lnTo>
                  <a:pt x="17626633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75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s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C262896-D45B-8540-99F3-4E0343A95BF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705105" y="182651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402F7B-4E9F-1847-BA06-26E68B645E88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704057" y="183170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5A2577-05DA-7A4A-AF87-71AE01D6E68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648551" y="183170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2A1CBFF6-2D5A-A846-B123-4BD4299E347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705105" y="432949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6BF9EB6C-446F-E84B-8809-6FF2A081467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704057" y="433469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A16CA3F-C9FB-9C4B-B646-054BA4F0D4B6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648551" y="433469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5356536-27FE-FD4B-9427-B0D18C24582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760611" y="182651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2F5D910-2587-FA46-A48F-947D4C93AC90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760611" y="432949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2796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7B23509-54E1-2343-9818-5257729FABB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83296" y="1732643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83796DA-047C-F44B-BFD6-ACB4DE8E90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54431" y="1732643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3C9247A-58F9-2647-923F-8643A7A6EC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83296" y="3874951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3F92035-FDAA-204B-A9C0-301719BC77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754431" y="3874951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6397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13659C68-9849-0F4C-AF16-8306D56B39C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342900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79D883E6-85F4-0747-A286-41E090FAB02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514350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5CD66589-4579-1C46-9095-B78021DB186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37511" y="342900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027B4302-89AA-294F-93A3-04D0888E184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754489" y="342900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E4DD0C2B-9F4F-1846-942C-B40CCD1F11D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54489" y="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B2A9F20B-5B71-0049-BD19-CB51A9C6104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4875022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0495A104-8EC3-0148-86B3-CBF03B78DD2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879468" y="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73CE5F2E-E628-2840-AD2B-D6CE986E9A6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6978" y="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0D488DED-F061-2C44-A69B-3C2DBAAB0D1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316978" y="171450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2533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5220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1682496"/>
            <a:ext cx="4060994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27E78741-9001-2D47-BE58-AC12084C73A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60994" y="1682496"/>
            <a:ext cx="4070012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A8FF3F97-DFC0-DB4D-9322-CE22C19F630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31006" y="1682496"/>
            <a:ext cx="4060994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2368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AF9C25C1-B41E-FD48-8E06-E56DC06440D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682496"/>
            <a:ext cx="6096000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F2B123A-BD27-9F4E-B96A-7B5FCF3A2F6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6000" y="1682496"/>
            <a:ext cx="6096000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8171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ple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29">
            <a:extLst>
              <a:ext uri="{FF2B5EF4-FFF2-40B4-BE49-F238E27FC236}">
                <a16:creationId xmlns:a16="http://schemas.microsoft.com/office/drawing/2014/main" id="{5BC7FBE8-AE1E-AD48-9D55-E40B106D07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37865" y="1547666"/>
            <a:ext cx="2921152" cy="6296256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1365515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F10F635D-281B-D047-B147-A1C601B8F0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88629" y="2622593"/>
            <a:ext cx="3753462" cy="2468595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564296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Ma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75AC599F-D966-1244-8682-69358B7539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8472" y="2136199"/>
            <a:ext cx="5206451" cy="298388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3754838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y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2BED1C-9FF6-6240-953C-66CEF532363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79388" y="0"/>
            <a:ext cx="8012612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53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2F14AF-CA72-8043-9E4F-CC27EB093D8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" y="1"/>
            <a:ext cx="4132809" cy="6857999"/>
          </a:xfrm>
          <a:custGeom>
            <a:avLst/>
            <a:gdLst>
              <a:gd name="connsiteX0" fmla="*/ 0 w 8263466"/>
              <a:gd name="connsiteY0" fmla="*/ 0 h 13715998"/>
              <a:gd name="connsiteX1" fmla="*/ 8263466 w 8263466"/>
              <a:gd name="connsiteY1" fmla="*/ 0 h 13715998"/>
              <a:gd name="connsiteX2" fmla="*/ 3871879 w 8263466"/>
              <a:gd name="connsiteY2" fmla="*/ 13715998 h 13715998"/>
              <a:gd name="connsiteX3" fmla="*/ 0 w 8263466"/>
              <a:gd name="connsiteY3" fmla="*/ 13715998 h 137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3466" h="13715998">
                <a:moveTo>
                  <a:pt x="0" y="0"/>
                </a:moveTo>
                <a:lnTo>
                  <a:pt x="8263466" y="0"/>
                </a:lnTo>
                <a:lnTo>
                  <a:pt x="3871879" y="13715998"/>
                </a:lnTo>
                <a:lnTo>
                  <a:pt x="0" y="1371599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156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D4163-7653-4EFC-AF33-760CDF04A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362C19-FD06-422B-ACC3-A5B6703B9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C9FD0-903C-42DD-BD3D-3151EB0C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0C982-FB09-4181-9E3C-F2C6EA56D2B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A40775-1511-46A8-AC4D-1D910253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E336D1-2AEA-4092-AD6E-B992EE7C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52CD0-D0A8-4C48-B6C8-AFCEAC716C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5765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E6823-F420-4AC0-AC44-92880E25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6E87F-8CC9-4487-B5EE-6B42EC312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FFE7C8-F3A2-4898-AE44-0D029032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0C982-FB09-4181-9E3C-F2C6EA56D2B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CC3D7F-986E-4C5D-AB1D-95E7B8B1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8141F-8B60-4301-A010-B4D6B14E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52CD0-D0A8-4C48-B6C8-AFCEAC716C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1876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794F3-2A30-4CCB-9A48-037B9182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8DDA6B-08FE-445D-998C-AF6134362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6AD46-5B12-44F0-B428-BD42B094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0C982-FB09-4181-9E3C-F2C6EA56D2B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25395-D2CD-4CA4-A320-F5DA707D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83D2F-4D3C-4502-AA8A-FC2983AB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52CD0-D0A8-4C48-B6C8-AFCEAC716C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054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E00782E-4C24-ED44-8642-3E6127757C63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1377915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7574E609-94B7-3248-B664-2520CD94AE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1631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8CAB6C0-80B5-0145-BB48-171DC38978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45346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3CDD826-7A09-0E46-924D-3E22C1ADC0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21376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06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D129B-078D-4547-99FC-1F432980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A36DB6-5586-4024-8E7B-BFFB73C5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D56190-6535-415E-83D6-F2E8E6FC8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4720D-921A-4263-A3A4-27F3B4E9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0C982-FB09-4181-9E3C-F2C6EA56D2B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2E8FB2-8734-4D14-9D4A-5A8AE4E1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678FE5-B8CD-42C7-89EF-6BCD418A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52CD0-D0A8-4C48-B6C8-AFCEAC716C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8642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ED4FE-98C3-4468-931A-8757505C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0067C6-C567-4A4C-A905-6FDB9BF20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DCBB57-AFCC-410F-97D7-1808A680B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2E8089-A1E0-4CB6-96E0-12C935584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51DD52-FF9F-4479-8A12-CA99E19F5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0C9962-69F0-4E31-931C-1C209550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0C982-FB09-4181-9E3C-F2C6EA56D2B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7B827F-2F3E-4714-A1EE-7DFAAE36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2DCE91-B668-4350-B2F6-818DAC7D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52CD0-D0A8-4C48-B6C8-AFCEAC716C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0545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59251-F368-4217-A17C-8AC2665E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A0ECC4-A712-461D-8A67-EF31012F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0C982-FB09-4181-9E3C-F2C6EA56D2B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392211-B93B-4DBE-88A6-EB1C7740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242838-3705-4085-86A5-43D61559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52CD0-D0A8-4C48-B6C8-AFCEAC716C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626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6F5B5-A086-4629-B2C9-88371CFD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0C982-FB09-4181-9E3C-F2C6EA56D2B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FCF9F1-0C14-48DA-9E9B-7BD691D1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DEA617-3C64-4F8D-9FD6-31E0E058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52CD0-D0A8-4C48-B6C8-AFCEAC716C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83076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50E6A-B39F-48B5-BFE2-F1A15FD46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C53911-80D2-4F31-86B0-73663F51E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DED79E-3F52-4D3D-99D3-A31EBD0FF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0BC46F-583E-496B-8D98-2A92F9FC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0C982-FB09-4181-9E3C-F2C6EA56D2B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FE1360-D00E-4717-BD9C-BB862D35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061F5F-1799-4E78-B76E-551D9376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52CD0-D0A8-4C48-B6C8-AFCEAC716C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3891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65CE9-4591-4E73-9B68-F58019CCB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4FF593-E042-44B4-AD13-6EB576275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656691-D76F-48B8-A9D0-A33568C9D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381E12-C1C4-45C4-8E33-EA6FB873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0C982-FB09-4181-9E3C-F2C6EA56D2B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E5A546-53B8-410D-A894-E420FDA7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13A60-B715-4564-83C4-CDFD4D77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52CD0-D0A8-4C48-B6C8-AFCEAC716C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4625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8710D-1D88-42B7-A97D-8FAEAE76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06A844-49A8-45EC-9B3E-D4D9D5F35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3683C2-3688-4792-9801-FE2F65FB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0C982-FB09-4181-9E3C-F2C6EA56D2B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E1BFB1-7A7E-4E08-B7FF-09B7D5DC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A167B-D197-4FD8-8812-45411A0D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52CD0-D0A8-4C48-B6C8-AFCEAC716C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2459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5C92BE-C666-43DA-90A8-5E9EA14BD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852301-64AB-4B20-B841-30084498D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978009-E731-4247-A1F0-4D3F55D97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0C982-FB09-4181-9E3C-F2C6EA56D2B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8266E-D596-4A2C-BCAA-CAA150D60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3FDBED-7871-41B1-9BD8-C2619D6E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52CD0-D0A8-4C48-B6C8-AFCEAC716C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787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8" cy="6858000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61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694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8" cy="6858000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45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3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49286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537961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0611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3F187603-B288-424D-8566-7CB22ABB77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199645" y="3191054"/>
            <a:ext cx="1404034" cy="1403787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7F72402-C348-1242-B6F6-E7F77EDE684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588320" y="3191054"/>
            <a:ext cx="1404034" cy="1403787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49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49286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60295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338277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3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1CF5-19F4-4FA3-B57A-F653713A29A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B5E4-9AFD-4C7F-A955-8F3617C37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79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24556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58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D7B4DF9-F4CD-8348-96A3-DB7AEF40F5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096001" y="3429000"/>
            <a:ext cx="6095999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645B37BB-879B-C14B-BA08-07975762310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096000" y="0"/>
            <a:ext cx="6095999" cy="342900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5862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E95702-1578-B744-9130-55B3B94F74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"/>
            <a:ext cx="5030510" cy="6858000"/>
          </a:xfrm>
          <a:custGeom>
            <a:avLst/>
            <a:gdLst>
              <a:gd name="connsiteX0" fmla="*/ 0 w 10058400"/>
              <a:gd name="connsiteY0" fmla="*/ 0 h 13715999"/>
              <a:gd name="connsiteX1" fmla="*/ 10058400 w 10058400"/>
              <a:gd name="connsiteY1" fmla="*/ 0 h 13715999"/>
              <a:gd name="connsiteX2" fmla="*/ 5666812 w 10058400"/>
              <a:gd name="connsiteY2" fmla="*/ 13715999 h 13715999"/>
              <a:gd name="connsiteX3" fmla="*/ 0 w 100584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13715999">
                <a:moveTo>
                  <a:pt x="0" y="0"/>
                </a:moveTo>
                <a:lnTo>
                  <a:pt x="10058400" y="0"/>
                </a:lnTo>
                <a:lnTo>
                  <a:pt x="56668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7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E00782E-4C24-ED44-8642-3E6127757C63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1377915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7574E609-94B7-3248-B664-2520CD94AE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1631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8CAB6C0-80B5-0145-BB48-171DC38978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45346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3CDD826-7A09-0E46-924D-3E22C1ADC0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21376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73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322615"/>
            <a:ext cx="12192001" cy="4212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6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DA6CA8-5423-E244-9B38-31A489CDCE6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270059" y="0"/>
            <a:ext cx="6921942" cy="6858000"/>
          </a:xfrm>
          <a:custGeom>
            <a:avLst/>
            <a:gdLst>
              <a:gd name="connsiteX0" fmla="*/ 3429000 w 13840279"/>
              <a:gd name="connsiteY0" fmla="*/ 0 h 13716000"/>
              <a:gd name="connsiteX1" fmla="*/ 13840279 w 13840279"/>
              <a:gd name="connsiteY1" fmla="*/ 0 h 13716000"/>
              <a:gd name="connsiteX2" fmla="*/ 13840279 w 13840279"/>
              <a:gd name="connsiteY2" fmla="*/ 13716000 h 13716000"/>
              <a:gd name="connsiteX3" fmla="*/ 0 w 1384027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0279" h="13716000">
                <a:moveTo>
                  <a:pt x="3429000" y="0"/>
                </a:moveTo>
                <a:lnTo>
                  <a:pt x="13840279" y="0"/>
                </a:lnTo>
                <a:lnTo>
                  <a:pt x="13840279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4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e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342670-1E6B-2243-BFE4-13CC9A340BF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36942" y="2492909"/>
            <a:ext cx="2914096" cy="2913583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88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510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0611" y="1792706"/>
            <a:ext cx="3246376" cy="2622884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584E960F-C266-BF4B-B2D5-60FE8D7EE8D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72812" y="1792706"/>
            <a:ext cx="3246376" cy="2622884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B775A8E3-09B9-3F44-9104-1FC0623165D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85015" y="1792706"/>
            <a:ext cx="3246376" cy="2622884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27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6A802A-CF0F-294B-947F-43F6F524F36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096624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748F481-48E8-8C47-AD9E-878B66C75C5B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32638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13F4662-933F-B446-AB1D-5C45CBF78B3E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7264631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4C7DF76-3B50-CF4E-A97F-5E12740FB56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928617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9CEC465-1544-7049-91D7-29D016FE7B52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60610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3661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1CF5-19F4-4FA3-B57A-F653713A29A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B5E4-9AFD-4C7F-A955-8F3617C37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98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7D90D83-BD22-1949-A0A9-3BEF75F7847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60610" y="2052187"/>
            <a:ext cx="3055146" cy="23509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0899B9-90C6-E64E-B79D-73B7BE0F1210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8427" y="2052187"/>
            <a:ext cx="3055146" cy="23509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DEDB759-018A-0947-8BBB-7530FF0E865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8376245" y="2052187"/>
            <a:ext cx="3055146" cy="23509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8325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7C6384-A575-CE44-B39F-F0FAFD17C8F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" y="1538288"/>
            <a:ext cx="12191999" cy="2590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4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95F917-A10A-7D48-A453-DD1C16E302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6389" y="0"/>
            <a:ext cx="8815612" cy="6858000"/>
          </a:xfrm>
          <a:custGeom>
            <a:avLst/>
            <a:gdLst>
              <a:gd name="connsiteX0" fmla="*/ 6992005 w 17626633"/>
              <a:gd name="connsiteY0" fmla="*/ 0 h 13716000"/>
              <a:gd name="connsiteX1" fmla="*/ 17626633 w 17626633"/>
              <a:gd name="connsiteY1" fmla="*/ 0 h 13716000"/>
              <a:gd name="connsiteX2" fmla="*/ 17626633 w 17626633"/>
              <a:gd name="connsiteY2" fmla="*/ 13716000 h 13716000"/>
              <a:gd name="connsiteX3" fmla="*/ 0 w 176266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6633" h="13716000">
                <a:moveTo>
                  <a:pt x="6992005" y="0"/>
                </a:moveTo>
                <a:lnTo>
                  <a:pt x="17626633" y="0"/>
                </a:lnTo>
                <a:lnTo>
                  <a:pt x="17626633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63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s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C262896-D45B-8540-99F3-4E0343A95BF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705105" y="182651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402F7B-4E9F-1847-BA06-26E68B645E88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704057" y="183170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5A2577-05DA-7A4A-AF87-71AE01D6E68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648551" y="183170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2A1CBFF6-2D5A-A846-B123-4BD4299E347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705105" y="432949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6BF9EB6C-446F-E84B-8809-6FF2A081467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704057" y="433469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A16CA3F-C9FB-9C4B-B646-054BA4F0D4B6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648551" y="433469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5356536-27FE-FD4B-9427-B0D18C24582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760611" y="182651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2F5D910-2587-FA46-A48F-947D4C93AC90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760611" y="432949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8831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7B23509-54E1-2343-9818-5257729FABB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83296" y="1732643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83796DA-047C-F44B-BFD6-ACB4DE8E90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54431" y="1732643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3C9247A-58F9-2647-923F-8643A7A6EC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83296" y="3874951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3F92035-FDAA-204B-A9C0-301719BC77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754431" y="3874951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1295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13659C68-9849-0F4C-AF16-8306D56B39C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342900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79D883E6-85F4-0747-A286-41E090FAB02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514350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5CD66589-4579-1C46-9095-B78021DB186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37511" y="342900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027B4302-89AA-294F-93A3-04D0888E184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754489" y="342900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E4DD0C2B-9F4F-1846-942C-B40CCD1F11D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54489" y="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B2A9F20B-5B71-0049-BD19-CB51A9C6104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4875022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0495A104-8EC3-0148-86B3-CBF03B78DD2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879468" y="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73CE5F2E-E628-2840-AD2B-D6CE986E9A6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6978" y="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0D488DED-F061-2C44-A69B-3C2DBAAB0D1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316978" y="171450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5365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1682496"/>
            <a:ext cx="4060994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27E78741-9001-2D47-BE58-AC12084C73A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60994" y="1682496"/>
            <a:ext cx="4070012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A8FF3F97-DFC0-DB4D-9322-CE22C19F630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31006" y="1682496"/>
            <a:ext cx="4060994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3273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AF9C25C1-B41E-FD48-8E06-E56DC06440D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682496"/>
            <a:ext cx="6096000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F2B123A-BD27-9F4E-B96A-7B5FCF3A2F6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6000" y="1682496"/>
            <a:ext cx="6096000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1456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ple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29">
            <a:extLst>
              <a:ext uri="{FF2B5EF4-FFF2-40B4-BE49-F238E27FC236}">
                <a16:creationId xmlns:a16="http://schemas.microsoft.com/office/drawing/2014/main" id="{5BC7FBE8-AE1E-AD48-9D55-E40B106D07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37865" y="1547666"/>
            <a:ext cx="2921152" cy="6296256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4259594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F10F635D-281B-D047-B147-A1C601B8F0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88629" y="2622593"/>
            <a:ext cx="3753462" cy="2468595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28323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1CF5-19F4-4FA3-B57A-F653713A29A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B5E4-9AFD-4C7F-A955-8F3617C37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01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Ma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75AC599F-D966-1244-8682-69358B7539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8472" y="2136199"/>
            <a:ext cx="5206451" cy="298388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21030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y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2BED1C-9FF6-6240-953C-66CEF532363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79388" y="0"/>
            <a:ext cx="8012612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95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2F14AF-CA72-8043-9E4F-CC27EB093D8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" y="1"/>
            <a:ext cx="4132809" cy="6857999"/>
          </a:xfrm>
          <a:custGeom>
            <a:avLst/>
            <a:gdLst>
              <a:gd name="connsiteX0" fmla="*/ 0 w 8263466"/>
              <a:gd name="connsiteY0" fmla="*/ 0 h 13715998"/>
              <a:gd name="connsiteX1" fmla="*/ 8263466 w 8263466"/>
              <a:gd name="connsiteY1" fmla="*/ 0 h 13715998"/>
              <a:gd name="connsiteX2" fmla="*/ 3871879 w 8263466"/>
              <a:gd name="connsiteY2" fmla="*/ 13715998 h 13715998"/>
              <a:gd name="connsiteX3" fmla="*/ 0 w 8263466"/>
              <a:gd name="connsiteY3" fmla="*/ 13715998 h 137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3466" h="13715998">
                <a:moveTo>
                  <a:pt x="0" y="0"/>
                </a:moveTo>
                <a:lnTo>
                  <a:pt x="8263466" y="0"/>
                </a:lnTo>
                <a:lnTo>
                  <a:pt x="3871879" y="13715998"/>
                </a:lnTo>
                <a:lnTo>
                  <a:pt x="0" y="1371599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42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150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8" cy="6858000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73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71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49286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537961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0611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3F187603-B288-424D-8566-7CB22ABB77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199645" y="3191054"/>
            <a:ext cx="1404034" cy="1403787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7F72402-C348-1242-B6F6-E7F77EDE684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588320" y="3191054"/>
            <a:ext cx="1404034" cy="1403787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20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49286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60295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338277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92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24556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924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D7B4DF9-F4CD-8348-96A3-DB7AEF40F5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096001" y="3429000"/>
            <a:ext cx="6095999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645B37BB-879B-C14B-BA08-07975762310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096000" y="0"/>
            <a:ext cx="6095999" cy="342900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9787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1CF5-19F4-4FA3-B57A-F653713A29A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B5E4-9AFD-4C7F-A955-8F3617C37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21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E95702-1578-B744-9130-55B3B94F74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"/>
            <a:ext cx="5030510" cy="6858000"/>
          </a:xfrm>
          <a:custGeom>
            <a:avLst/>
            <a:gdLst>
              <a:gd name="connsiteX0" fmla="*/ 0 w 10058400"/>
              <a:gd name="connsiteY0" fmla="*/ 0 h 13715999"/>
              <a:gd name="connsiteX1" fmla="*/ 10058400 w 10058400"/>
              <a:gd name="connsiteY1" fmla="*/ 0 h 13715999"/>
              <a:gd name="connsiteX2" fmla="*/ 5666812 w 10058400"/>
              <a:gd name="connsiteY2" fmla="*/ 13715999 h 13715999"/>
              <a:gd name="connsiteX3" fmla="*/ 0 w 100584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13715999">
                <a:moveTo>
                  <a:pt x="0" y="0"/>
                </a:moveTo>
                <a:lnTo>
                  <a:pt x="10058400" y="0"/>
                </a:lnTo>
                <a:lnTo>
                  <a:pt x="56668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1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E00782E-4C24-ED44-8642-3E6127757C63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1377915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7574E609-94B7-3248-B664-2520CD94AE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1631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8CAB6C0-80B5-0145-BB48-171DC38978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45346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3CDD826-7A09-0E46-924D-3E22C1ADC0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21376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666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322615"/>
            <a:ext cx="12192001" cy="4212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3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DA6CA8-5423-E244-9B38-31A489CDCE6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270059" y="0"/>
            <a:ext cx="6921942" cy="6858000"/>
          </a:xfrm>
          <a:custGeom>
            <a:avLst/>
            <a:gdLst>
              <a:gd name="connsiteX0" fmla="*/ 3429000 w 13840279"/>
              <a:gd name="connsiteY0" fmla="*/ 0 h 13716000"/>
              <a:gd name="connsiteX1" fmla="*/ 13840279 w 13840279"/>
              <a:gd name="connsiteY1" fmla="*/ 0 h 13716000"/>
              <a:gd name="connsiteX2" fmla="*/ 13840279 w 13840279"/>
              <a:gd name="connsiteY2" fmla="*/ 13716000 h 13716000"/>
              <a:gd name="connsiteX3" fmla="*/ 0 w 1384027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0279" h="13716000">
                <a:moveTo>
                  <a:pt x="3429000" y="0"/>
                </a:moveTo>
                <a:lnTo>
                  <a:pt x="13840279" y="0"/>
                </a:lnTo>
                <a:lnTo>
                  <a:pt x="13840279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585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e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342670-1E6B-2243-BFE4-13CC9A340BF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36942" y="2492909"/>
            <a:ext cx="2914096" cy="2913583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29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1762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0611" y="1792706"/>
            <a:ext cx="3246376" cy="2622884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584E960F-C266-BF4B-B2D5-60FE8D7EE8D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72812" y="1792706"/>
            <a:ext cx="3246376" cy="2622884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B775A8E3-09B9-3F44-9104-1FC0623165D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85015" y="1792706"/>
            <a:ext cx="3246376" cy="2622884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989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6A802A-CF0F-294B-947F-43F6F524F36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096624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748F481-48E8-8C47-AD9E-878B66C75C5B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32638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13F4662-933F-B446-AB1D-5C45CBF78B3E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7264631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4C7DF76-3B50-CF4E-A97F-5E12740FB56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928617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9CEC465-1544-7049-91D7-29D016FE7B52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60610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9140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7D90D83-BD22-1949-A0A9-3BEF75F7847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60610" y="2052187"/>
            <a:ext cx="3055146" cy="23509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0899B9-90C6-E64E-B79D-73B7BE0F1210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8427" y="2052187"/>
            <a:ext cx="3055146" cy="23509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DEDB759-018A-0947-8BBB-7530FF0E865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8376245" y="2052187"/>
            <a:ext cx="3055146" cy="23509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2632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7C6384-A575-CE44-B39F-F0FAFD17C8F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" y="1538288"/>
            <a:ext cx="12191999" cy="2590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6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1CF5-19F4-4FA3-B57A-F653713A29A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B5E4-9AFD-4C7F-A955-8F3617C37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601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95F917-A10A-7D48-A453-DD1C16E302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6389" y="0"/>
            <a:ext cx="8815612" cy="6858000"/>
          </a:xfrm>
          <a:custGeom>
            <a:avLst/>
            <a:gdLst>
              <a:gd name="connsiteX0" fmla="*/ 6992005 w 17626633"/>
              <a:gd name="connsiteY0" fmla="*/ 0 h 13716000"/>
              <a:gd name="connsiteX1" fmla="*/ 17626633 w 17626633"/>
              <a:gd name="connsiteY1" fmla="*/ 0 h 13716000"/>
              <a:gd name="connsiteX2" fmla="*/ 17626633 w 17626633"/>
              <a:gd name="connsiteY2" fmla="*/ 13716000 h 13716000"/>
              <a:gd name="connsiteX3" fmla="*/ 0 w 176266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6633" h="13716000">
                <a:moveTo>
                  <a:pt x="6992005" y="0"/>
                </a:moveTo>
                <a:lnTo>
                  <a:pt x="17626633" y="0"/>
                </a:lnTo>
                <a:lnTo>
                  <a:pt x="17626633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76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s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C262896-D45B-8540-99F3-4E0343A95BF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705105" y="182651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402F7B-4E9F-1847-BA06-26E68B645E88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704057" y="183170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5A2577-05DA-7A4A-AF87-71AE01D6E68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648551" y="183170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2A1CBFF6-2D5A-A846-B123-4BD4299E347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705105" y="432949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6BF9EB6C-446F-E84B-8809-6FF2A081467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704057" y="433469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A16CA3F-C9FB-9C4B-B646-054BA4F0D4B6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648551" y="433469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5356536-27FE-FD4B-9427-B0D18C24582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760611" y="182651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2F5D910-2587-FA46-A48F-947D4C93AC90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760611" y="432949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5153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7B23509-54E1-2343-9818-5257729FABB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83296" y="1732643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83796DA-047C-F44B-BFD6-ACB4DE8E90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54431" y="1732643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3C9247A-58F9-2647-923F-8643A7A6EC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83296" y="3874951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3F92035-FDAA-204B-A9C0-301719BC77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754431" y="3874951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5582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13659C68-9849-0F4C-AF16-8306D56B39C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342900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79D883E6-85F4-0747-A286-41E090FAB02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514350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5CD66589-4579-1C46-9095-B78021DB186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37511" y="342900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027B4302-89AA-294F-93A3-04D0888E184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754489" y="342900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E4DD0C2B-9F4F-1846-942C-B40CCD1F11D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54489" y="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B2A9F20B-5B71-0049-BD19-CB51A9C6104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4875022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0495A104-8EC3-0148-86B3-CBF03B78DD2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879468" y="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73CE5F2E-E628-2840-AD2B-D6CE986E9A6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6978" y="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0D488DED-F061-2C44-A69B-3C2DBAAB0D1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316978" y="171450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3323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1682496"/>
            <a:ext cx="4060994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27E78741-9001-2D47-BE58-AC12084C73A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60994" y="1682496"/>
            <a:ext cx="4070012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A8FF3F97-DFC0-DB4D-9322-CE22C19F630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31006" y="1682496"/>
            <a:ext cx="4060994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1323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AF9C25C1-B41E-FD48-8E06-E56DC06440D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682496"/>
            <a:ext cx="6096000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F2B123A-BD27-9F4E-B96A-7B5FCF3A2F6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6000" y="1682496"/>
            <a:ext cx="6096000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006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ple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29">
            <a:extLst>
              <a:ext uri="{FF2B5EF4-FFF2-40B4-BE49-F238E27FC236}">
                <a16:creationId xmlns:a16="http://schemas.microsoft.com/office/drawing/2014/main" id="{5BC7FBE8-AE1E-AD48-9D55-E40B106D07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37865" y="1547666"/>
            <a:ext cx="2921152" cy="6296256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6914159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F10F635D-281B-D047-B147-A1C601B8F0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88629" y="2622593"/>
            <a:ext cx="3753462" cy="2468595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9363502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Ma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75AC599F-D966-1244-8682-69358B7539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8472" y="2136199"/>
            <a:ext cx="5206451" cy="298388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488712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y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2BED1C-9FF6-6240-953C-66CEF532363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79388" y="0"/>
            <a:ext cx="8012612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0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1CF5-19F4-4FA3-B57A-F653713A29A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B5E4-9AFD-4C7F-A955-8F3617C37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5116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2F14AF-CA72-8043-9E4F-CC27EB093D8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" y="1"/>
            <a:ext cx="4132809" cy="6857999"/>
          </a:xfrm>
          <a:custGeom>
            <a:avLst/>
            <a:gdLst>
              <a:gd name="connsiteX0" fmla="*/ 0 w 8263466"/>
              <a:gd name="connsiteY0" fmla="*/ 0 h 13715998"/>
              <a:gd name="connsiteX1" fmla="*/ 8263466 w 8263466"/>
              <a:gd name="connsiteY1" fmla="*/ 0 h 13715998"/>
              <a:gd name="connsiteX2" fmla="*/ 3871879 w 8263466"/>
              <a:gd name="connsiteY2" fmla="*/ 13715998 h 13715998"/>
              <a:gd name="connsiteX3" fmla="*/ 0 w 8263466"/>
              <a:gd name="connsiteY3" fmla="*/ 13715998 h 137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3466" h="13715998">
                <a:moveTo>
                  <a:pt x="0" y="0"/>
                </a:moveTo>
                <a:lnTo>
                  <a:pt x="8263466" y="0"/>
                </a:lnTo>
                <a:lnTo>
                  <a:pt x="3871879" y="13715998"/>
                </a:lnTo>
                <a:lnTo>
                  <a:pt x="0" y="1371599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99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7840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8" cy="6858000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65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750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49286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537961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0611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3F187603-B288-424D-8566-7CB22ABB77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199645" y="3191054"/>
            <a:ext cx="1404034" cy="1403787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7F72402-C348-1242-B6F6-E7F77EDE684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588320" y="3191054"/>
            <a:ext cx="1404034" cy="1403787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57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49286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60295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338277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605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24556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876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D7B4DF9-F4CD-8348-96A3-DB7AEF40F5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096001" y="3429000"/>
            <a:ext cx="6095999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645B37BB-879B-C14B-BA08-07975762310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096000" y="0"/>
            <a:ext cx="6095999" cy="342900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6525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E95702-1578-B744-9130-55B3B94F74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"/>
            <a:ext cx="5030510" cy="6858000"/>
          </a:xfrm>
          <a:custGeom>
            <a:avLst/>
            <a:gdLst>
              <a:gd name="connsiteX0" fmla="*/ 0 w 10058400"/>
              <a:gd name="connsiteY0" fmla="*/ 0 h 13715999"/>
              <a:gd name="connsiteX1" fmla="*/ 10058400 w 10058400"/>
              <a:gd name="connsiteY1" fmla="*/ 0 h 13715999"/>
              <a:gd name="connsiteX2" fmla="*/ 5666812 w 10058400"/>
              <a:gd name="connsiteY2" fmla="*/ 13715999 h 13715999"/>
              <a:gd name="connsiteX3" fmla="*/ 0 w 100584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13715999">
                <a:moveTo>
                  <a:pt x="0" y="0"/>
                </a:moveTo>
                <a:lnTo>
                  <a:pt x="10058400" y="0"/>
                </a:lnTo>
                <a:lnTo>
                  <a:pt x="56668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99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E00782E-4C24-ED44-8642-3E6127757C63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1377915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7574E609-94B7-3248-B664-2520CD94AE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1631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8CAB6C0-80B5-0145-BB48-171DC38978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45346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3CDD826-7A09-0E46-924D-3E22C1ADC0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21376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1CF5-19F4-4FA3-B57A-F653713A29A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B5E4-9AFD-4C7F-A955-8F3617C37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970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322615"/>
            <a:ext cx="12192001" cy="4212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8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DA6CA8-5423-E244-9B38-31A489CDCE6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270059" y="0"/>
            <a:ext cx="6921942" cy="6858000"/>
          </a:xfrm>
          <a:custGeom>
            <a:avLst/>
            <a:gdLst>
              <a:gd name="connsiteX0" fmla="*/ 3429000 w 13840279"/>
              <a:gd name="connsiteY0" fmla="*/ 0 h 13716000"/>
              <a:gd name="connsiteX1" fmla="*/ 13840279 w 13840279"/>
              <a:gd name="connsiteY1" fmla="*/ 0 h 13716000"/>
              <a:gd name="connsiteX2" fmla="*/ 13840279 w 13840279"/>
              <a:gd name="connsiteY2" fmla="*/ 13716000 h 13716000"/>
              <a:gd name="connsiteX3" fmla="*/ 0 w 1384027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0279" h="13716000">
                <a:moveTo>
                  <a:pt x="3429000" y="0"/>
                </a:moveTo>
                <a:lnTo>
                  <a:pt x="13840279" y="0"/>
                </a:lnTo>
                <a:lnTo>
                  <a:pt x="13840279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101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e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342670-1E6B-2243-BFE4-13CC9A340BF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36942" y="2492909"/>
            <a:ext cx="2914096" cy="2913583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61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8416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0611" y="1792706"/>
            <a:ext cx="3246376" cy="2622884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584E960F-C266-BF4B-B2D5-60FE8D7EE8D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72812" y="1792706"/>
            <a:ext cx="3246376" cy="2622884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B775A8E3-09B9-3F44-9104-1FC0623165D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85015" y="1792706"/>
            <a:ext cx="3246376" cy="2622884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784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6A802A-CF0F-294B-947F-43F6F524F36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096624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748F481-48E8-8C47-AD9E-878B66C75C5B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32638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13F4662-933F-B446-AB1D-5C45CBF78B3E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7264631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4C7DF76-3B50-CF4E-A97F-5E12740FB56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928617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9CEC465-1544-7049-91D7-29D016FE7B52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60610" y="2052187"/>
            <a:ext cx="1998752" cy="177239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1506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7D90D83-BD22-1949-A0A9-3BEF75F7847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60610" y="2052187"/>
            <a:ext cx="3055146" cy="23509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0899B9-90C6-E64E-B79D-73B7BE0F1210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8427" y="2052187"/>
            <a:ext cx="3055146" cy="23509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DEDB759-018A-0947-8BBB-7530FF0E865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8376245" y="2052187"/>
            <a:ext cx="3055146" cy="23509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8324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7C6384-A575-CE44-B39F-F0FAFD17C8F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" y="1538288"/>
            <a:ext cx="12191999" cy="2590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469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95F917-A10A-7D48-A453-DD1C16E302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6389" y="0"/>
            <a:ext cx="8815612" cy="6858000"/>
          </a:xfrm>
          <a:custGeom>
            <a:avLst/>
            <a:gdLst>
              <a:gd name="connsiteX0" fmla="*/ 6992005 w 17626633"/>
              <a:gd name="connsiteY0" fmla="*/ 0 h 13716000"/>
              <a:gd name="connsiteX1" fmla="*/ 17626633 w 17626633"/>
              <a:gd name="connsiteY1" fmla="*/ 0 h 13716000"/>
              <a:gd name="connsiteX2" fmla="*/ 17626633 w 17626633"/>
              <a:gd name="connsiteY2" fmla="*/ 13716000 h 13716000"/>
              <a:gd name="connsiteX3" fmla="*/ 0 w 176266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6633" h="13716000">
                <a:moveTo>
                  <a:pt x="6992005" y="0"/>
                </a:moveTo>
                <a:lnTo>
                  <a:pt x="17626633" y="0"/>
                </a:lnTo>
                <a:lnTo>
                  <a:pt x="17626633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97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s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C262896-D45B-8540-99F3-4E0343A95BF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705105" y="182651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402F7B-4E9F-1847-BA06-26E68B645E88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704057" y="183170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5A2577-05DA-7A4A-AF87-71AE01D6E68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648551" y="183170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2A1CBFF6-2D5A-A846-B123-4BD4299E347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705105" y="432949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6BF9EB6C-446F-E84B-8809-6FF2A081467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704057" y="433469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A16CA3F-C9FB-9C4B-B646-054BA4F0D4B6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648551" y="433469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5356536-27FE-FD4B-9427-B0D18C24582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760611" y="182651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2F5D910-2587-FA46-A48F-947D4C93AC90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760611" y="432949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9443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1CF5-19F4-4FA3-B57A-F653713A29A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B5E4-9AFD-4C7F-A955-8F3617C37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292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7B23509-54E1-2343-9818-5257729FABB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83296" y="1732643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83796DA-047C-F44B-BFD6-ACB4DE8E90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54431" y="1732643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3C9247A-58F9-2647-923F-8643A7A6EC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83296" y="3874951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3F92035-FDAA-204B-A9C0-301719BC77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754431" y="3874951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1406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13659C68-9849-0F4C-AF16-8306D56B39C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342900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79D883E6-85F4-0747-A286-41E090FAB02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514350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5CD66589-4579-1C46-9095-B78021DB186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37511" y="342900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027B4302-89AA-294F-93A3-04D0888E184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754489" y="342900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E4DD0C2B-9F4F-1846-942C-B40CCD1F11D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54489" y="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B2A9F20B-5B71-0049-BD19-CB51A9C6104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4875022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0495A104-8EC3-0148-86B3-CBF03B78DD2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879468" y="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73CE5F2E-E628-2840-AD2B-D6CE986E9A6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6978" y="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0D488DED-F061-2C44-A69B-3C2DBAAB0D1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316978" y="171450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2399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1682496"/>
            <a:ext cx="4060994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27E78741-9001-2D47-BE58-AC12084C73A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60994" y="1682496"/>
            <a:ext cx="4070012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A8FF3F97-DFC0-DB4D-9322-CE22C19F630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31006" y="1682496"/>
            <a:ext cx="4060994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4071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AF9C25C1-B41E-FD48-8E06-E56DC06440D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682496"/>
            <a:ext cx="6096000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F2B123A-BD27-9F4E-B96A-7B5FCF3A2F6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6000" y="1682496"/>
            <a:ext cx="6096000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7988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ple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29">
            <a:extLst>
              <a:ext uri="{FF2B5EF4-FFF2-40B4-BE49-F238E27FC236}">
                <a16:creationId xmlns:a16="http://schemas.microsoft.com/office/drawing/2014/main" id="{5BC7FBE8-AE1E-AD48-9D55-E40B106D07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37865" y="1547666"/>
            <a:ext cx="2921152" cy="6296256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629691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F10F635D-281B-D047-B147-A1C601B8F0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88629" y="2622593"/>
            <a:ext cx="3753462" cy="2468595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648145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Ma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75AC599F-D966-1244-8682-69358B7539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8472" y="2136199"/>
            <a:ext cx="5206451" cy="298388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9044344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y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2BED1C-9FF6-6240-953C-66CEF532363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79388" y="0"/>
            <a:ext cx="8012612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533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2F14AF-CA72-8043-9E4F-CC27EB093D8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" y="1"/>
            <a:ext cx="4132809" cy="6857999"/>
          </a:xfrm>
          <a:custGeom>
            <a:avLst/>
            <a:gdLst>
              <a:gd name="connsiteX0" fmla="*/ 0 w 8263466"/>
              <a:gd name="connsiteY0" fmla="*/ 0 h 13715998"/>
              <a:gd name="connsiteX1" fmla="*/ 8263466 w 8263466"/>
              <a:gd name="connsiteY1" fmla="*/ 0 h 13715998"/>
              <a:gd name="connsiteX2" fmla="*/ 3871879 w 8263466"/>
              <a:gd name="connsiteY2" fmla="*/ 13715998 h 13715998"/>
              <a:gd name="connsiteX3" fmla="*/ 0 w 8263466"/>
              <a:gd name="connsiteY3" fmla="*/ 13715998 h 137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3466" h="13715998">
                <a:moveTo>
                  <a:pt x="0" y="0"/>
                </a:moveTo>
                <a:lnTo>
                  <a:pt x="8263466" y="0"/>
                </a:lnTo>
                <a:lnTo>
                  <a:pt x="3871879" y="13715998"/>
                </a:lnTo>
                <a:lnTo>
                  <a:pt x="0" y="1371599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974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31CF5-19F4-4FA3-B57A-F653713A29A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B5E4-9AFD-4C7F-A955-8F3617C37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2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CBDB90-54CE-7244-803E-647CA61D2CD7}"/>
              </a:ext>
            </a:extLst>
          </p:cNvPr>
          <p:cNvSpPr txBox="1"/>
          <p:nvPr userDrawn="1"/>
        </p:nvSpPr>
        <p:spPr>
          <a:xfrm>
            <a:off x="11112909" y="6259420"/>
            <a:ext cx="37221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340F3-85EA-5849-99E4-E0C4FF56AC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5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172" rtl="0" eaLnBrk="1" latinLnBrk="0" hangingPunct="1">
        <a:lnSpc>
          <a:spcPct val="100000"/>
        </a:lnSpc>
        <a:spcBef>
          <a:spcPct val="0"/>
        </a:spcBef>
        <a:buNone/>
        <a:defRPr sz="4000" b="1" i="0" kern="1200" spc="150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1pPr>
      <a:lvl2pPr marL="685629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2pPr>
      <a:lvl3pPr marL="1142715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3pPr>
      <a:lvl4pPr marL="1599800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4pPr>
      <a:lvl5pPr marL="2056886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CBDB90-54CE-7244-803E-647CA61D2CD7}"/>
              </a:ext>
            </a:extLst>
          </p:cNvPr>
          <p:cNvSpPr txBox="1"/>
          <p:nvPr userDrawn="1"/>
        </p:nvSpPr>
        <p:spPr>
          <a:xfrm>
            <a:off x="11112909" y="6259420"/>
            <a:ext cx="37221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340F3-85EA-5849-99E4-E0C4FF56AC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172" rtl="0" eaLnBrk="1" latinLnBrk="0" hangingPunct="1">
        <a:lnSpc>
          <a:spcPct val="100000"/>
        </a:lnSpc>
        <a:spcBef>
          <a:spcPct val="0"/>
        </a:spcBef>
        <a:buNone/>
        <a:defRPr sz="4000" b="1" i="0" kern="1200" spc="150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1pPr>
      <a:lvl2pPr marL="685629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2pPr>
      <a:lvl3pPr marL="1142715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3pPr>
      <a:lvl4pPr marL="1599800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4pPr>
      <a:lvl5pPr marL="2056886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CBDB90-54CE-7244-803E-647CA61D2CD7}"/>
              </a:ext>
            </a:extLst>
          </p:cNvPr>
          <p:cNvSpPr txBox="1"/>
          <p:nvPr userDrawn="1"/>
        </p:nvSpPr>
        <p:spPr>
          <a:xfrm>
            <a:off x="11112909" y="6259420"/>
            <a:ext cx="37221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340F3-85EA-5849-99E4-E0C4FF56AC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2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172" rtl="0" eaLnBrk="1" latinLnBrk="0" hangingPunct="1">
        <a:lnSpc>
          <a:spcPct val="100000"/>
        </a:lnSpc>
        <a:spcBef>
          <a:spcPct val="0"/>
        </a:spcBef>
        <a:buNone/>
        <a:defRPr sz="4000" b="1" i="0" kern="1200" spc="150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1pPr>
      <a:lvl2pPr marL="685629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2pPr>
      <a:lvl3pPr marL="1142715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3pPr>
      <a:lvl4pPr marL="1599800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4pPr>
      <a:lvl5pPr marL="2056886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CBDB90-54CE-7244-803E-647CA61D2CD7}"/>
              </a:ext>
            </a:extLst>
          </p:cNvPr>
          <p:cNvSpPr txBox="1"/>
          <p:nvPr userDrawn="1"/>
        </p:nvSpPr>
        <p:spPr>
          <a:xfrm>
            <a:off x="11112909" y="6259420"/>
            <a:ext cx="37221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340F3-85EA-5849-99E4-E0C4FF56AC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172" rtl="0" eaLnBrk="1" latinLnBrk="0" hangingPunct="1">
        <a:lnSpc>
          <a:spcPct val="100000"/>
        </a:lnSpc>
        <a:spcBef>
          <a:spcPct val="0"/>
        </a:spcBef>
        <a:buNone/>
        <a:defRPr sz="4000" b="1" i="0" kern="1200" spc="150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1pPr>
      <a:lvl2pPr marL="685629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2pPr>
      <a:lvl3pPr marL="1142715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3pPr>
      <a:lvl4pPr marL="1599800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4pPr>
      <a:lvl5pPr marL="2056886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FDE25-D59F-45C2-8760-DB7590BA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18233-3B91-4973-BB1C-313804F82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11EC34-8509-41B4-9013-C2EE1290A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0C982-FB09-4181-9E3C-F2C6EA56D2B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2592B5-21B5-4B1D-8430-CCFF6EB27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093BD-58EE-43F0-ABE6-4883130FF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52CD0-D0A8-4C48-B6C8-AFCEAC716C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73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rof-obr@rikp38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9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unkalendar.ru/wp-content/uploads/2019/09/ProgramOvervie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" b="6488"/>
          <a:stretch/>
        </p:blipFill>
        <p:spPr bwMode="auto">
          <a:xfrm>
            <a:off x="0" y="-7464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9A168C-9BAE-5F47-9CE2-5E4F2AD0EE39}"/>
              </a:ext>
            </a:extLst>
          </p:cNvPr>
          <p:cNvSpPr/>
          <p:nvPr/>
        </p:nvSpPr>
        <p:spPr>
          <a:xfrm>
            <a:off x="3177" y="-74644"/>
            <a:ext cx="12188823" cy="6932644"/>
          </a:xfrm>
          <a:prstGeom prst="rect">
            <a:avLst/>
          </a:prstGeom>
          <a:solidFill>
            <a:schemeClr val="tx1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FBE69680-E96C-EA4C-AB95-423018BE629B}"/>
              </a:ext>
            </a:extLst>
          </p:cNvPr>
          <p:cNvSpPr/>
          <p:nvPr/>
        </p:nvSpPr>
        <p:spPr>
          <a:xfrm>
            <a:off x="688185" y="1181940"/>
            <a:ext cx="2416629" cy="2416629"/>
          </a:xfrm>
          <a:prstGeom prst="halfFrame">
            <a:avLst>
              <a:gd name="adj1" fmla="val 3484"/>
              <a:gd name="adj2" fmla="val 31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53A1B986-4B82-924B-9E4B-1ED0E389F8EC}"/>
              </a:ext>
            </a:extLst>
          </p:cNvPr>
          <p:cNvSpPr/>
          <p:nvPr/>
        </p:nvSpPr>
        <p:spPr>
          <a:xfrm rot="10800000">
            <a:off x="8862133" y="3246245"/>
            <a:ext cx="2416629" cy="2416629"/>
          </a:xfrm>
          <a:prstGeom prst="halfFrame">
            <a:avLst>
              <a:gd name="adj1" fmla="val 3484"/>
              <a:gd name="adj2" fmla="val 31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555" y="2048216"/>
            <a:ext cx="9563837" cy="224676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Mukta" panose="020B0000000000000000" pitchFamily="34" charset="77"/>
              </a:rPr>
              <a:t>ОБНОВЛЕНИЕ МЕХАНИЗМА </a:t>
            </a:r>
            <a:endParaRPr lang="en-US" sz="2800" b="1" dirty="0" smtClean="0">
              <a:solidFill>
                <a:schemeClr val="bg1"/>
              </a:solidFill>
              <a:latin typeface="Century Gothic" panose="020B0502020202020204" pitchFamily="34" charset="0"/>
              <a:ea typeface="Source Sans Pro" panose="020B0503030403020204" pitchFamily="34" charset="0"/>
              <a:cs typeface="Mukta" panose="020B0000000000000000" pitchFamily="34" charset="77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Mukta" panose="020B0000000000000000" pitchFamily="34" charset="77"/>
              </a:rPr>
              <a:t>ЗАПИСИ СЛУШАТЕЛЕЙ НА КУРСЫ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Mukta" panose="020B0000000000000000" pitchFamily="34" charset="77"/>
              </a:rPr>
              <a:t>РЕГИОНАЛЬНОГО ИНСТИТУТА КАДРОВОЙ ПОЛИТИКИ </a:t>
            </a: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Mukta" panose="020B0000000000000000" pitchFamily="34" charset="77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Mukta" panose="020B0000000000000000" pitchFamily="34" charset="77"/>
              </a:rPr>
            </a:br>
            <a:endParaRPr lang="ru-RU" sz="2800" b="1" dirty="0" smtClean="0">
              <a:solidFill>
                <a:schemeClr val="bg1"/>
              </a:solidFill>
              <a:latin typeface="Century Gothic" panose="020B0502020202020204" pitchFamily="34" charset="0"/>
              <a:ea typeface="Source Sans Pro" panose="020B0503030403020204" pitchFamily="34" charset="0"/>
              <a:cs typeface="Mukta" panose="020B0000000000000000" pitchFamily="34" charset="77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Mukta" panose="020B0000000000000000" pitchFamily="34" charset="77"/>
              </a:rPr>
              <a:t>МОДУЛЬ «ЛИЧНЫЙ КАБИНЕТ»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Source Sans Pro" panose="020B0503030403020204" pitchFamily="34" charset="0"/>
              <a:cs typeface="Mukta" panose="020B0000000000000000" pitchFamily="34" charset="77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9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1DC3733-7A24-7240-B61D-E44CB3979924}"/>
              </a:ext>
            </a:extLst>
          </p:cNvPr>
          <p:cNvSpPr>
            <a:spLocks noChangeAspect="1"/>
          </p:cNvSpPr>
          <p:nvPr/>
        </p:nvSpPr>
        <p:spPr>
          <a:xfrm>
            <a:off x="812461" y="2537927"/>
            <a:ext cx="2561926" cy="3457138"/>
          </a:xfrm>
          <a:prstGeom prst="rect">
            <a:avLst/>
          </a:prstGeom>
          <a:noFill/>
          <a:ln w="38100"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+mj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BA526A-EF91-3143-A3EE-355CA86975A2}"/>
              </a:ext>
            </a:extLst>
          </p:cNvPr>
          <p:cNvSpPr>
            <a:spLocks noChangeAspect="1"/>
          </p:cNvSpPr>
          <p:nvPr/>
        </p:nvSpPr>
        <p:spPr>
          <a:xfrm>
            <a:off x="812461" y="5995066"/>
            <a:ext cx="2561926" cy="515796"/>
          </a:xfrm>
          <a:prstGeom prst="rect">
            <a:avLst/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A00315-9AFF-D747-8CC1-BFD91C8B443D}"/>
              </a:ext>
            </a:extLst>
          </p:cNvPr>
          <p:cNvSpPr txBox="1"/>
          <p:nvPr/>
        </p:nvSpPr>
        <p:spPr>
          <a:xfrm>
            <a:off x="994795" y="3656991"/>
            <a:ext cx="2145715" cy="1200329"/>
          </a:xfrm>
          <a:prstGeom prst="rect">
            <a:avLst/>
          </a:prstGeom>
          <a:noFill/>
        </p:spPr>
        <p:txBody>
          <a:bodyPr wrap="square" lIns="45720" rIns="45720" rtlCol="0" anchor="ctr" anchorCtr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МОДУЛЬ 1</a:t>
            </a: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ОБРАЗОВАТЕЛЬНЫЕ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ПРОГРАММЫ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BB8EB4-A8DB-C64C-85CE-9A1D78D630AF}"/>
              </a:ext>
            </a:extLst>
          </p:cNvPr>
          <p:cNvSpPr>
            <a:spLocks/>
          </p:cNvSpPr>
          <p:nvPr/>
        </p:nvSpPr>
        <p:spPr>
          <a:xfrm>
            <a:off x="944226" y="2194305"/>
            <a:ext cx="516636" cy="515796"/>
          </a:xfrm>
          <a:prstGeom prst="rect">
            <a:avLst/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21060A6-BCD3-6A4D-98F3-95EDA2C3D572}"/>
              </a:ext>
            </a:extLst>
          </p:cNvPr>
          <p:cNvSpPr txBox="1"/>
          <p:nvPr/>
        </p:nvSpPr>
        <p:spPr>
          <a:xfrm>
            <a:off x="994795" y="2287760"/>
            <a:ext cx="415498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C50ED19-6FD9-5A40-A230-67276B7C0703}"/>
              </a:ext>
            </a:extLst>
          </p:cNvPr>
          <p:cNvSpPr>
            <a:spLocks noChangeAspect="1"/>
          </p:cNvSpPr>
          <p:nvPr/>
        </p:nvSpPr>
        <p:spPr>
          <a:xfrm>
            <a:off x="3495478" y="2537927"/>
            <a:ext cx="2561926" cy="3457138"/>
          </a:xfrm>
          <a:prstGeom prst="rect">
            <a:avLst/>
          </a:prstGeom>
          <a:noFill/>
          <a:ln w="38100">
            <a:solidFill>
              <a:srgbClr val="F49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+mj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5FA6BE8-9766-6F45-AA91-B58C38339475}"/>
              </a:ext>
            </a:extLst>
          </p:cNvPr>
          <p:cNvSpPr>
            <a:spLocks noChangeAspect="1"/>
          </p:cNvSpPr>
          <p:nvPr/>
        </p:nvSpPr>
        <p:spPr>
          <a:xfrm>
            <a:off x="3495478" y="5995066"/>
            <a:ext cx="2561926" cy="515796"/>
          </a:xfrm>
          <a:prstGeom prst="rect">
            <a:avLst/>
          </a:prstGeom>
          <a:solidFill>
            <a:srgbClr val="F49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FC3394-E20E-E445-86C7-DAA006A56B83}"/>
              </a:ext>
            </a:extLst>
          </p:cNvPr>
          <p:cNvSpPr txBox="1"/>
          <p:nvPr/>
        </p:nvSpPr>
        <p:spPr>
          <a:xfrm>
            <a:off x="3627243" y="3656991"/>
            <a:ext cx="2145715" cy="954107"/>
          </a:xfrm>
          <a:prstGeom prst="rect">
            <a:avLst/>
          </a:prstGeom>
          <a:noFill/>
        </p:spPr>
        <p:txBody>
          <a:bodyPr wrap="square" lIns="45720" rIns="45720" rtlCol="0" anchor="ctr" anchorCtr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МОДУЛЬ 2</a:t>
            </a:r>
          </a:p>
          <a:p>
            <a:pPr algn="ctr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ЛИЧНЫЙ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КАБИНЕТ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6089066-D9BA-FB4E-96AB-5BD6E9442DE0}"/>
              </a:ext>
            </a:extLst>
          </p:cNvPr>
          <p:cNvSpPr>
            <a:spLocks/>
          </p:cNvSpPr>
          <p:nvPr/>
        </p:nvSpPr>
        <p:spPr>
          <a:xfrm>
            <a:off x="3627243" y="2194305"/>
            <a:ext cx="516636" cy="515796"/>
          </a:xfrm>
          <a:prstGeom prst="rect">
            <a:avLst/>
          </a:prstGeom>
          <a:solidFill>
            <a:srgbClr val="F49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76C380E-443D-0B4E-A400-E066152FBFCE}"/>
              </a:ext>
            </a:extLst>
          </p:cNvPr>
          <p:cNvSpPr txBox="1"/>
          <p:nvPr/>
        </p:nvSpPr>
        <p:spPr>
          <a:xfrm>
            <a:off x="3677812" y="2287760"/>
            <a:ext cx="415498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4C590F-D8C5-CA44-9CD5-412EA08A2E7A}"/>
              </a:ext>
            </a:extLst>
          </p:cNvPr>
          <p:cNvSpPr>
            <a:spLocks noChangeAspect="1"/>
          </p:cNvSpPr>
          <p:nvPr/>
        </p:nvSpPr>
        <p:spPr>
          <a:xfrm>
            <a:off x="6178495" y="2537927"/>
            <a:ext cx="2561926" cy="3457138"/>
          </a:xfrm>
          <a:prstGeom prst="rect">
            <a:avLst/>
          </a:prstGeom>
          <a:noFill/>
          <a:ln w="38100">
            <a:solidFill>
              <a:srgbClr val="189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+mj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625070C-7E7F-A146-A98D-E9EE6BAEC56E}"/>
              </a:ext>
            </a:extLst>
          </p:cNvPr>
          <p:cNvSpPr>
            <a:spLocks noChangeAspect="1"/>
          </p:cNvSpPr>
          <p:nvPr/>
        </p:nvSpPr>
        <p:spPr>
          <a:xfrm>
            <a:off x="6178495" y="5995066"/>
            <a:ext cx="2561926" cy="515796"/>
          </a:xfrm>
          <a:prstGeom prst="rect">
            <a:avLst/>
          </a:prstGeom>
          <a:solidFill>
            <a:srgbClr val="189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D0C7505-B9EB-0943-BC28-0ED0762DD874}"/>
              </a:ext>
            </a:extLst>
          </p:cNvPr>
          <p:cNvSpPr txBox="1"/>
          <p:nvPr/>
        </p:nvSpPr>
        <p:spPr>
          <a:xfrm>
            <a:off x="6386600" y="3656990"/>
            <a:ext cx="2145715" cy="1200329"/>
          </a:xfrm>
          <a:prstGeom prst="rect">
            <a:avLst/>
          </a:prstGeom>
          <a:noFill/>
        </p:spPr>
        <p:txBody>
          <a:bodyPr wrap="square" lIns="45720" rIns="45720" rtlCol="0" anchor="ctr" anchorCtr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МОДУЛЬ 3</a:t>
            </a:r>
          </a:p>
          <a:p>
            <a:pPr algn="ctr"/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ЦИФРОВОЙ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ПРОФИЛЬ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3B9F761-5957-234A-8EB6-7B0F2584348E}"/>
              </a:ext>
            </a:extLst>
          </p:cNvPr>
          <p:cNvSpPr>
            <a:spLocks/>
          </p:cNvSpPr>
          <p:nvPr/>
        </p:nvSpPr>
        <p:spPr>
          <a:xfrm>
            <a:off x="6310259" y="2194305"/>
            <a:ext cx="516636" cy="515796"/>
          </a:xfrm>
          <a:prstGeom prst="rect">
            <a:avLst/>
          </a:prstGeom>
          <a:solidFill>
            <a:srgbClr val="189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8AF5E56-5AAE-2443-BD78-0FEAC5D239DC}"/>
              </a:ext>
            </a:extLst>
          </p:cNvPr>
          <p:cNvSpPr txBox="1"/>
          <p:nvPr/>
        </p:nvSpPr>
        <p:spPr>
          <a:xfrm>
            <a:off x="6360829" y="2287760"/>
            <a:ext cx="415498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FA4890C-980D-EE4B-BB31-D195FE4A56DF}"/>
              </a:ext>
            </a:extLst>
          </p:cNvPr>
          <p:cNvSpPr>
            <a:spLocks noChangeAspect="1"/>
          </p:cNvSpPr>
          <p:nvPr/>
        </p:nvSpPr>
        <p:spPr>
          <a:xfrm>
            <a:off x="8853828" y="2537927"/>
            <a:ext cx="2561926" cy="3457138"/>
          </a:xfrm>
          <a:prstGeom prst="rect">
            <a:avLst/>
          </a:prstGeom>
          <a:noFill/>
          <a:ln w="38100">
            <a:solidFill>
              <a:srgbClr val="DC5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+mj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52A01F0-9277-4C45-9A2E-3ED1EC21E15A}"/>
              </a:ext>
            </a:extLst>
          </p:cNvPr>
          <p:cNvSpPr>
            <a:spLocks noChangeAspect="1"/>
          </p:cNvSpPr>
          <p:nvPr/>
        </p:nvSpPr>
        <p:spPr>
          <a:xfrm>
            <a:off x="8853828" y="5995066"/>
            <a:ext cx="2561926" cy="515796"/>
          </a:xfrm>
          <a:prstGeom prst="rect">
            <a:avLst/>
          </a:prstGeom>
          <a:solidFill>
            <a:srgbClr val="DC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+mj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8F13DCA-D4B5-7B46-AA5C-EB045E80D2DA}"/>
              </a:ext>
            </a:extLst>
          </p:cNvPr>
          <p:cNvSpPr txBox="1"/>
          <p:nvPr/>
        </p:nvSpPr>
        <p:spPr>
          <a:xfrm>
            <a:off x="9061933" y="3656990"/>
            <a:ext cx="2145715" cy="1200329"/>
          </a:xfrm>
          <a:prstGeom prst="rect">
            <a:avLst/>
          </a:prstGeom>
          <a:noFill/>
        </p:spPr>
        <p:txBody>
          <a:bodyPr wrap="square" lIns="45720" rIns="45720" rtlCol="0" anchor="ctr" anchorCtr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МОДУЛЬ 4</a:t>
            </a:r>
          </a:p>
          <a:p>
            <a:pPr algn="ctr"/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РЕЗУЛЬТАТЫ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ОБУЧЕНИЯ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E12F7B2-E7B9-954A-950A-EB9631631415}"/>
              </a:ext>
            </a:extLst>
          </p:cNvPr>
          <p:cNvSpPr>
            <a:spLocks/>
          </p:cNvSpPr>
          <p:nvPr/>
        </p:nvSpPr>
        <p:spPr>
          <a:xfrm>
            <a:off x="8985592" y="2194305"/>
            <a:ext cx="516636" cy="515796"/>
          </a:xfrm>
          <a:prstGeom prst="rect">
            <a:avLst/>
          </a:prstGeom>
          <a:solidFill>
            <a:srgbClr val="DC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+mj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390A700-C1F4-F242-9BA1-1149C5F98A55}"/>
              </a:ext>
            </a:extLst>
          </p:cNvPr>
          <p:cNvSpPr txBox="1"/>
          <p:nvPr/>
        </p:nvSpPr>
        <p:spPr>
          <a:xfrm>
            <a:off x="9036162" y="2287760"/>
            <a:ext cx="415498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3DCBB7-8BBC-AF46-B070-A56A845510FB}"/>
              </a:ext>
            </a:extLst>
          </p:cNvPr>
          <p:cNvSpPr txBox="1"/>
          <p:nvPr/>
        </p:nvSpPr>
        <p:spPr>
          <a:xfrm>
            <a:off x="717025" y="680794"/>
            <a:ext cx="1117017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Mukta" panose="020B0000000000000000" pitchFamily="34" charset="77"/>
              </a:rPr>
              <a:t>Цифровая платформа РИКП – набор информационных модулей (систем, сервисов, баз данных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Mukta" panose="020B0000000000000000" pitchFamily="34" charset="77"/>
              </a:rPr>
              <a:t>),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Mukta" panose="020B0000000000000000" pitchFamily="34" charset="77"/>
              </a:rPr>
              <a:t>предназначенных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Mukta" panose="020B0000000000000000" pitchFamily="34" charset="77"/>
              </a:rPr>
              <a:t>для организационно-методического обеспечения реализации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Mukta" panose="020B0000000000000000" pitchFamily="34" charset="77"/>
              </a:rPr>
              <a:t>дополнительных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Mukta" panose="020B0000000000000000" pitchFamily="34" charset="77"/>
              </a:rPr>
              <a:t>профессиональных программ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Source Sans Pro" panose="020B0503030403020204" pitchFamily="34" charset="0"/>
              <a:cs typeface="Mukta" panose="020B0000000000000000" pitchFamily="34" charset="77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811509" y="4857319"/>
            <a:ext cx="1961449" cy="810150"/>
          </a:xfrm>
          <a:prstGeom prst="roundRect">
            <a:avLst/>
          </a:prstGeom>
          <a:solidFill>
            <a:srgbClr val="F49848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ЗАПИСЬ НА КУРС</a:t>
            </a:r>
          </a:p>
        </p:txBody>
      </p:sp>
    </p:spTree>
    <p:extLst>
      <p:ext uri="{BB962C8B-B14F-4D97-AF65-F5344CB8AC3E}">
        <p14:creationId xmlns:p14="http://schemas.microsoft.com/office/powerpoint/2010/main" val="1680414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65E389-D828-3D43-A06C-536BE842B4A9}"/>
              </a:ext>
            </a:extLst>
          </p:cNvPr>
          <p:cNvSpPr txBox="1"/>
          <p:nvPr/>
        </p:nvSpPr>
        <p:spPr>
          <a:xfrm>
            <a:off x="2852339" y="472621"/>
            <a:ext cx="6125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АРХИТЕКТУРА </a:t>
            </a:r>
            <a:r>
              <a:rPr lang="ru-RU" sz="24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ЦИФРОВОЙ ПЛАТФОРМЫ</a:t>
            </a:r>
            <a:endParaRPr lang="en-US" sz="24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sp>
        <p:nvSpPr>
          <p:cNvPr id="4" name="Freeform 1">
            <a:extLst>
              <a:ext uri="{FF2B5EF4-FFF2-40B4-BE49-F238E27FC236}">
                <a16:creationId xmlns:a16="http://schemas.microsoft.com/office/drawing/2014/main" id="{62EF2DE8-D713-3046-9EB2-D375BC456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834" y="3449556"/>
            <a:ext cx="3613897" cy="2187682"/>
          </a:xfrm>
          <a:custGeom>
            <a:avLst/>
            <a:gdLst>
              <a:gd name="T0" fmla="*/ 10013 w 10380"/>
              <a:gd name="T1" fmla="*/ 0 h 6284"/>
              <a:gd name="T2" fmla="*/ 366 w 10380"/>
              <a:gd name="T3" fmla="*/ 0 h 6284"/>
              <a:gd name="T4" fmla="*/ 366 w 10380"/>
              <a:gd name="T5" fmla="*/ 0 h 6284"/>
              <a:gd name="T6" fmla="*/ 0 w 10380"/>
              <a:gd name="T7" fmla="*/ 366 h 6284"/>
              <a:gd name="T8" fmla="*/ 0 w 10380"/>
              <a:gd name="T9" fmla="*/ 6283 h 6284"/>
              <a:gd name="T10" fmla="*/ 10379 w 10380"/>
              <a:gd name="T11" fmla="*/ 6283 h 6284"/>
              <a:gd name="T12" fmla="*/ 10379 w 10380"/>
              <a:gd name="T13" fmla="*/ 366 h 6284"/>
              <a:gd name="T14" fmla="*/ 10379 w 10380"/>
              <a:gd name="T15" fmla="*/ 366 h 6284"/>
              <a:gd name="T16" fmla="*/ 10013 w 10380"/>
              <a:gd name="T17" fmla="*/ 0 h 6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80" h="6284">
                <a:moveTo>
                  <a:pt x="10013" y="0"/>
                </a:moveTo>
                <a:lnTo>
                  <a:pt x="366" y="0"/>
                </a:lnTo>
                <a:lnTo>
                  <a:pt x="366" y="0"/>
                </a:lnTo>
                <a:cubicBezTo>
                  <a:pt x="164" y="0"/>
                  <a:pt x="0" y="163"/>
                  <a:pt x="0" y="366"/>
                </a:cubicBezTo>
                <a:lnTo>
                  <a:pt x="0" y="6283"/>
                </a:lnTo>
                <a:lnTo>
                  <a:pt x="10379" y="6283"/>
                </a:lnTo>
                <a:lnTo>
                  <a:pt x="10379" y="366"/>
                </a:lnTo>
                <a:lnTo>
                  <a:pt x="10379" y="366"/>
                </a:lnTo>
                <a:cubicBezTo>
                  <a:pt x="10379" y="163"/>
                  <a:pt x="10215" y="0"/>
                  <a:pt x="10013" y="0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91578B73-8E09-2B4A-B9D6-0178A4ACA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130" y="3636852"/>
            <a:ext cx="3237770" cy="1811554"/>
          </a:xfrm>
          <a:custGeom>
            <a:avLst/>
            <a:gdLst>
              <a:gd name="T0" fmla="*/ 0 w 9300"/>
              <a:gd name="T1" fmla="*/ 0 h 5205"/>
              <a:gd name="T2" fmla="*/ 9299 w 9300"/>
              <a:gd name="T3" fmla="*/ 0 h 5205"/>
              <a:gd name="T4" fmla="*/ 9299 w 9300"/>
              <a:gd name="T5" fmla="*/ 5204 h 5205"/>
              <a:gd name="T6" fmla="*/ 0 w 9300"/>
              <a:gd name="T7" fmla="*/ 5204 h 5205"/>
              <a:gd name="T8" fmla="*/ 0 w 9300"/>
              <a:gd name="T9" fmla="*/ 0 h 5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00" h="5205">
                <a:moveTo>
                  <a:pt x="0" y="0"/>
                </a:moveTo>
                <a:lnTo>
                  <a:pt x="9299" y="0"/>
                </a:lnTo>
                <a:lnTo>
                  <a:pt x="9299" y="5204"/>
                </a:lnTo>
                <a:lnTo>
                  <a:pt x="0" y="5204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7EF528CC-DF6D-DA48-98B6-3D9C27EA5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834" y="5637238"/>
            <a:ext cx="3613897" cy="400691"/>
          </a:xfrm>
          <a:custGeom>
            <a:avLst/>
            <a:gdLst>
              <a:gd name="T0" fmla="*/ 0 w 10380"/>
              <a:gd name="T1" fmla="*/ 784 h 1151"/>
              <a:gd name="T2" fmla="*/ 0 w 10380"/>
              <a:gd name="T3" fmla="*/ 784 h 1151"/>
              <a:gd name="T4" fmla="*/ 366 w 10380"/>
              <a:gd name="T5" fmla="*/ 1150 h 1151"/>
              <a:gd name="T6" fmla="*/ 10013 w 10380"/>
              <a:gd name="T7" fmla="*/ 1150 h 1151"/>
              <a:gd name="T8" fmla="*/ 10013 w 10380"/>
              <a:gd name="T9" fmla="*/ 1150 h 1151"/>
              <a:gd name="T10" fmla="*/ 10379 w 10380"/>
              <a:gd name="T11" fmla="*/ 784 h 1151"/>
              <a:gd name="T12" fmla="*/ 10379 w 10380"/>
              <a:gd name="T13" fmla="*/ 0 h 1151"/>
              <a:gd name="T14" fmla="*/ 0 w 10380"/>
              <a:gd name="T15" fmla="*/ 0 h 1151"/>
              <a:gd name="T16" fmla="*/ 0 w 10380"/>
              <a:gd name="T17" fmla="*/ 784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80" h="1151">
                <a:moveTo>
                  <a:pt x="0" y="784"/>
                </a:moveTo>
                <a:lnTo>
                  <a:pt x="0" y="784"/>
                </a:lnTo>
                <a:cubicBezTo>
                  <a:pt x="0" y="986"/>
                  <a:pt x="164" y="1150"/>
                  <a:pt x="366" y="1150"/>
                </a:cubicBezTo>
                <a:lnTo>
                  <a:pt x="10013" y="1150"/>
                </a:lnTo>
                <a:lnTo>
                  <a:pt x="10013" y="1150"/>
                </a:lnTo>
                <a:cubicBezTo>
                  <a:pt x="10215" y="1150"/>
                  <a:pt x="10379" y="986"/>
                  <a:pt x="10379" y="784"/>
                </a:cubicBezTo>
                <a:lnTo>
                  <a:pt x="10379" y="0"/>
                </a:lnTo>
                <a:lnTo>
                  <a:pt x="0" y="0"/>
                </a:lnTo>
                <a:lnTo>
                  <a:pt x="0" y="784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EAEE46DA-C285-394F-BB06-F25B898D9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14" y="5781548"/>
            <a:ext cx="109000" cy="109000"/>
          </a:xfrm>
          <a:custGeom>
            <a:avLst/>
            <a:gdLst>
              <a:gd name="T0" fmla="*/ 312 w 313"/>
              <a:gd name="T1" fmla="*/ 156 h 314"/>
              <a:gd name="T2" fmla="*/ 312 w 313"/>
              <a:gd name="T3" fmla="*/ 156 h 314"/>
              <a:gd name="T4" fmla="*/ 156 w 313"/>
              <a:gd name="T5" fmla="*/ 313 h 314"/>
              <a:gd name="T6" fmla="*/ 156 w 313"/>
              <a:gd name="T7" fmla="*/ 313 h 314"/>
              <a:gd name="T8" fmla="*/ 0 w 313"/>
              <a:gd name="T9" fmla="*/ 156 h 314"/>
              <a:gd name="T10" fmla="*/ 0 w 313"/>
              <a:gd name="T11" fmla="*/ 156 h 314"/>
              <a:gd name="T12" fmla="*/ 156 w 313"/>
              <a:gd name="T13" fmla="*/ 0 h 314"/>
              <a:gd name="T14" fmla="*/ 156 w 313"/>
              <a:gd name="T15" fmla="*/ 0 h 314"/>
              <a:gd name="T16" fmla="*/ 312 w 313"/>
              <a:gd name="T17" fmla="*/ 156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14">
                <a:moveTo>
                  <a:pt x="312" y="156"/>
                </a:moveTo>
                <a:lnTo>
                  <a:pt x="312" y="156"/>
                </a:lnTo>
                <a:cubicBezTo>
                  <a:pt x="312" y="243"/>
                  <a:pt x="242" y="313"/>
                  <a:pt x="156" y="313"/>
                </a:cubicBezTo>
                <a:lnTo>
                  <a:pt x="156" y="313"/>
                </a:lnTo>
                <a:cubicBezTo>
                  <a:pt x="70" y="313"/>
                  <a:pt x="0" y="243"/>
                  <a:pt x="0" y="156"/>
                </a:cubicBez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lnTo>
                  <a:pt x="156" y="0"/>
                </a:lnTo>
                <a:cubicBezTo>
                  <a:pt x="242" y="0"/>
                  <a:pt x="312" y="70"/>
                  <a:pt x="312" y="156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63B811E-2302-734A-BB15-77D3164B3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781" y="6036394"/>
            <a:ext cx="654002" cy="356170"/>
          </a:xfrm>
          <a:custGeom>
            <a:avLst/>
            <a:gdLst>
              <a:gd name="T0" fmla="*/ 1877 w 1878"/>
              <a:gd name="T1" fmla="*/ 0 h 1023"/>
              <a:gd name="T2" fmla="*/ 0 w 1878"/>
              <a:gd name="T3" fmla="*/ 0 h 1023"/>
              <a:gd name="T4" fmla="*/ 0 w 1878"/>
              <a:gd name="T5" fmla="*/ 1022 h 1023"/>
              <a:gd name="T6" fmla="*/ 1877 w 1878"/>
              <a:gd name="T7" fmla="*/ 1022 h 1023"/>
              <a:gd name="T8" fmla="*/ 1877 w 1878"/>
              <a:gd name="T9" fmla="*/ 0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8" h="1023">
                <a:moveTo>
                  <a:pt x="1877" y="0"/>
                </a:moveTo>
                <a:lnTo>
                  <a:pt x="0" y="0"/>
                </a:lnTo>
                <a:lnTo>
                  <a:pt x="0" y="1022"/>
                </a:lnTo>
                <a:lnTo>
                  <a:pt x="1877" y="1022"/>
                </a:lnTo>
                <a:lnTo>
                  <a:pt x="1877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B1F8C85-D450-164A-A587-C54107FCC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781" y="6036394"/>
            <a:ext cx="654002" cy="109000"/>
          </a:xfrm>
          <a:custGeom>
            <a:avLst/>
            <a:gdLst>
              <a:gd name="T0" fmla="*/ 1877 w 1878"/>
              <a:gd name="T1" fmla="*/ 313 h 314"/>
              <a:gd name="T2" fmla="*/ 0 w 1878"/>
              <a:gd name="T3" fmla="*/ 313 h 314"/>
              <a:gd name="T4" fmla="*/ 0 w 1878"/>
              <a:gd name="T5" fmla="*/ 0 h 314"/>
              <a:gd name="T6" fmla="*/ 1877 w 1878"/>
              <a:gd name="T7" fmla="*/ 0 h 314"/>
              <a:gd name="T8" fmla="*/ 1877 w 1878"/>
              <a:gd name="T9" fmla="*/ 31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8" h="314">
                <a:moveTo>
                  <a:pt x="1877" y="313"/>
                </a:moveTo>
                <a:lnTo>
                  <a:pt x="0" y="313"/>
                </a:lnTo>
                <a:lnTo>
                  <a:pt x="0" y="0"/>
                </a:lnTo>
                <a:lnTo>
                  <a:pt x="1877" y="0"/>
                </a:lnTo>
                <a:lnTo>
                  <a:pt x="1877" y="313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4ACA5146-CE0E-804A-9FAF-3EF82FB70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430" y="3529388"/>
            <a:ext cx="29169" cy="29170"/>
          </a:xfrm>
          <a:custGeom>
            <a:avLst/>
            <a:gdLst>
              <a:gd name="T0" fmla="*/ 84 w 85"/>
              <a:gd name="T1" fmla="*/ 42 h 85"/>
              <a:gd name="T2" fmla="*/ 84 w 85"/>
              <a:gd name="T3" fmla="*/ 42 h 85"/>
              <a:gd name="T4" fmla="*/ 42 w 85"/>
              <a:gd name="T5" fmla="*/ 0 h 85"/>
              <a:gd name="T6" fmla="*/ 42 w 85"/>
              <a:gd name="T7" fmla="*/ 0 h 85"/>
              <a:gd name="T8" fmla="*/ 0 w 85"/>
              <a:gd name="T9" fmla="*/ 42 h 85"/>
              <a:gd name="T10" fmla="*/ 0 w 85"/>
              <a:gd name="T11" fmla="*/ 42 h 85"/>
              <a:gd name="T12" fmla="*/ 42 w 85"/>
              <a:gd name="T13" fmla="*/ 84 h 85"/>
              <a:gd name="T14" fmla="*/ 42 w 85"/>
              <a:gd name="T15" fmla="*/ 84 h 85"/>
              <a:gd name="T16" fmla="*/ 84 w 85"/>
              <a:gd name="T17" fmla="*/ 4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85">
                <a:moveTo>
                  <a:pt x="84" y="42"/>
                </a:moveTo>
                <a:lnTo>
                  <a:pt x="84" y="42"/>
                </a:lnTo>
                <a:cubicBezTo>
                  <a:pt x="84" y="19"/>
                  <a:pt x="65" y="0"/>
                  <a:pt x="42" y="0"/>
                </a:cubicBezTo>
                <a:lnTo>
                  <a:pt x="42" y="0"/>
                </a:lnTo>
                <a:cubicBezTo>
                  <a:pt x="19" y="0"/>
                  <a:pt x="0" y="19"/>
                  <a:pt x="0" y="42"/>
                </a:cubicBezTo>
                <a:lnTo>
                  <a:pt x="0" y="42"/>
                </a:lnTo>
                <a:cubicBezTo>
                  <a:pt x="0" y="65"/>
                  <a:pt x="19" y="84"/>
                  <a:pt x="42" y="84"/>
                </a:cubicBezTo>
                <a:lnTo>
                  <a:pt x="42" y="84"/>
                </a:lnTo>
                <a:cubicBezTo>
                  <a:pt x="65" y="84"/>
                  <a:pt x="84" y="65"/>
                  <a:pt x="84" y="42"/>
                </a:cubicBezTo>
              </a:path>
            </a:pathLst>
          </a:custGeom>
          <a:solidFill>
            <a:srgbClr val="333E4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B1DF892A-8B36-5D47-A304-D2DD28D3D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500" y="3532458"/>
            <a:ext cx="24564" cy="24564"/>
          </a:xfrm>
          <a:custGeom>
            <a:avLst/>
            <a:gdLst>
              <a:gd name="T0" fmla="*/ 70 w 71"/>
              <a:gd name="T1" fmla="*/ 35 h 71"/>
              <a:gd name="T2" fmla="*/ 70 w 71"/>
              <a:gd name="T3" fmla="*/ 35 h 71"/>
              <a:gd name="T4" fmla="*/ 35 w 71"/>
              <a:gd name="T5" fmla="*/ 0 h 71"/>
              <a:gd name="T6" fmla="*/ 35 w 71"/>
              <a:gd name="T7" fmla="*/ 0 h 71"/>
              <a:gd name="T8" fmla="*/ 0 w 71"/>
              <a:gd name="T9" fmla="*/ 35 h 71"/>
              <a:gd name="T10" fmla="*/ 0 w 71"/>
              <a:gd name="T11" fmla="*/ 35 h 71"/>
              <a:gd name="T12" fmla="*/ 35 w 71"/>
              <a:gd name="T13" fmla="*/ 70 h 71"/>
              <a:gd name="T14" fmla="*/ 35 w 71"/>
              <a:gd name="T15" fmla="*/ 70 h 71"/>
              <a:gd name="T16" fmla="*/ 70 w 71"/>
              <a:gd name="T17" fmla="*/ 3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71">
                <a:moveTo>
                  <a:pt x="70" y="35"/>
                </a:moveTo>
                <a:lnTo>
                  <a:pt x="70" y="35"/>
                </a:lnTo>
                <a:cubicBezTo>
                  <a:pt x="70" y="16"/>
                  <a:pt x="54" y="0"/>
                  <a:pt x="35" y="0"/>
                </a:cubicBezTo>
                <a:lnTo>
                  <a:pt x="35" y="0"/>
                </a:lnTo>
                <a:cubicBezTo>
                  <a:pt x="16" y="0"/>
                  <a:pt x="0" y="16"/>
                  <a:pt x="0" y="35"/>
                </a:cubicBezTo>
                <a:lnTo>
                  <a:pt x="0" y="35"/>
                </a:lnTo>
                <a:cubicBezTo>
                  <a:pt x="0" y="54"/>
                  <a:pt x="16" y="70"/>
                  <a:pt x="35" y="70"/>
                </a:cubicBezTo>
                <a:lnTo>
                  <a:pt x="35" y="70"/>
                </a:lnTo>
                <a:cubicBezTo>
                  <a:pt x="54" y="70"/>
                  <a:pt x="70" y="54"/>
                  <a:pt x="70" y="35"/>
                </a:cubicBezTo>
              </a:path>
            </a:pathLst>
          </a:custGeom>
          <a:solidFill>
            <a:srgbClr val="1E25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E96628D4-6432-C449-8453-171F4DB9E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571" y="3535528"/>
            <a:ext cx="18423" cy="18423"/>
          </a:xfrm>
          <a:custGeom>
            <a:avLst/>
            <a:gdLst>
              <a:gd name="T0" fmla="*/ 52 w 53"/>
              <a:gd name="T1" fmla="*/ 25 h 52"/>
              <a:gd name="T2" fmla="*/ 52 w 53"/>
              <a:gd name="T3" fmla="*/ 25 h 52"/>
              <a:gd name="T4" fmla="*/ 26 w 53"/>
              <a:gd name="T5" fmla="*/ 0 h 52"/>
              <a:gd name="T6" fmla="*/ 26 w 53"/>
              <a:gd name="T7" fmla="*/ 0 h 52"/>
              <a:gd name="T8" fmla="*/ 0 w 53"/>
              <a:gd name="T9" fmla="*/ 25 h 52"/>
              <a:gd name="T10" fmla="*/ 0 w 53"/>
              <a:gd name="T11" fmla="*/ 25 h 52"/>
              <a:gd name="T12" fmla="*/ 26 w 53"/>
              <a:gd name="T13" fmla="*/ 51 h 52"/>
              <a:gd name="T14" fmla="*/ 26 w 53"/>
              <a:gd name="T15" fmla="*/ 51 h 52"/>
              <a:gd name="T16" fmla="*/ 52 w 53"/>
              <a:gd name="T17" fmla="*/ 2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52">
                <a:moveTo>
                  <a:pt x="52" y="25"/>
                </a:moveTo>
                <a:lnTo>
                  <a:pt x="52" y="25"/>
                </a:lnTo>
                <a:cubicBezTo>
                  <a:pt x="52" y="11"/>
                  <a:pt x="40" y="0"/>
                  <a:pt x="26" y="0"/>
                </a:cubicBezTo>
                <a:lnTo>
                  <a:pt x="26" y="0"/>
                </a:lnTo>
                <a:cubicBezTo>
                  <a:pt x="12" y="0"/>
                  <a:pt x="0" y="11"/>
                  <a:pt x="0" y="25"/>
                </a:cubicBezTo>
                <a:lnTo>
                  <a:pt x="0" y="25"/>
                </a:lnTo>
                <a:cubicBezTo>
                  <a:pt x="0" y="40"/>
                  <a:pt x="12" y="51"/>
                  <a:pt x="26" y="51"/>
                </a:cubicBezTo>
                <a:lnTo>
                  <a:pt x="26" y="51"/>
                </a:lnTo>
                <a:cubicBezTo>
                  <a:pt x="40" y="51"/>
                  <a:pt x="52" y="40"/>
                  <a:pt x="52" y="25"/>
                </a:cubicBezTo>
              </a:path>
            </a:pathLst>
          </a:custGeom>
          <a:solidFill>
            <a:srgbClr val="0037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BEA209AB-2A5F-904E-9D8F-54D8B2FB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641" y="3538599"/>
            <a:ext cx="12282" cy="12282"/>
          </a:xfrm>
          <a:custGeom>
            <a:avLst/>
            <a:gdLst>
              <a:gd name="T0" fmla="*/ 36 w 37"/>
              <a:gd name="T1" fmla="*/ 18 h 37"/>
              <a:gd name="T2" fmla="*/ 36 w 37"/>
              <a:gd name="T3" fmla="*/ 18 h 37"/>
              <a:gd name="T4" fmla="*/ 18 w 37"/>
              <a:gd name="T5" fmla="*/ 0 h 37"/>
              <a:gd name="T6" fmla="*/ 18 w 37"/>
              <a:gd name="T7" fmla="*/ 0 h 37"/>
              <a:gd name="T8" fmla="*/ 0 w 37"/>
              <a:gd name="T9" fmla="*/ 18 h 37"/>
              <a:gd name="T10" fmla="*/ 0 w 37"/>
              <a:gd name="T11" fmla="*/ 18 h 37"/>
              <a:gd name="T12" fmla="*/ 18 w 37"/>
              <a:gd name="T13" fmla="*/ 36 h 37"/>
              <a:gd name="T14" fmla="*/ 18 w 37"/>
              <a:gd name="T15" fmla="*/ 36 h 37"/>
              <a:gd name="T16" fmla="*/ 36 w 37"/>
              <a:gd name="T17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37">
                <a:moveTo>
                  <a:pt x="36" y="18"/>
                </a:moveTo>
                <a:lnTo>
                  <a:pt x="36" y="18"/>
                </a:lnTo>
                <a:cubicBezTo>
                  <a:pt x="36" y="8"/>
                  <a:pt x="28" y="0"/>
                  <a:pt x="18" y="0"/>
                </a:cubicBezTo>
                <a:lnTo>
                  <a:pt x="18" y="0"/>
                </a:lnTo>
                <a:cubicBezTo>
                  <a:pt x="8" y="0"/>
                  <a:pt x="0" y="8"/>
                  <a:pt x="0" y="18"/>
                </a:cubicBezTo>
                <a:lnTo>
                  <a:pt x="0" y="18"/>
                </a:lnTo>
                <a:cubicBezTo>
                  <a:pt x="0" y="28"/>
                  <a:pt x="8" y="36"/>
                  <a:pt x="18" y="36"/>
                </a:cubicBezTo>
                <a:lnTo>
                  <a:pt x="18" y="36"/>
                </a:lnTo>
                <a:cubicBezTo>
                  <a:pt x="28" y="36"/>
                  <a:pt x="36" y="28"/>
                  <a:pt x="36" y="18"/>
                </a:cubicBezTo>
              </a:path>
            </a:pathLst>
          </a:custGeom>
          <a:solidFill>
            <a:srgbClr val="1E25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E7BB128C-AD85-614A-AC92-8A997AE3D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782" y="3535529"/>
            <a:ext cx="10746" cy="10747"/>
          </a:xfrm>
          <a:custGeom>
            <a:avLst/>
            <a:gdLst>
              <a:gd name="T0" fmla="*/ 28 w 29"/>
              <a:gd name="T1" fmla="*/ 15 h 29"/>
              <a:gd name="T2" fmla="*/ 28 w 29"/>
              <a:gd name="T3" fmla="*/ 15 h 29"/>
              <a:gd name="T4" fmla="*/ 14 w 29"/>
              <a:gd name="T5" fmla="*/ 0 h 29"/>
              <a:gd name="T6" fmla="*/ 14 w 29"/>
              <a:gd name="T7" fmla="*/ 0 h 29"/>
              <a:gd name="T8" fmla="*/ 0 w 29"/>
              <a:gd name="T9" fmla="*/ 15 h 29"/>
              <a:gd name="T10" fmla="*/ 0 w 29"/>
              <a:gd name="T11" fmla="*/ 15 h 29"/>
              <a:gd name="T12" fmla="*/ 14 w 29"/>
              <a:gd name="T13" fmla="*/ 28 h 29"/>
              <a:gd name="T14" fmla="*/ 14 w 29"/>
              <a:gd name="T15" fmla="*/ 28 h 29"/>
              <a:gd name="T16" fmla="*/ 28 w 29"/>
              <a:gd name="T17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29">
                <a:moveTo>
                  <a:pt x="28" y="15"/>
                </a:moveTo>
                <a:lnTo>
                  <a:pt x="28" y="15"/>
                </a:lnTo>
                <a:cubicBezTo>
                  <a:pt x="28" y="6"/>
                  <a:pt x="22" y="0"/>
                  <a:pt x="14" y="0"/>
                </a:cubicBezTo>
                <a:lnTo>
                  <a:pt x="14" y="0"/>
                </a:lnTo>
                <a:cubicBezTo>
                  <a:pt x="6" y="0"/>
                  <a:pt x="0" y="6"/>
                  <a:pt x="0" y="15"/>
                </a:cubicBezTo>
                <a:lnTo>
                  <a:pt x="0" y="15"/>
                </a:lnTo>
                <a:cubicBezTo>
                  <a:pt x="0" y="22"/>
                  <a:pt x="6" y="28"/>
                  <a:pt x="14" y="28"/>
                </a:cubicBezTo>
                <a:lnTo>
                  <a:pt x="14" y="28"/>
                </a:lnTo>
                <a:cubicBezTo>
                  <a:pt x="22" y="28"/>
                  <a:pt x="28" y="22"/>
                  <a:pt x="28" y="1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B5ACFAAF-2428-7F4E-9BE1-DC1381F93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090" y="6392564"/>
            <a:ext cx="1019383" cy="84437"/>
          </a:xfrm>
          <a:custGeom>
            <a:avLst/>
            <a:gdLst>
              <a:gd name="T0" fmla="*/ 2928 w 2929"/>
              <a:gd name="T1" fmla="*/ 243 h 244"/>
              <a:gd name="T2" fmla="*/ 0 w 2929"/>
              <a:gd name="T3" fmla="*/ 243 h 244"/>
              <a:gd name="T4" fmla="*/ 0 w 2929"/>
              <a:gd name="T5" fmla="*/ 0 h 244"/>
              <a:gd name="T6" fmla="*/ 2928 w 2929"/>
              <a:gd name="T7" fmla="*/ 0 h 244"/>
              <a:gd name="T8" fmla="*/ 2928 w 2929"/>
              <a:gd name="T9" fmla="*/ 243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9" h="244">
                <a:moveTo>
                  <a:pt x="2928" y="243"/>
                </a:moveTo>
                <a:lnTo>
                  <a:pt x="0" y="243"/>
                </a:lnTo>
                <a:lnTo>
                  <a:pt x="0" y="0"/>
                </a:lnTo>
                <a:lnTo>
                  <a:pt x="2928" y="0"/>
                </a:lnTo>
                <a:lnTo>
                  <a:pt x="2928" y="243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1ED374B9-F4DD-D74F-8B4E-421F9EC21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833" y="3449556"/>
            <a:ext cx="1806949" cy="3027444"/>
          </a:xfrm>
          <a:custGeom>
            <a:avLst/>
            <a:gdLst>
              <a:gd name="T0" fmla="*/ 366 w 5191"/>
              <a:gd name="T1" fmla="*/ 0 h 8696"/>
              <a:gd name="T2" fmla="*/ 366 w 5191"/>
              <a:gd name="T3" fmla="*/ 0 h 8696"/>
              <a:gd name="T4" fmla="*/ 0 w 5191"/>
              <a:gd name="T5" fmla="*/ 366 h 8696"/>
              <a:gd name="T6" fmla="*/ 0 w 5191"/>
              <a:gd name="T7" fmla="*/ 7067 h 8696"/>
              <a:gd name="T8" fmla="*/ 0 w 5191"/>
              <a:gd name="T9" fmla="*/ 7067 h 8696"/>
              <a:gd name="T10" fmla="*/ 366 w 5191"/>
              <a:gd name="T11" fmla="*/ 7433 h 8696"/>
              <a:gd name="T12" fmla="*/ 4251 w 5191"/>
              <a:gd name="T13" fmla="*/ 7433 h 8696"/>
              <a:gd name="T14" fmla="*/ 4251 w 5191"/>
              <a:gd name="T15" fmla="*/ 8453 h 8696"/>
              <a:gd name="T16" fmla="*/ 3726 w 5191"/>
              <a:gd name="T17" fmla="*/ 8453 h 8696"/>
              <a:gd name="T18" fmla="*/ 3726 w 5191"/>
              <a:gd name="T19" fmla="*/ 8695 h 8696"/>
              <a:gd name="T20" fmla="*/ 5190 w 5191"/>
              <a:gd name="T21" fmla="*/ 8695 h 8696"/>
              <a:gd name="T22" fmla="*/ 5190 w 5191"/>
              <a:gd name="T23" fmla="*/ 0 h 8696"/>
              <a:gd name="T24" fmla="*/ 366 w 5191"/>
              <a:gd name="T25" fmla="*/ 0 h 8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91" h="8696">
                <a:moveTo>
                  <a:pt x="366" y="0"/>
                </a:moveTo>
                <a:lnTo>
                  <a:pt x="366" y="0"/>
                </a:lnTo>
                <a:cubicBezTo>
                  <a:pt x="164" y="0"/>
                  <a:pt x="0" y="163"/>
                  <a:pt x="0" y="366"/>
                </a:cubicBezTo>
                <a:lnTo>
                  <a:pt x="0" y="7067"/>
                </a:lnTo>
                <a:lnTo>
                  <a:pt x="0" y="7067"/>
                </a:lnTo>
                <a:cubicBezTo>
                  <a:pt x="0" y="7269"/>
                  <a:pt x="164" y="7433"/>
                  <a:pt x="366" y="7433"/>
                </a:cubicBezTo>
                <a:lnTo>
                  <a:pt x="4251" y="7433"/>
                </a:lnTo>
                <a:lnTo>
                  <a:pt x="4251" y="8453"/>
                </a:lnTo>
                <a:lnTo>
                  <a:pt x="3726" y="8453"/>
                </a:lnTo>
                <a:lnTo>
                  <a:pt x="3726" y="8695"/>
                </a:lnTo>
                <a:lnTo>
                  <a:pt x="5190" y="8695"/>
                </a:lnTo>
                <a:lnTo>
                  <a:pt x="5190" y="0"/>
                </a:lnTo>
                <a:lnTo>
                  <a:pt x="366" y="0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1864ED69-418A-9446-A0E5-7CAB2AB61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130" y="3636852"/>
            <a:ext cx="3237770" cy="1811554"/>
          </a:xfrm>
          <a:custGeom>
            <a:avLst/>
            <a:gdLst>
              <a:gd name="T0" fmla="*/ 7965 w 9300"/>
              <a:gd name="T1" fmla="*/ 0 h 5205"/>
              <a:gd name="T2" fmla="*/ 4592 w 9300"/>
              <a:gd name="T3" fmla="*/ 0 h 5205"/>
              <a:gd name="T4" fmla="*/ 9299 w 9300"/>
              <a:gd name="T5" fmla="*/ 4707 h 5205"/>
              <a:gd name="T6" fmla="*/ 9299 w 9300"/>
              <a:gd name="T7" fmla="*/ 1333 h 5205"/>
              <a:gd name="T8" fmla="*/ 7965 w 9300"/>
              <a:gd name="T9" fmla="*/ 0 h 5205"/>
              <a:gd name="T10" fmla="*/ 0 w 9300"/>
              <a:gd name="T11" fmla="*/ 3163 h 5205"/>
              <a:gd name="T12" fmla="*/ 2041 w 9300"/>
              <a:gd name="T13" fmla="*/ 5204 h 5205"/>
              <a:gd name="T14" fmla="*/ 3660 w 9300"/>
              <a:gd name="T15" fmla="*/ 5204 h 5205"/>
              <a:gd name="T16" fmla="*/ 0 w 9300"/>
              <a:gd name="T17" fmla="*/ 1544 h 5205"/>
              <a:gd name="T18" fmla="*/ 0 w 9300"/>
              <a:gd name="T19" fmla="*/ 3163 h 5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00" h="5205">
                <a:moveTo>
                  <a:pt x="7965" y="0"/>
                </a:moveTo>
                <a:lnTo>
                  <a:pt x="4592" y="0"/>
                </a:lnTo>
                <a:lnTo>
                  <a:pt x="9299" y="4707"/>
                </a:lnTo>
                <a:lnTo>
                  <a:pt x="9299" y="1333"/>
                </a:lnTo>
                <a:lnTo>
                  <a:pt x="7965" y="0"/>
                </a:lnTo>
                <a:close/>
                <a:moveTo>
                  <a:pt x="0" y="3163"/>
                </a:moveTo>
                <a:lnTo>
                  <a:pt x="2041" y="5204"/>
                </a:lnTo>
                <a:lnTo>
                  <a:pt x="3660" y="5204"/>
                </a:lnTo>
                <a:lnTo>
                  <a:pt x="0" y="1544"/>
                </a:lnTo>
                <a:lnTo>
                  <a:pt x="0" y="3163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63BB5669-C4D4-CB4A-B9C1-0987ED9E8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5391" y="4912617"/>
            <a:ext cx="884284" cy="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50EC9807-22D0-4A4C-87A3-2CFFB8415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898" y="5287209"/>
            <a:ext cx="21493" cy="19958"/>
          </a:xfrm>
          <a:custGeom>
            <a:avLst/>
            <a:gdLst>
              <a:gd name="T0" fmla="*/ 59 w 60"/>
              <a:gd name="T1" fmla="*/ 0 h 59"/>
              <a:gd name="T2" fmla="*/ 59 w 60"/>
              <a:gd name="T3" fmla="*/ 58 h 59"/>
              <a:gd name="T4" fmla="*/ 0 w 60"/>
              <a:gd name="T5" fmla="*/ 5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" h="59">
                <a:moveTo>
                  <a:pt x="59" y="0"/>
                </a:moveTo>
                <a:lnTo>
                  <a:pt x="59" y="58"/>
                </a:lnTo>
                <a:lnTo>
                  <a:pt x="0" y="58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507CFB8F-E8C1-A940-AD0F-E92F20939C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0107" y="5307167"/>
            <a:ext cx="715411" cy="0"/>
          </a:xfrm>
          <a:prstGeom prst="line">
            <a:avLst/>
          </a:pr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16147CE3-C373-294E-A6CA-E5FAE214F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192" y="5287209"/>
            <a:ext cx="21493" cy="19958"/>
          </a:xfrm>
          <a:custGeom>
            <a:avLst/>
            <a:gdLst>
              <a:gd name="T0" fmla="*/ 59 w 60"/>
              <a:gd name="T1" fmla="*/ 58 h 59"/>
              <a:gd name="T2" fmla="*/ 0 w 60"/>
              <a:gd name="T3" fmla="*/ 58 h 59"/>
              <a:gd name="T4" fmla="*/ 0 w 60"/>
              <a:gd name="T5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" h="59">
                <a:moveTo>
                  <a:pt x="59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B5CB88AC-4032-CB49-BCAD-C329B5E60A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0191" y="4556447"/>
            <a:ext cx="0" cy="692381"/>
          </a:xfrm>
          <a:prstGeom prst="line">
            <a:avLst/>
          </a:pr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BE5C8043-CD58-D04D-90DC-9272B74C3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192" y="4518066"/>
            <a:ext cx="21493" cy="21493"/>
          </a:xfrm>
          <a:custGeom>
            <a:avLst/>
            <a:gdLst>
              <a:gd name="T0" fmla="*/ 0 w 60"/>
              <a:gd name="T1" fmla="*/ 59 h 60"/>
              <a:gd name="T2" fmla="*/ 0 w 60"/>
              <a:gd name="T3" fmla="*/ 0 h 60"/>
              <a:gd name="T4" fmla="*/ 59 w 60"/>
              <a:gd name="T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" h="60">
                <a:moveTo>
                  <a:pt x="0" y="59"/>
                </a:moveTo>
                <a:lnTo>
                  <a:pt x="0" y="0"/>
                </a:lnTo>
                <a:lnTo>
                  <a:pt x="59" y="0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EAF8B230-1960-844F-B449-C6E4E9839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1600" y="4518066"/>
            <a:ext cx="712340" cy="0"/>
          </a:xfrm>
          <a:prstGeom prst="line">
            <a:avLst/>
          </a:pr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AE352FFD-1067-2041-AC21-CFAE3998F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898" y="4518066"/>
            <a:ext cx="21493" cy="21493"/>
          </a:xfrm>
          <a:custGeom>
            <a:avLst/>
            <a:gdLst>
              <a:gd name="T0" fmla="*/ 0 w 60"/>
              <a:gd name="T1" fmla="*/ 0 h 60"/>
              <a:gd name="T2" fmla="*/ 59 w 60"/>
              <a:gd name="T3" fmla="*/ 0 h 60"/>
              <a:gd name="T4" fmla="*/ 59 w 60"/>
              <a:gd name="T5" fmla="*/ 5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" h="60">
                <a:moveTo>
                  <a:pt x="0" y="0"/>
                </a:moveTo>
                <a:lnTo>
                  <a:pt x="59" y="0"/>
                </a:lnTo>
                <a:lnTo>
                  <a:pt x="59" y="59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99F3042E-3206-EF44-A672-676916589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5391" y="4577940"/>
            <a:ext cx="0" cy="689311"/>
          </a:xfrm>
          <a:prstGeom prst="line">
            <a:avLst/>
          </a:pr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EF5B598B-CACA-D940-9489-1B2918E3B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391" y="2909160"/>
            <a:ext cx="540396" cy="1025524"/>
          </a:xfrm>
          <a:custGeom>
            <a:avLst/>
            <a:gdLst>
              <a:gd name="T0" fmla="*/ 1551 w 1552"/>
              <a:gd name="T1" fmla="*/ 0 h 2944"/>
              <a:gd name="T2" fmla="*/ 1551 w 1552"/>
              <a:gd name="T3" fmla="*/ 2943 h 2944"/>
              <a:gd name="T4" fmla="*/ 0 w 1552"/>
              <a:gd name="T5" fmla="*/ 2943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2" h="2944">
                <a:moveTo>
                  <a:pt x="1551" y="0"/>
                </a:moveTo>
                <a:lnTo>
                  <a:pt x="1551" y="2943"/>
                </a:lnTo>
                <a:lnTo>
                  <a:pt x="0" y="2943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F6C639E1-3442-AB45-9692-3715F5102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192" y="3899375"/>
            <a:ext cx="815200" cy="260987"/>
          </a:xfrm>
          <a:custGeom>
            <a:avLst/>
            <a:gdLst>
              <a:gd name="T0" fmla="*/ 0 w 2340"/>
              <a:gd name="T1" fmla="*/ 748 h 749"/>
              <a:gd name="T2" fmla="*/ 2339 w 2340"/>
              <a:gd name="T3" fmla="*/ 748 h 749"/>
              <a:gd name="T4" fmla="*/ 2339 w 2340"/>
              <a:gd name="T5" fmla="*/ 0 h 749"/>
              <a:gd name="T6" fmla="*/ 0 w 2340"/>
              <a:gd name="T7" fmla="*/ 0 h 749"/>
              <a:gd name="T8" fmla="*/ 0 w 2340"/>
              <a:gd name="T9" fmla="*/ 748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0" h="749">
                <a:moveTo>
                  <a:pt x="0" y="748"/>
                </a:moveTo>
                <a:lnTo>
                  <a:pt x="2339" y="748"/>
                </a:lnTo>
                <a:lnTo>
                  <a:pt x="2339" y="0"/>
                </a:lnTo>
                <a:lnTo>
                  <a:pt x="0" y="0"/>
                </a:lnTo>
                <a:lnTo>
                  <a:pt x="0" y="748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75D4860B-B910-9941-9B25-1E1A33D1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596" y="3900910"/>
            <a:ext cx="1641145" cy="452889"/>
          </a:xfrm>
          <a:custGeom>
            <a:avLst/>
            <a:gdLst>
              <a:gd name="T0" fmla="*/ 0 w 4713"/>
              <a:gd name="T1" fmla="*/ 1301 h 1302"/>
              <a:gd name="T2" fmla="*/ 4712 w 4713"/>
              <a:gd name="T3" fmla="*/ 1301 h 1302"/>
              <a:gd name="T4" fmla="*/ 4712 w 4713"/>
              <a:gd name="T5" fmla="*/ 0 h 1302"/>
              <a:gd name="T6" fmla="*/ 0 w 4713"/>
              <a:gd name="T7" fmla="*/ 0 h 1302"/>
              <a:gd name="T8" fmla="*/ 0 w 4713"/>
              <a:gd name="T9" fmla="*/ 1301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13" h="1302">
                <a:moveTo>
                  <a:pt x="0" y="1301"/>
                </a:moveTo>
                <a:lnTo>
                  <a:pt x="4712" y="1301"/>
                </a:lnTo>
                <a:lnTo>
                  <a:pt x="4712" y="0"/>
                </a:lnTo>
                <a:lnTo>
                  <a:pt x="0" y="0"/>
                </a:lnTo>
                <a:lnTo>
                  <a:pt x="0" y="1301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294FDB76-1A83-0244-97CB-E1A46A054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596" y="4534954"/>
            <a:ext cx="1641145" cy="772213"/>
          </a:xfrm>
          <a:custGeom>
            <a:avLst/>
            <a:gdLst>
              <a:gd name="T0" fmla="*/ 0 w 4713"/>
              <a:gd name="T1" fmla="*/ 2219 h 2220"/>
              <a:gd name="T2" fmla="*/ 4712 w 4713"/>
              <a:gd name="T3" fmla="*/ 2219 h 2220"/>
              <a:gd name="T4" fmla="*/ 4712 w 4713"/>
              <a:gd name="T5" fmla="*/ 0 h 2220"/>
              <a:gd name="T6" fmla="*/ 0 w 4713"/>
              <a:gd name="T7" fmla="*/ 0 h 2220"/>
              <a:gd name="T8" fmla="*/ 0 w 4713"/>
              <a:gd name="T9" fmla="*/ 2219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13" h="2220">
                <a:moveTo>
                  <a:pt x="0" y="2219"/>
                </a:moveTo>
                <a:lnTo>
                  <a:pt x="4712" y="2219"/>
                </a:lnTo>
                <a:lnTo>
                  <a:pt x="4712" y="0"/>
                </a:lnTo>
                <a:lnTo>
                  <a:pt x="0" y="0"/>
                </a:lnTo>
                <a:lnTo>
                  <a:pt x="0" y="2219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84" name="Line 81">
            <a:extLst>
              <a:ext uri="{FF2B5EF4-FFF2-40B4-BE49-F238E27FC236}">
                <a16:creationId xmlns:a16="http://schemas.microsoft.com/office/drawing/2014/main" id="{242B98A5-E2F9-9D40-9653-98A515CDD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9540" y="2817048"/>
            <a:ext cx="1536" cy="1082327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00050" y="1220271"/>
            <a:ext cx="4621977" cy="2649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МОДУЛЬ «ОБРАЗОВАТЕЛЬНЫЕ ПРОГРАММЫ»</a:t>
            </a:r>
          </a:p>
          <a:p>
            <a:pPr marL="228600" indent="-2286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Обеспечить доступность информации о содержании и организационно-педагогических условиях реализации образовательных программ</a:t>
            </a:r>
          </a:p>
          <a:p>
            <a:pPr marL="228600" indent="-2286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Организовать селективный отбор при поступлении на обучение</a:t>
            </a:r>
          </a:p>
          <a:p>
            <a:pPr marL="228600" indent="-228600" algn="just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Автоматизировать прием слушателей на обучение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Сформировать рекомендации по повышению квалификации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527591" y="4177861"/>
            <a:ext cx="4379858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МОДУЛЬ «ЦИФРОВОЙ ПРОФИЛЬ»</a:t>
            </a:r>
          </a:p>
          <a:p>
            <a:pPr marL="228600" indent="-2286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Сформировать цифровой профессиональный профиль слушателя</a:t>
            </a:r>
          </a:p>
          <a:p>
            <a:pPr marL="228600" indent="-2286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Организовать мониторинг профессионального развития педагогических работников ПОО</a:t>
            </a:r>
          </a:p>
          <a:p>
            <a:pPr marL="228600" indent="-2286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Сформировать рекомендации карьерного развития, в </a:t>
            </a:r>
            <a:r>
              <a:rPr lang="ru-RU" sz="1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т.ч</a:t>
            </a: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. рекомендации по участию в семинарах, конференциях, курсах</a:t>
            </a:r>
          </a:p>
        </p:txBody>
      </p:sp>
      <p:sp>
        <p:nvSpPr>
          <p:cNvPr id="100" name="Line 17">
            <a:extLst>
              <a:ext uri="{FF2B5EF4-FFF2-40B4-BE49-F238E27FC236}">
                <a16:creationId xmlns:a16="http://schemas.microsoft.com/office/drawing/2014/main" id="{63BB5669-C4D4-CB4A-B9C1-0987ED9E8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6787" y="4881758"/>
            <a:ext cx="884284" cy="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935544" y="1698043"/>
            <a:ext cx="577905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МОДУЛЬ «ЛИЧНЫЙ КАБИНЕТ»</a:t>
            </a:r>
          </a:p>
          <a:p>
            <a:pPr marL="228600" indent="-2286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Подготовка базы данных слушателей Института</a:t>
            </a:r>
          </a:p>
          <a:p>
            <a:pPr marL="228600" indent="-2286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Организация электронного документооборота при поступлении слушателей на курсе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305156" y="2909160"/>
            <a:ext cx="2422118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МОДУЛЬ «РЕЗУЛЬТАТЫ ОБУЧЕНИЯ»</a:t>
            </a:r>
            <a:endParaRPr lang="en-US" sz="1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28600" indent="-2286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Организовать обмен опытом между слушателями курсов через публикацию разработанных материалов в тематических разделах</a:t>
            </a:r>
          </a:p>
          <a:p>
            <a:pPr marL="228600" indent="-2286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Обеспечить руководителям ОО возможность контроля процесса обучения подчиненных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FC47C61-8655-CC4F-9248-B3799D620F89}"/>
              </a:ext>
            </a:extLst>
          </p:cNvPr>
          <p:cNvSpPr txBox="1"/>
          <p:nvPr/>
        </p:nvSpPr>
        <p:spPr>
          <a:xfrm>
            <a:off x="717025" y="680794"/>
            <a:ext cx="5830442" cy="60016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defTabSz="914217"/>
            <a:r>
              <a:rPr lang="ru-RU" sz="33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ea typeface="Source Sans Pro" panose="020B0503030403020204" pitchFamily="34" charset="0"/>
                <a:cs typeface="Lato Heavy" panose="020F0502020204030203" pitchFamily="34" charset="0"/>
              </a:rPr>
              <a:t>Модуль </a:t>
            </a:r>
            <a:r>
              <a:rPr lang="ru-RU" sz="3300" b="1" dirty="0">
                <a:solidFill>
                  <a:schemeClr val="accent4">
                    <a:lumMod val="75000"/>
                  </a:schemeClr>
                </a:solidFill>
                <a:latin typeface="Century Gothic"/>
                <a:ea typeface="Source Sans Pro" panose="020B0503030403020204" pitchFamily="34" charset="0"/>
                <a:cs typeface="Lato Heavy" panose="020F0502020204030203" pitchFamily="34" charset="0"/>
              </a:rPr>
              <a:t>«Личный кабинет»</a:t>
            </a:r>
            <a:endParaRPr lang="en-US" sz="3300" b="1" dirty="0">
              <a:solidFill>
                <a:schemeClr val="accent4">
                  <a:lumMod val="75000"/>
                </a:schemeClr>
              </a:solidFill>
              <a:latin typeface="Century Gothic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EB1B07-113D-424A-916C-80FCF426633A}"/>
              </a:ext>
            </a:extLst>
          </p:cNvPr>
          <p:cNvSpPr txBox="1"/>
          <p:nvPr/>
        </p:nvSpPr>
        <p:spPr>
          <a:xfrm>
            <a:off x="762000" y="4309489"/>
            <a:ext cx="42191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217"/>
            <a:r>
              <a:rPr lang="en-US" sz="3300" b="1" dirty="0">
                <a:ln w="12700">
                  <a:noFill/>
                </a:ln>
                <a:solidFill>
                  <a:srgbClr val="F49848"/>
                </a:solidFill>
                <a:latin typeface="Century Gothic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4ECCFB-E05F-3E4C-8D5B-C96AA1349D74}"/>
              </a:ext>
            </a:extLst>
          </p:cNvPr>
          <p:cNvSpPr txBox="1"/>
          <p:nvPr/>
        </p:nvSpPr>
        <p:spPr>
          <a:xfrm>
            <a:off x="772860" y="4909653"/>
            <a:ext cx="2859386" cy="156966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ПРИКАЗ 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Об </a:t>
            </a:r>
            <a:r>
              <a:rPr lang="ru-RU" sz="1600" b="1" dirty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определении ответственного </a:t>
            </a:r>
          </a:p>
          <a:p>
            <a:r>
              <a:rPr lang="ru-RU" sz="1600" b="1" dirty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за организацию ДПО  педагогических  работников</a:t>
            </a:r>
            <a:endParaRPr lang="en-US" sz="1600" b="1" dirty="0">
              <a:solidFill>
                <a:srgbClr val="000000"/>
              </a:solidFill>
              <a:latin typeface="Century Gothic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04B3DF-730A-3548-8BA2-BC0FD6743132}"/>
              </a:ext>
            </a:extLst>
          </p:cNvPr>
          <p:cNvSpPr txBox="1"/>
          <p:nvPr/>
        </p:nvSpPr>
        <p:spPr>
          <a:xfrm>
            <a:off x="3864067" y="4309489"/>
            <a:ext cx="42191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217"/>
            <a:r>
              <a:rPr lang="en-US" sz="3300" b="1" dirty="0">
                <a:ln w="12700">
                  <a:noFill/>
                </a:ln>
                <a:solidFill>
                  <a:srgbClr val="F49848"/>
                </a:solidFill>
                <a:latin typeface="Century Gothic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7B7F23-67C2-294C-A3F5-3B965AA369AD}"/>
              </a:ext>
            </a:extLst>
          </p:cNvPr>
          <p:cNvSpPr txBox="1"/>
          <p:nvPr/>
        </p:nvSpPr>
        <p:spPr>
          <a:xfrm>
            <a:off x="3864067" y="4909653"/>
            <a:ext cx="2947410" cy="132343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ЛОГИН И ПАРОЛЬ 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от Личного кабинета ПОО</a:t>
            </a:r>
          </a:p>
          <a:p>
            <a:r>
              <a:rPr lang="ru-RU" sz="1600" b="1" dirty="0">
                <a:solidFill>
                  <a:schemeClr val="tx2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и</a:t>
            </a:r>
            <a:r>
              <a:rPr lang="ru-RU" sz="1600" b="1" dirty="0" smtClean="0">
                <a:solidFill>
                  <a:schemeClr val="tx2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 инструкция 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ответственного </a:t>
            </a:r>
          </a:p>
          <a:p>
            <a:pPr defTabSz="914217"/>
            <a:endParaRPr lang="en-US" sz="1600" b="1" dirty="0">
              <a:solidFill>
                <a:srgbClr val="000000"/>
              </a:solidFill>
              <a:latin typeface="Century Gothic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D3069AB-ACD6-0E45-A6FB-06EC544BB1C0}"/>
              </a:ext>
            </a:extLst>
          </p:cNvPr>
          <p:cNvSpPr txBox="1"/>
          <p:nvPr/>
        </p:nvSpPr>
        <p:spPr>
          <a:xfrm>
            <a:off x="7422632" y="4309489"/>
            <a:ext cx="421910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217"/>
            <a:r>
              <a:rPr lang="en-US" sz="3300" b="1" dirty="0">
                <a:ln w="12700">
                  <a:noFill/>
                </a:ln>
                <a:solidFill>
                  <a:srgbClr val="F49848"/>
                </a:solidFill>
                <a:latin typeface="Century Gothic"/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B73D2FA-A476-864F-B195-81ADE4CCF068}"/>
              </a:ext>
            </a:extLst>
          </p:cNvPr>
          <p:cNvSpPr txBox="1"/>
          <p:nvPr/>
        </p:nvSpPr>
        <p:spPr>
          <a:xfrm>
            <a:off x="7422632" y="4909653"/>
            <a:ext cx="3813865" cy="206210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914217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ЗАДАЧИ МОДУЛЯ </a:t>
            </a:r>
          </a:p>
          <a:p>
            <a:pPr defTabSz="914217"/>
            <a:r>
              <a:rPr lang="ru-RU" sz="1600" b="1" dirty="0" smtClean="0">
                <a:solidFill>
                  <a:schemeClr val="tx2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Формирование </a:t>
            </a:r>
            <a:endParaRPr lang="ru-RU" sz="1600" b="1" dirty="0">
              <a:solidFill>
                <a:schemeClr val="tx2"/>
              </a:solidFill>
              <a:latin typeface="Century Gothic"/>
              <a:ea typeface="Source Sans Pro" panose="020B0503030403020204" pitchFamily="34" charset="0"/>
              <a:cs typeface="Lato" panose="020F0502020204030203" pitchFamily="34" charset="0"/>
            </a:endParaRPr>
          </a:p>
          <a:p>
            <a:pPr defTabSz="914217"/>
            <a:r>
              <a:rPr lang="ru-RU" sz="1600" b="1" dirty="0">
                <a:solidFill>
                  <a:schemeClr val="tx2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базы данных слушателей </a:t>
            </a:r>
          </a:p>
          <a:p>
            <a:pPr defTabSz="914217"/>
            <a:r>
              <a:rPr lang="ru-RU" sz="1600" b="1" dirty="0">
                <a:solidFill>
                  <a:schemeClr val="tx2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п</a:t>
            </a:r>
            <a:r>
              <a:rPr lang="ru-RU" sz="1600" b="1" dirty="0" smtClean="0">
                <a:solidFill>
                  <a:schemeClr val="tx2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о каждой ПОО </a:t>
            </a:r>
            <a:r>
              <a:rPr lang="ru-RU" sz="1600" b="1" dirty="0">
                <a:solidFill>
                  <a:schemeClr val="tx2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и </a:t>
            </a:r>
            <a:r>
              <a:rPr lang="ru-RU" sz="1600" b="1" dirty="0" smtClean="0">
                <a:solidFill>
                  <a:schemeClr val="tx2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организация </a:t>
            </a:r>
            <a:endParaRPr lang="ru-RU" sz="1600" b="1" dirty="0">
              <a:solidFill>
                <a:schemeClr val="tx2"/>
              </a:solidFill>
              <a:latin typeface="Century Gothic"/>
              <a:ea typeface="Source Sans Pro" panose="020B0503030403020204" pitchFamily="34" charset="0"/>
              <a:cs typeface="Lato" panose="020F0502020204030203" pitchFamily="34" charset="0"/>
            </a:endParaRPr>
          </a:p>
          <a:p>
            <a:pPr defTabSz="914217"/>
            <a:r>
              <a:rPr lang="ru-RU" sz="1600" b="1" dirty="0">
                <a:solidFill>
                  <a:schemeClr val="tx2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электронного документооборота </a:t>
            </a:r>
          </a:p>
          <a:p>
            <a:pPr defTabSz="914217"/>
            <a:r>
              <a:rPr lang="ru-RU" sz="1600" b="1" dirty="0">
                <a:solidFill>
                  <a:schemeClr val="tx2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при поступлении слушателей</a:t>
            </a:r>
          </a:p>
          <a:p>
            <a:pPr defTabSz="914217"/>
            <a:r>
              <a:rPr lang="ru-RU" sz="1600" b="1" dirty="0" smtClean="0">
                <a:solidFill>
                  <a:schemeClr val="tx2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на курсы</a:t>
            </a:r>
            <a:endParaRPr lang="ru-RU" sz="1600" b="1" dirty="0">
              <a:solidFill>
                <a:schemeClr val="tx2"/>
              </a:solidFill>
              <a:latin typeface="Century Gothic"/>
              <a:ea typeface="Source Sans Pro" panose="020B0503030403020204" pitchFamily="34" charset="0"/>
              <a:cs typeface="Lato" panose="020F0502020204030203" pitchFamily="34" charset="0"/>
            </a:endParaRPr>
          </a:p>
          <a:p>
            <a:pPr defTabSz="914217"/>
            <a:endParaRPr lang="en-US" sz="1600" b="1" dirty="0">
              <a:solidFill>
                <a:srgbClr val="000000"/>
              </a:solidFill>
              <a:latin typeface="Century Gothic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5869" t="30780" r="7937" b="44821"/>
          <a:stretch/>
        </p:blipFill>
        <p:spPr>
          <a:xfrm>
            <a:off x="0" y="1881122"/>
            <a:ext cx="12192000" cy="19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35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4" r="16324"/>
          <a:stretch>
            <a:fillRect/>
          </a:stretch>
        </p:blipFill>
        <p:spPr>
          <a:xfrm>
            <a:off x="5270500" y="0"/>
            <a:ext cx="6919913" cy="685800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D4E374-74DA-FF44-B31B-A8A948F8A0BE}"/>
              </a:ext>
            </a:extLst>
          </p:cNvPr>
          <p:cNvSpPr txBox="1"/>
          <p:nvPr/>
        </p:nvSpPr>
        <p:spPr>
          <a:xfrm>
            <a:off x="516046" y="700527"/>
            <a:ext cx="5830442" cy="60016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defTabSz="914217"/>
            <a:r>
              <a:rPr lang="ru-RU" sz="3300" b="1" dirty="0">
                <a:solidFill>
                  <a:schemeClr val="accent4">
                    <a:lumMod val="75000"/>
                  </a:schemeClr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Модуль «Личный кабинет»</a:t>
            </a:r>
            <a:endParaRPr lang="en-US" sz="3300" b="1" dirty="0">
              <a:solidFill>
                <a:schemeClr val="accent4">
                  <a:lumMod val="75000"/>
                </a:schemeClr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83A508-22DF-134A-ABD7-D36C12262084}"/>
              </a:ext>
            </a:extLst>
          </p:cNvPr>
          <p:cNvSpPr txBox="1"/>
          <p:nvPr/>
        </p:nvSpPr>
        <p:spPr>
          <a:xfrm>
            <a:off x="516046" y="1731081"/>
            <a:ext cx="4753224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217"/>
            <a:r>
              <a:rPr lang="ru-RU" sz="2400" b="1" dirty="0">
                <a:solidFill>
                  <a:srgbClr val="F49848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Функционал</a:t>
            </a:r>
            <a:r>
              <a:rPr lang="ru-RU" sz="2400" dirty="0">
                <a:solidFill>
                  <a:srgbClr val="F49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49848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ответственного:</a:t>
            </a:r>
            <a:endParaRPr lang="en-US" sz="2400" b="1" dirty="0">
              <a:solidFill>
                <a:srgbClr val="F49848"/>
              </a:solidFill>
              <a:latin typeface="Century Gothic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56F5A4-2904-E64A-975B-2C24CC893548}"/>
              </a:ext>
            </a:extLst>
          </p:cNvPr>
          <p:cNvSpPr txBox="1"/>
          <p:nvPr/>
        </p:nvSpPr>
        <p:spPr>
          <a:xfrm>
            <a:off x="774701" y="2495668"/>
            <a:ext cx="5146266" cy="230832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17"/>
            <a:r>
              <a:rPr lang="ru-RU" sz="1600" b="1" dirty="0" smtClean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Вносить </a:t>
            </a:r>
            <a:r>
              <a:rPr lang="ru-RU" sz="1600" b="1" dirty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информацию в личный </a:t>
            </a:r>
            <a:r>
              <a:rPr lang="ru-RU" sz="1600" b="1" dirty="0" smtClean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кабинет</a:t>
            </a:r>
          </a:p>
          <a:p>
            <a:pPr defTabSz="914217"/>
            <a:r>
              <a:rPr lang="ru-RU" sz="1600" b="1" dirty="0" smtClean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 </a:t>
            </a:r>
          </a:p>
          <a:p>
            <a:pPr defTabSz="914217"/>
            <a:r>
              <a:rPr lang="ru-RU" sz="1600" b="1" dirty="0" smtClean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Поддерживать </a:t>
            </a:r>
            <a:r>
              <a:rPr lang="ru-RU" sz="1600" b="1" dirty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в актуальном </a:t>
            </a:r>
            <a:r>
              <a:rPr lang="ru-RU" sz="1600" b="1" dirty="0" smtClean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состоянии</a:t>
            </a:r>
          </a:p>
          <a:p>
            <a:pPr marL="285750" indent="-285750" defTabSz="914217">
              <a:buFontTx/>
              <a:buChar char="-"/>
            </a:pPr>
            <a:endParaRPr lang="ru-RU" sz="1600" b="1" dirty="0">
              <a:solidFill>
                <a:srgbClr val="000000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217"/>
            <a:r>
              <a:rPr lang="ru-RU" sz="1600" b="1" dirty="0" smtClean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Комплектовать заявки от ПОО на участие в курсах РИКП</a:t>
            </a:r>
          </a:p>
          <a:p>
            <a:pPr defTabSz="914217"/>
            <a:endParaRPr lang="ru-RU" sz="1600" b="1" dirty="0" smtClean="0">
              <a:solidFill>
                <a:srgbClr val="000000"/>
              </a:solidFill>
              <a:latin typeface="Century Gothic"/>
              <a:ea typeface="Source Sans Pro" panose="020B0503030403020204" pitchFamily="34" charset="0"/>
              <a:cs typeface="Lato" panose="020F0502020204030203" pitchFamily="34" charset="0"/>
            </a:endParaRPr>
          </a:p>
          <a:p>
            <a:pPr defTabSz="914217"/>
            <a:r>
              <a:rPr lang="ru-RU" sz="1600" b="1" dirty="0" smtClean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Информировать коллектив ПОО </a:t>
            </a:r>
            <a:r>
              <a:rPr lang="ru-RU" sz="1600" b="1" dirty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об образовательных мероприятиях РИКП </a:t>
            </a:r>
            <a:endParaRPr lang="en-US" sz="1600" b="1" dirty="0">
              <a:solidFill>
                <a:srgbClr val="000000"/>
              </a:solidFill>
              <a:latin typeface="Century Gothic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  <p:sp>
        <p:nvSpPr>
          <p:cNvPr id="26" name="Oval 29">
            <a:extLst>
              <a:ext uri="{FF2B5EF4-FFF2-40B4-BE49-F238E27FC236}">
                <a16:creationId xmlns:a16="http://schemas.microsoft.com/office/drawing/2014/main" id="{E14C0DDC-00B7-7543-A212-4D418068BACD}"/>
              </a:ext>
            </a:extLst>
          </p:cNvPr>
          <p:cNvSpPr/>
          <p:nvPr/>
        </p:nvSpPr>
        <p:spPr>
          <a:xfrm>
            <a:off x="516047" y="2571184"/>
            <a:ext cx="200977" cy="209576"/>
          </a:xfrm>
          <a:prstGeom prst="ellipse">
            <a:avLst/>
          </a:prstGeom>
          <a:solidFill>
            <a:srgbClr val="F49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3" name="Oval 29">
            <a:extLst>
              <a:ext uri="{FF2B5EF4-FFF2-40B4-BE49-F238E27FC236}">
                <a16:creationId xmlns:a16="http://schemas.microsoft.com/office/drawing/2014/main" id="{E14C0DDC-00B7-7543-A212-4D418068BACD}"/>
              </a:ext>
            </a:extLst>
          </p:cNvPr>
          <p:cNvSpPr/>
          <p:nvPr/>
        </p:nvSpPr>
        <p:spPr>
          <a:xfrm>
            <a:off x="516046" y="3031402"/>
            <a:ext cx="200977" cy="209576"/>
          </a:xfrm>
          <a:prstGeom prst="ellipse">
            <a:avLst/>
          </a:prstGeom>
          <a:solidFill>
            <a:srgbClr val="F49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4" name="Oval 29">
            <a:extLst>
              <a:ext uri="{FF2B5EF4-FFF2-40B4-BE49-F238E27FC236}">
                <a16:creationId xmlns:a16="http://schemas.microsoft.com/office/drawing/2014/main" id="{E14C0DDC-00B7-7543-A212-4D418068BACD}"/>
              </a:ext>
            </a:extLst>
          </p:cNvPr>
          <p:cNvSpPr/>
          <p:nvPr/>
        </p:nvSpPr>
        <p:spPr>
          <a:xfrm>
            <a:off x="517845" y="3545042"/>
            <a:ext cx="200977" cy="209576"/>
          </a:xfrm>
          <a:prstGeom prst="ellipse">
            <a:avLst/>
          </a:prstGeom>
          <a:solidFill>
            <a:srgbClr val="F49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5" name="Oval 29">
            <a:extLst>
              <a:ext uri="{FF2B5EF4-FFF2-40B4-BE49-F238E27FC236}">
                <a16:creationId xmlns:a16="http://schemas.microsoft.com/office/drawing/2014/main" id="{E14C0DDC-00B7-7543-A212-4D418068BACD}"/>
              </a:ext>
            </a:extLst>
          </p:cNvPr>
          <p:cNvSpPr/>
          <p:nvPr/>
        </p:nvSpPr>
        <p:spPr>
          <a:xfrm>
            <a:off x="544885" y="4308488"/>
            <a:ext cx="200977" cy="209576"/>
          </a:xfrm>
          <a:prstGeom prst="ellipse">
            <a:avLst/>
          </a:prstGeom>
          <a:solidFill>
            <a:srgbClr val="F49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5952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4781">
            <a:extLst>
              <a:ext uri="{FF2B5EF4-FFF2-40B4-BE49-F238E27FC236}">
                <a16:creationId xmlns:a16="http://schemas.microsoft.com/office/drawing/2014/main" id="{E2E6F25D-F1DC-6C42-8F46-A0BFE0CF3133}"/>
              </a:ext>
            </a:extLst>
          </p:cNvPr>
          <p:cNvSpPr/>
          <p:nvPr/>
        </p:nvSpPr>
        <p:spPr>
          <a:xfrm>
            <a:off x="5388214" y="3199952"/>
            <a:ext cx="3400290" cy="1318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205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914217"/>
            <a:endParaRPr sz="2532" dirty="0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34" name="Shape 54784">
            <a:extLst>
              <a:ext uri="{FF2B5EF4-FFF2-40B4-BE49-F238E27FC236}">
                <a16:creationId xmlns:a16="http://schemas.microsoft.com/office/drawing/2014/main" id="{5EE03D24-6701-2242-8CA5-F3EAC62B2E03}"/>
              </a:ext>
            </a:extLst>
          </p:cNvPr>
          <p:cNvSpPr/>
          <p:nvPr/>
        </p:nvSpPr>
        <p:spPr>
          <a:xfrm>
            <a:off x="933785" y="2807489"/>
            <a:ext cx="4753072" cy="1709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503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914217"/>
            <a:endParaRPr sz="2532" dirty="0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D4B05E27-BA1B-8748-A8A5-C606EDE77486}"/>
              </a:ext>
            </a:extLst>
          </p:cNvPr>
          <p:cNvSpPr/>
          <p:nvPr/>
        </p:nvSpPr>
        <p:spPr>
          <a:xfrm>
            <a:off x="2420384" y="4483925"/>
            <a:ext cx="6476119" cy="2392854"/>
          </a:xfrm>
          <a:custGeom>
            <a:avLst/>
            <a:gdLst>
              <a:gd name="connsiteX0" fmla="*/ 11530893 w 12952237"/>
              <a:gd name="connsiteY0" fmla="*/ 0 h 4785708"/>
              <a:gd name="connsiteX1" fmla="*/ 12952237 w 12952237"/>
              <a:gd name="connsiteY1" fmla="*/ 0 h 4785708"/>
              <a:gd name="connsiteX2" fmla="*/ 6789956 w 12952237"/>
              <a:gd name="connsiteY2" fmla="*/ 4785708 h 4785708"/>
              <a:gd name="connsiteX3" fmla="*/ 0 w 12952237"/>
              <a:gd name="connsiteY3" fmla="*/ 4785708 h 47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2237" h="4785708">
                <a:moveTo>
                  <a:pt x="11530893" y="0"/>
                </a:moveTo>
                <a:lnTo>
                  <a:pt x="12952237" y="0"/>
                </a:lnTo>
                <a:lnTo>
                  <a:pt x="6789956" y="4785708"/>
                </a:lnTo>
                <a:lnTo>
                  <a:pt x="0" y="4785708"/>
                </a:lnTo>
                <a:close/>
              </a:path>
            </a:pathLst>
          </a:custGeom>
          <a:solidFill>
            <a:schemeClr val="accent5">
              <a:lumMod val="10000"/>
              <a:lumOff val="9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914217"/>
            <a:endParaRPr sz="2532" dirty="0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28" name="Shape 54788">
            <a:extLst>
              <a:ext uri="{FF2B5EF4-FFF2-40B4-BE49-F238E27FC236}">
                <a16:creationId xmlns:a16="http://schemas.microsoft.com/office/drawing/2014/main" id="{3CA0787A-0130-6740-855E-181CFD6C9EAE}"/>
              </a:ext>
            </a:extLst>
          </p:cNvPr>
          <p:cNvSpPr/>
          <p:nvPr/>
        </p:nvSpPr>
        <p:spPr>
          <a:xfrm>
            <a:off x="8120731" y="2661251"/>
            <a:ext cx="1529489" cy="1857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64" y="0"/>
                </a:moveTo>
                <a:lnTo>
                  <a:pt x="11385" y="4582"/>
                </a:lnTo>
                <a:lnTo>
                  <a:pt x="14002" y="4582"/>
                </a:lnTo>
                <a:lnTo>
                  <a:pt x="0" y="21600"/>
                </a:lnTo>
                <a:lnTo>
                  <a:pt x="10037" y="21600"/>
                </a:lnTo>
                <a:lnTo>
                  <a:pt x="19058" y="4582"/>
                </a:lnTo>
                <a:lnTo>
                  <a:pt x="21600" y="4582"/>
                </a:lnTo>
                <a:lnTo>
                  <a:pt x="18964" y="0"/>
                </a:lnTo>
                <a:close/>
              </a:path>
            </a:pathLst>
          </a:custGeom>
          <a:solidFill>
            <a:schemeClr val="accent5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217"/>
            <a:endParaRPr sz="2532" dirty="0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A50125-3BCA-C04A-B982-B0B0679FEA73}"/>
              </a:ext>
            </a:extLst>
          </p:cNvPr>
          <p:cNvSpPr txBox="1"/>
          <p:nvPr/>
        </p:nvSpPr>
        <p:spPr>
          <a:xfrm>
            <a:off x="811066" y="2411285"/>
            <a:ext cx="178933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217"/>
            <a:r>
              <a:rPr lang="ru-RU" sz="1600" b="1" dirty="0" smtClean="0">
                <a:solidFill>
                  <a:srgbClr val="000000"/>
                </a:solidFill>
                <a:latin typeface="Century Gothic"/>
                <a:ea typeface="League Spartan" charset="0"/>
                <a:cs typeface="Noto Sans ExtraLight" panose="020B0302040504020204" pitchFamily="34" charset="0"/>
              </a:rPr>
              <a:t>1. Данные </a:t>
            </a:r>
            <a:r>
              <a:rPr lang="ru-RU" sz="1600" b="1" dirty="0">
                <a:solidFill>
                  <a:srgbClr val="000000"/>
                </a:solidFill>
                <a:latin typeface="Century Gothic"/>
                <a:ea typeface="League Spartan" charset="0"/>
                <a:cs typeface="Noto Sans ExtraLight" panose="020B0302040504020204" pitchFamily="34" charset="0"/>
              </a:rPr>
              <a:t>ПОО</a:t>
            </a:r>
          </a:p>
          <a:p>
            <a:pPr algn="r" defTabSz="914217"/>
            <a:endParaRPr lang="en-US" sz="1600" b="1" dirty="0">
              <a:solidFill>
                <a:srgbClr val="000000"/>
              </a:solidFill>
              <a:latin typeface="Century Gothic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8D55E108-2BC8-C540-83B6-AC8EC0453092}"/>
              </a:ext>
            </a:extLst>
          </p:cNvPr>
          <p:cNvSpPr txBox="1">
            <a:spLocks/>
          </p:cNvSpPr>
          <p:nvPr/>
        </p:nvSpPr>
        <p:spPr>
          <a:xfrm>
            <a:off x="962736" y="2841034"/>
            <a:ext cx="4619374" cy="339625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ведомство</a:t>
            </a:r>
            <a:endParaRPr lang="ru-RU" sz="1200" dirty="0">
              <a:solidFill>
                <a:srgbClr val="7F7F7F"/>
              </a:solidFill>
              <a:latin typeface="Century Gothic"/>
              <a:ea typeface="Noto Sans ExtraLight" panose="020B0302040504020204" pitchFamily="34" charset="0"/>
              <a:cs typeface="Noto Sans ExtraLight" panose="020B030204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адрес организации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телефон организации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e</a:t>
            </a:r>
            <a:r>
              <a:rPr lang="ru-RU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-</a:t>
            </a:r>
            <a:r>
              <a:rPr lang="en-US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mail</a:t>
            </a:r>
            <a:r>
              <a:rPr lang="ru-RU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 организации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общее количество сотрудников 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количество руководителей и заместителей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количество методистов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количество педагогических </a:t>
            </a:r>
            <a:r>
              <a:rPr lang="ru-RU" sz="1200" dirty="0" smtClean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работников</a:t>
            </a:r>
            <a:endParaRPr lang="ru-RU" sz="1200" dirty="0">
              <a:solidFill>
                <a:srgbClr val="7F7F7F"/>
              </a:solidFill>
              <a:latin typeface="Century Gothic"/>
              <a:ea typeface="Noto Sans ExtraLight" panose="020B0302040504020204" pitchFamily="34" charset="0"/>
              <a:cs typeface="Noto Sans ExtraLight" panose="020B030204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количество </a:t>
            </a:r>
            <a:r>
              <a:rPr lang="ru-RU" sz="1200" dirty="0" smtClean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иных работников </a:t>
            </a:r>
            <a:endParaRPr lang="ru-RU" sz="1200" dirty="0">
              <a:solidFill>
                <a:srgbClr val="7F7F7F"/>
              </a:solidFill>
              <a:latin typeface="Century Gothic"/>
              <a:ea typeface="Noto Sans ExtraLight" panose="020B0302040504020204" pitchFamily="34" charset="0"/>
              <a:cs typeface="Noto Sans ExtraLight" panose="020B030204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реквизиты организации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контактные данные ответственного специалиста от ПОО за повышение квалификации</a:t>
            </a:r>
          </a:p>
          <a:p>
            <a:pPr marL="171450" indent="-171450" algn="l" defTabSz="543818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7F7F7F"/>
              </a:solidFill>
              <a:latin typeface="Century Gothic"/>
              <a:ea typeface="Noto Sans ExtraLight" panose="020B0302040504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4500D6-C0EE-4446-8C8D-CE0F242A32BA}"/>
              </a:ext>
            </a:extLst>
          </p:cNvPr>
          <p:cNvSpPr txBox="1"/>
          <p:nvPr/>
        </p:nvSpPr>
        <p:spPr>
          <a:xfrm>
            <a:off x="4796925" y="2841034"/>
            <a:ext cx="336669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217"/>
            <a:r>
              <a:rPr lang="ru-RU" sz="1600" b="1" dirty="0" smtClean="0">
                <a:solidFill>
                  <a:srgbClr val="000000"/>
                </a:solidFill>
                <a:latin typeface="Century Gothic"/>
                <a:ea typeface="League Spartan" charset="0"/>
                <a:cs typeface="Noto Sans ExtraLight" panose="020B0302040504020204" pitchFamily="34" charset="0"/>
              </a:rPr>
              <a:t>2. Карточки </a:t>
            </a:r>
            <a:r>
              <a:rPr lang="ru-RU" sz="1600" b="1" dirty="0">
                <a:solidFill>
                  <a:srgbClr val="000000"/>
                </a:solidFill>
                <a:latin typeface="Century Gothic"/>
                <a:ea typeface="League Spartan" charset="0"/>
                <a:cs typeface="Noto Sans ExtraLight" panose="020B0302040504020204" pitchFamily="34" charset="0"/>
              </a:rPr>
              <a:t>сотрудников ПОО</a:t>
            </a:r>
          </a:p>
          <a:p>
            <a:pPr algn="r" defTabSz="914217"/>
            <a:endParaRPr lang="en-US" sz="1600" b="1" dirty="0">
              <a:solidFill>
                <a:srgbClr val="000000"/>
              </a:solidFill>
              <a:latin typeface="Century Gothic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CA275DA4-B60D-DD44-B95D-6E89AB9AFDE7}"/>
              </a:ext>
            </a:extLst>
          </p:cNvPr>
          <p:cNvSpPr txBox="1">
            <a:spLocks/>
          </p:cNvSpPr>
          <p:nvPr/>
        </p:nvSpPr>
        <p:spPr>
          <a:xfrm>
            <a:off x="5436349" y="3186110"/>
            <a:ext cx="2607925" cy="170918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л</a:t>
            </a:r>
            <a:r>
              <a:rPr lang="ru-RU" sz="1200" dirty="0" smtClean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ичные </a:t>
            </a:r>
            <a:r>
              <a:rPr lang="ru-RU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данные</a:t>
            </a:r>
          </a:p>
          <a:p>
            <a:pPr marL="171450" lvl="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о</a:t>
            </a:r>
            <a:r>
              <a:rPr lang="ru-RU" sz="1200" dirty="0" smtClean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бразование </a:t>
            </a:r>
            <a:endParaRPr lang="ru-RU" sz="1200" dirty="0">
              <a:solidFill>
                <a:srgbClr val="7F7F7F"/>
              </a:solidFill>
              <a:latin typeface="Century Gothic"/>
              <a:ea typeface="Noto Sans ExtraLight" panose="020B0302040504020204" pitchFamily="34" charset="0"/>
              <a:cs typeface="Noto Sans ExtraLight" panose="020B0302040504020204" pitchFamily="34" charset="0"/>
            </a:endParaRPr>
          </a:p>
          <a:p>
            <a:pPr marL="171450" lvl="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т</a:t>
            </a:r>
            <a:r>
              <a:rPr lang="ru-RU" sz="1200" dirty="0" smtClean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рудовая </a:t>
            </a:r>
            <a:r>
              <a:rPr lang="ru-RU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деятельность</a:t>
            </a:r>
          </a:p>
          <a:p>
            <a:pPr marL="171450" lvl="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к</a:t>
            </a:r>
            <a:r>
              <a:rPr lang="ru-RU" sz="1200" dirty="0" smtClean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урсы </a:t>
            </a:r>
            <a:r>
              <a:rPr lang="ru-RU" sz="1200" dirty="0">
                <a:solidFill>
                  <a:srgbClr val="7F7F7F"/>
                </a:solidFill>
                <a:latin typeface="Century Gothic"/>
                <a:ea typeface="Noto Sans ExtraLight" panose="020B0302040504020204" pitchFamily="34" charset="0"/>
                <a:cs typeface="Noto Sans ExtraLight" panose="020B0302040504020204" pitchFamily="34" charset="0"/>
              </a:rPr>
              <a:t>ДПО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7F7F7F"/>
              </a:solidFill>
              <a:latin typeface="Century Gothic"/>
              <a:ea typeface="Noto Sans ExtraLight" panose="020B0302040504020204" pitchFamily="34" charset="0"/>
              <a:cs typeface="Noto Sans ExtraLight" panose="020B0302040504020204" pitchFamily="34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7F7F7F"/>
              </a:solidFill>
              <a:latin typeface="Century Gothic"/>
              <a:ea typeface="Noto Sans ExtraLight" panose="020B0302040504020204" pitchFamily="34" charset="0"/>
              <a:cs typeface="Noto Sans ExtraLight" panose="020B0302040504020204" pitchFamily="34" charset="0"/>
            </a:endParaRPr>
          </a:p>
          <a:p>
            <a:pPr marL="171450" indent="-171450" algn="l" defTabSz="543818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7F7F7F"/>
              </a:solidFill>
              <a:latin typeface="Century Gothic"/>
              <a:ea typeface="Noto Sans ExtraLight" panose="020B0302040504020204" pitchFamily="34" charset="0"/>
              <a:cs typeface="Noto Sans ExtraLight" panose="020B0302040504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445135" y="4288940"/>
            <a:ext cx="1343746" cy="1343746"/>
            <a:chOff x="5887036" y="4818422"/>
            <a:chExt cx="1343746" cy="1343746"/>
          </a:xfrm>
        </p:grpSpPr>
        <p:sp useBgFill="1">
          <p:nvSpPr>
            <p:cNvPr id="25" name="Shape 54791">
              <a:extLst>
                <a:ext uri="{FF2B5EF4-FFF2-40B4-BE49-F238E27FC236}">
                  <a16:creationId xmlns:a16="http://schemas.microsoft.com/office/drawing/2014/main" id="{4B8250F3-51E4-0349-9071-94D5CE5CA1DF}"/>
                </a:ext>
              </a:extLst>
            </p:cNvPr>
            <p:cNvSpPr/>
            <p:nvPr/>
          </p:nvSpPr>
          <p:spPr>
            <a:xfrm>
              <a:off x="5887036" y="4818422"/>
              <a:ext cx="1343746" cy="1343746"/>
            </a:xfrm>
            <a:prstGeom prst="ellipse">
              <a:avLst/>
            </a:prstGeom>
            <a:ln w="381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7F7F7F"/>
                </a:solidFill>
                <a:latin typeface="Century Gothic"/>
              </a:endParaRPr>
            </a:p>
          </p:txBody>
        </p:sp>
        <p:sp>
          <p:nvSpPr>
            <p:cNvPr id="61" name="Freeform 950">
              <a:extLst>
                <a:ext uri="{FF2B5EF4-FFF2-40B4-BE49-F238E27FC236}">
                  <a16:creationId xmlns:a16="http://schemas.microsoft.com/office/drawing/2014/main" id="{A4837ED9-6A04-F94C-BA23-CB01AB819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473" y="5134436"/>
              <a:ext cx="627899" cy="716691"/>
            </a:xfrm>
            <a:custGeom>
              <a:avLst/>
              <a:gdLst>
                <a:gd name="T0" fmla="*/ 1732784 w 259991"/>
                <a:gd name="T1" fmla="*/ 2358694 h 296502"/>
                <a:gd name="T2" fmla="*/ 1732784 w 259991"/>
                <a:gd name="T3" fmla="*/ 2458604 h 296502"/>
                <a:gd name="T4" fmla="*/ 709950 w 259991"/>
                <a:gd name="T5" fmla="*/ 2408653 h 296502"/>
                <a:gd name="T6" fmla="*/ 1418761 w 259991"/>
                <a:gd name="T7" fmla="*/ 1959800 h 296502"/>
                <a:gd name="T8" fmla="*/ 2125940 w 259991"/>
                <a:gd name="T9" fmla="*/ 2009741 h 296502"/>
                <a:gd name="T10" fmla="*/ 1418761 w 259991"/>
                <a:gd name="T11" fmla="*/ 2059693 h 296502"/>
                <a:gd name="T12" fmla="*/ 1418761 w 259991"/>
                <a:gd name="T13" fmla="*/ 1959800 h 296502"/>
                <a:gd name="T14" fmla="*/ 1140070 w 259991"/>
                <a:gd name="T15" fmla="*/ 1959800 h 296502"/>
                <a:gd name="T16" fmla="*/ 1140070 w 259991"/>
                <a:gd name="T17" fmla="*/ 2059693 h 296502"/>
                <a:gd name="T18" fmla="*/ 709950 w 259991"/>
                <a:gd name="T19" fmla="*/ 2009741 h 296502"/>
                <a:gd name="T20" fmla="*/ 1796038 w 259991"/>
                <a:gd name="T21" fmla="*/ 1578244 h 296502"/>
                <a:gd name="T22" fmla="*/ 2125923 w 259991"/>
                <a:gd name="T23" fmla="*/ 1626269 h 296502"/>
                <a:gd name="T24" fmla="*/ 1796038 w 259991"/>
                <a:gd name="T25" fmla="*/ 1678308 h 296502"/>
                <a:gd name="T26" fmla="*/ 1796038 w 259991"/>
                <a:gd name="T27" fmla="*/ 1578244 h 296502"/>
                <a:gd name="T28" fmla="*/ 1524820 w 259991"/>
                <a:gd name="T29" fmla="*/ 1578244 h 296502"/>
                <a:gd name="T30" fmla="*/ 1524820 w 259991"/>
                <a:gd name="T31" fmla="*/ 1678308 h 296502"/>
                <a:gd name="T32" fmla="*/ 709950 w 259991"/>
                <a:gd name="T33" fmla="*/ 1626269 h 296502"/>
                <a:gd name="T34" fmla="*/ 1418761 w 259991"/>
                <a:gd name="T35" fmla="*/ 1179348 h 296502"/>
                <a:gd name="T36" fmla="*/ 2125940 w 259991"/>
                <a:gd name="T37" fmla="*/ 1225602 h 296502"/>
                <a:gd name="T38" fmla="*/ 1418761 w 259991"/>
                <a:gd name="T39" fmla="*/ 1279560 h 296502"/>
                <a:gd name="T40" fmla="*/ 1418761 w 259991"/>
                <a:gd name="T41" fmla="*/ 1179348 h 296502"/>
                <a:gd name="T42" fmla="*/ 1140070 w 259991"/>
                <a:gd name="T43" fmla="*/ 1179348 h 296502"/>
                <a:gd name="T44" fmla="*/ 1140070 w 259991"/>
                <a:gd name="T45" fmla="*/ 1279560 h 296502"/>
                <a:gd name="T46" fmla="*/ 709950 w 259991"/>
                <a:gd name="T47" fmla="*/ 1225602 h 296502"/>
                <a:gd name="T48" fmla="*/ 1796038 w 259991"/>
                <a:gd name="T49" fmla="*/ 780449 h 296502"/>
                <a:gd name="T50" fmla="*/ 2125923 w 259991"/>
                <a:gd name="T51" fmla="*/ 830553 h 296502"/>
                <a:gd name="T52" fmla="*/ 1796038 w 259991"/>
                <a:gd name="T53" fmla="*/ 880641 h 296502"/>
                <a:gd name="T54" fmla="*/ 1796038 w 259991"/>
                <a:gd name="T55" fmla="*/ 780449 h 296502"/>
                <a:gd name="T56" fmla="*/ 1524820 w 259991"/>
                <a:gd name="T57" fmla="*/ 780449 h 296502"/>
                <a:gd name="T58" fmla="*/ 1524820 w 259991"/>
                <a:gd name="T59" fmla="*/ 880641 h 296502"/>
                <a:gd name="T60" fmla="*/ 709950 w 259991"/>
                <a:gd name="T61" fmla="*/ 830553 h 296502"/>
                <a:gd name="T62" fmla="*/ 445371 w 259991"/>
                <a:gd name="T63" fmla="*/ 329535 h 296502"/>
                <a:gd name="T64" fmla="*/ 496391 w 259991"/>
                <a:gd name="T65" fmla="*/ 2746230 h 296502"/>
                <a:gd name="T66" fmla="*/ 2356806 w 259991"/>
                <a:gd name="T67" fmla="*/ 380492 h 296502"/>
                <a:gd name="T68" fmla="*/ 2454918 w 259991"/>
                <a:gd name="T69" fmla="*/ 380492 h 296502"/>
                <a:gd name="T70" fmla="*/ 2403911 w 259991"/>
                <a:gd name="T71" fmla="*/ 2840389 h 296502"/>
                <a:gd name="T72" fmla="*/ 398273 w 259991"/>
                <a:gd name="T73" fmla="*/ 2793319 h 296502"/>
                <a:gd name="T74" fmla="*/ 445371 w 259991"/>
                <a:gd name="T75" fmla="*/ 329535 h 296502"/>
                <a:gd name="T76" fmla="*/ 753094 w 259991"/>
                <a:gd name="T77" fmla="*/ 247983 h 296502"/>
                <a:gd name="T78" fmla="*/ 1941569 w 259991"/>
                <a:gd name="T79" fmla="*/ 393602 h 296502"/>
                <a:gd name="T80" fmla="*/ 2090629 w 259991"/>
                <a:gd name="T81" fmla="*/ 98402 h 296502"/>
                <a:gd name="T82" fmla="*/ 247093 w 259991"/>
                <a:gd name="T83" fmla="*/ 98402 h 296502"/>
                <a:gd name="T84" fmla="*/ 101979 w 259991"/>
                <a:gd name="T85" fmla="*/ 2995239 h 296502"/>
                <a:gd name="T86" fmla="*/ 2592684 w 259991"/>
                <a:gd name="T87" fmla="*/ 3140865 h 296502"/>
                <a:gd name="T88" fmla="*/ 2741745 w 259991"/>
                <a:gd name="T89" fmla="*/ 247983 h 296502"/>
                <a:gd name="T90" fmla="*/ 2184761 w 259991"/>
                <a:gd name="T91" fmla="*/ 98402 h 296502"/>
                <a:gd name="T92" fmla="*/ 1941569 w 259991"/>
                <a:gd name="T93" fmla="*/ 492005 h 296502"/>
                <a:gd name="T94" fmla="*/ 655029 w 259991"/>
                <a:gd name="T95" fmla="*/ 247983 h 296502"/>
                <a:gd name="T96" fmla="*/ 247093 w 259991"/>
                <a:gd name="T97" fmla="*/ 98402 h 296502"/>
                <a:gd name="T98" fmla="*/ 2592684 w 259991"/>
                <a:gd name="T99" fmla="*/ 0 h 296502"/>
                <a:gd name="T100" fmla="*/ 2835873 w 259991"/>
                <a:gd name="T101" fmla="*/ 2995239 h 296502"/>
                <a:gd name="T102" fmla="*/ 247093 w 259991"/>
                <a:gd name="T103" fmla="*/ 3239269 h 296502"/>
                <a:gd name="T104" fmla="*/ 0 w 259991"/>
                <a:gd name="T105" fmla="*/ 247983 h 2965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9991" h="296502">
                  <a:moveTo>
                    <a:pt x="69741" y="215900"/>
                  </a:moveTo>
                  <a:lnTo>
                    <a:pt x="158860" y="215900"/>
                  </a:lnTo>
                  <a:cubicBezTo>
                    <a:pt x="161366" y="215900"/>
                    <a:pt x="163155" y="217805"/>
                    <a:pt x="163155" y="220472"/>
                  </a:cubicBezTo>
                  <a:cubicBezTo>
                    <a:pt x="163155" y="223139"/>
                    <a:pt x="161366" y="225044"/>
                    <a:pt x="158860" y="225044"/>
                  </a:cubicBezTo>
                  <a:lnTo>
                    <a:pt x="69741" y="225044"/>
                  </a:lnTo>
                  <a:cubicBezTo>
                    <a:pt x="67236" y="225044"/>
                    <a:pt x="65088" y="223139"/>
                    <a:pt x="65088" y="220472"/>
                  </a:cubicBezTo>
                  <a:cubicBezTo>
                    <a:pt x="65088" y="217805"/>
                    <a:pt x="67236" y="215900"/>
                    <a:pt x="69741" y="215900"/>
                  </a:cubicBezTo>
                  <a:close/>
                  <a:moveTo>
                    <a:pt x="130070" y="179387"/>
                  </a:moveTo>
                  <a:lnTo>
                    <a:pt x="190248" y="179387"/>
                  </a:lnTo>
                  <a:cubicBezTo>
                    <a:pt x="192756" y="179387"/>
                    <a:pt x="194905" y="181292"/>
                    <a:pt x="194905" y="183959"/>
                  </a:cubicBezTo>
                  <a:cubicBezTo>
                    <a:pt x="194905" y="186626"/>
                    <a:pt x="192756" y="188531"/>
                    <a:pt x="190248" y="188531"/>
                  </a:cubicBezTo>
                  <a:lnTo>
                    <a:pt x="130070" y="188531"/>
                  </a:lnTo>
                  <a:cubicBezTo>
                    <a:pt x="127562" y="188531"/>
                    <a:pt x="125413" y="186626"/>
                    <a:pt x="125413" y="183959"/>
                  </a:cubicBezTo>
                  <a:cubicBezTo>
                    <a:pt x="125413" y="181292"/>
                    <a:pt x="127562" y="179387"/>
                    <a:pt x="130070" y="179387"/>
                  </a:cubicBezTo>
                  <a:close/>
                  <a:moveTo>
                    <a:pt x="69748" y="179387"/>
                  </a:moveTo>
                  <a:lnTo>
                    <a:pt x="104520" y="179387"/>
                  </a:lnTo>
                  <a:cubicBezTo>
                    <a:pt x="107387" y="179387"/>
                    <a:pt x="109180" y="181292"/>
                    <a:pt x="109180" y="183959"/>
                  </a:cubicBezTo>
                  <a:cubicBezTo>
                    <a:pt x="109180" y="186626"/>
                    <a:pt x="107387" y="188531"/>
                    <a:pt x="104520" y="188531"/>
                  </a:cubicBezTo>
                  <a:lnTo>
                    <a:pt x="69748" y="188531"/>
                  </a:lnTo>
                  <a:cubicBezTo>
                    <a:pt x="67239" y="188531"/>
                    <a:pt x="65088" y="186626"/>
                    <a:pt x="65088" y="183959"/>
                  </a:cubicBezTo>
                  <a:cubicBezTo>
                    <a:pt x="65088" y="181292"/>
                    <a:pt x="67239" y="179387"/>
                    <a:pt x="69748" y="179387"/>
                  </a:cubicBezTo>
                  <a:close/>
                  <a:moveTo>
                    <a:pt x="164659" y="144462"/>
                  </a:moveTo>
                  <a:lnTo>
                    <a:pt x="190223" y="144462"/>
                  </a:lnTo>
                  <a:cubicBezTo>
                    <a:pt x="192743" y="144462"/>
                    <a:pt x="194903" y="146660"/>
                    <a:pt x="194903" y="148858"/>
                  </a:cubicBezTo>
                  <a:cubicBezTo>
                    <a:pt x="194903" y="151423"/>
                    <a:pt x="192743" y="153621"/>
                    <a:pt x="190223" y="153621"/>
                  </a:cubicBezTo>
                  <a:lnTo>
                    <a:pt x="164659" y="153621"/>
                  </a:lnTo>
                  <a:cubicBezTo>
                    <a:pt x="162499" y="153621"/>
                    <a:pt x="160338" y="151423"/>
                    <a:pt x="160338" y="148858"/>
                  </a:cubicBezTo>
                  <a:cubicBezTo>
                    <a:pt x="160338" y="146660"/>
                    <a:pt x="162499" y="144462"/>
                    <a:pt x="164659" y="144462"/>
                  </a:cubicBezTo>
                  <a:close/>
                  <a:moveTo>
                    <a:pt x="69757" y="144462"/>
                  </a:moveTo>
                  <a:lnTo>
                    <a:pt x="139794" y="144462"/>
                  </a:lnTo>
                  <a:cubicBezTo>
                    <a:pt x="142308" y="144462"/>
                    <a:pt x="144104" y="146660"/>
                    <a:pt x="144104" y="148858"/>
                  </a:cubicBezTo>
                  <a:cubicBezTo>
                    <a:pt x="144104" y="151423"/>
                    <a:pt x="142308" y="153621"/>
                    <a:pt x="139794" y="153621"/>
                  </a:cubicBezTo>
                  <a:lnTo>
                    <a:pt x="69757" y="153621"/>
                  </a:lnTo>
                  <a:cubicBezTo>
                    <a:pt x="67243" y="153621"/>
                    <a:pt x="65088" y="151423"/>
                    <a:pt x="65088" y="148858"/>
                  </a:cubicBezTo>
                  <a:cubicBezTo>
                    <a:pt x="65088" y="146660"/>
                    <a:pt x="67243" y="144462"/>
                    <a:pt x="69757" y="144462"/>
                  </a:cubicBezTo>
                  <a:close/>
                  <a:moveTo>
                    <a:pt x="130070" y="107950"/>
                  </a:moveTo>
                  <a:lnTo>
                    <a:pt x="190248" y="107950"/>
                  </a:lnTo>
                  <a:cubicBezTo>
                    <a:pt x="192756" y="107950"/>
                    <a:pt x="194905" y="110067"/>
                    <a:pt x="194905" y="112183"/>
                  </a:cubicBezTo>
                  <a:cubicBezTo>
                    <a:pt x="194905" y="115006"/>
                    <a:pt x="192756" y="117122"/>
                    <a:pt x="190248" y="117122"/>
                  </a:cubicBezTo>
                  <a:lnTo>
                    <a:pt x="130070" y="117122"/>
                  </a:lnTo>
                  <a:cubicBezTo>
                    <a:pt x="127562" y="117122"/>
                    <a:pt x="125413" y="115006"/>
                    <a:pt x="125413" y="112183"/>
                  </a:cubicBezTo>
                  <a:cubicBezTo>
                    <a:pt x="125413" y="110067"/>
                    <a:pt x="127562" y="107950"/>
                    <a:pt x="130070" y="107950"/>
                  </a:cubicBezTo>
                  <a:close/>
                  <a:moveTo>
                    <a:pt x="69748" y="107950"/>
                  </a:moveTo>
                  <a:lnTo>
                    <a:pt x="104520" y="107950"/>
                  </a:lnTo>
                  <a:cubicBezTo>
                    <a:pt x="107387" y="107950"/>
                    <a:pt x="109180" y="110067"/>
                    <a:pt x="109180" y="112183"/>
                  </a:cubicBezTo>
                  <a:cubicBezTo>
                    <a:pt x="109180" y="115006"/>
                    <a:pt x="107387" y="117122"/>
                    <a:pt x="104520" y="117122"/>
                  </a:cubicBezTo>
                  <a:lnTo>
                    <a:pt x="69748" y="117122"/>
                  </a:lnTo>
                  <a:cubicBezTo>
                    <a:pt x="67239" y="117122"/>
                    <a:pt x="65088" y="115006"/>
                    <a:pt x="65088" y="112183"/>
                  </a:cubicBezTo>
                  <a:cubicBezTo>
                    <a:pt x="65088" y="110067"/>
                    <a:pt x="67239" y="107950"/>
                    <a:pt x="69748" y="107950"/>
                  </a:cubicBezTo>
                  <a:close/>
                  <a:moveTo>
                    <a:pt x="164659" y="71437"/>
                  </a:moveTo>
                  <a:lnTo>
                    <a:pt x="190223" y="71437"/>
                  </a:lnTo>
                  <a:cubicBezTo>
                    <a:pt x="192743" y="71437"/>
                    <a:pt x="194903" y="73554"/>
                    <a:pt x="194903" y="76023"/>
                  </a:cubicBezTo>
                  <a:cubicBezTo>
                    <a:pt x="194903" y="78493"/>
                    <a:pt x="192743" y="80609"/>
                    <a:pt x="190223" y="80609"/>
                  </a:cubicBezTo>
                  <a:lnTo>
                    <a:pt x="164659" y="80609"/>
                  </a:lnTo>
                  <a:cubicBezTo>
                    <a:pt x="162499" y="80609"/>
                    <a:pt x="160338" y="78493"/>
                    <a:pt x="160338" y="76023"/>
                  </a:cubicBezTo>
                  <a:cubicBezTo>
                    <a:pt x="160338" y="73554"/>
                    <a:pt x="162499" y="71437"/>
                    <a:pt x="164659" y="71437"/>
                  </a:cubicBezTo>
                  <a:close/>
                  <a:moveTo>
                    <a:pt x="69757" y="71437"/>
                  </a:moveTo>
                  <a:lnTo>
                    <a:pt x="139794" y="71437"/>
                  </a:lnTo>
                  <a:cubicBezTo>
                    <a:pt x="142308" y="71437"/>
                    <a:pt x="144104" y="73554"/>
                    <a:pt x="144104" y="76023"/>
                  </a:cubicBezTo>
                  <a:cubicBezTo>
                    <a:pt x="144104" y="78493"/>
                    <a:pt x="142308" y="80609"/>
                    <a:pt x="139794" y="80609"/>
                  </a:cubicBezTo>
                  <a:lnTo>
                    <a:pt x="69757" y="80609"/>
                  </a:lnTo>
                  <a:cubicBezTo>
                    <a:pt x="67243" y="80609"/>
                    <a:pt x="65088" y="78493"/>
                    <a:pt x="65088" y="76023"/>
                  </a:cubicBezTo>
                  <a:cubicBezTo>
                    <a:pt x="65088" y="73554"/>
                    <a:pt x="67243" y="71437"/>
                    <a:pt x="69757" y="71437"/>
                  </a:cubicBezTo>
                  <a:close/>
                  <a:moveTo>
                    <a:pt x="40831" y="30162"/>
                  </a:moveTo>
                  <a:cubicBezTo>
                    <a:pt x="43709" y="30162"/>
                    <a:pt x="45509" y="32317"/>
                    <a:pt x="45509" y="34830"/>
                  </a:cubicBezTo>
                  <a:lnTo>
                    <a:pt x="45509" y="251372"/>
                  </a:lnTo>
                  <a:lnTo>
                    <a:pt x="216070" y="251372"/>
                  </a:lnTo>
                  <a:lnTo>
                    <a:pt x="216070" y="34830"/>
                  </a:lnTo>
                  <a:cubicBezTo>
                    <a:pt x="216070" y="32317"/>
                    <a:pt x="218229" y="30162"/>
                    <a:pt x="220388" y="30162"/>
                  </a:cubicBezTo>
                  <a:cubicBezTo>
                    <a:pt x="222906" y="30162"/>
                    <a:pt x="225065" y="32317"/>
                    <a:pt x="225065" y="34830"/>
                  </a:cubicBezTo>
                  <a:lnTo>
                    <a:pt x="225065" y="255682"/>
                  </a:lnTo>
                  <a:cubicBezTo>
                    <a:pt x="225065" y="258195"/>
                    <a:pt x="222906" y="259991"/>
                    <a:pt x="220388" y="259991"/>
                  </a:cubicBezTo>
                  <a:lnTo>
                    <a:pt x="40831" y="259991"/>
                  </a:lnTo>
                  <a:cubicBezTo>
                    <a:pt x="38312" y="259991"/>
                    <a:pt x="36513" y="258195"/>
                    <a:pt x="36513" y="255682"/>
                  </a:cubicBezTo>
                  <a:lnTo>
                    <a:pt x="36513" y="34830"/>
                  </a:lnTo>
                  <a:cubicBezTo>
                    <a:pt x="36513" y="32317"/>
                    <a:pt x="38312" y="30162"/>
                    <a:pt x="40831" y="30162"/>
                  </a:cubicBezTo>
                  <a:close/>
                  <a:moveTo>
                    <a:pt x="69043" y="9007"/>
                  </a:moveTo>
                  <a:lnTo>
                    <a:pt x="69043" y="22697"/>
                  </a:lnTo>
                  <a:cubicBezTo>
                    <a:pt x="69043" y="29902"/>
                    <a:pt x="74797" y="36027"/>
                    <a:pt x="82349" y="36027"/>
                  </a:cubicBezTo>
                  <a:lnTo>
                    <a:pt x="178002" y="36027"/>
                  </a:lnTo>
                  <a:cubicBezTo>
                    <a:pt x="185194" y="36027"/>
                    <a:pt x="191667" y="29902"/>
                    <a:pt x="191667" y="22697"/>
                  </a:cubicBezTo>
                  <a:lnTo>
                    <a:pt x="191667" y="9007"/>
                  </a:lnTo>
                  <a:lnTo>
                    <a:pt x="69043" y="9007"/>
                  </a:lnTo>
                  <a:close/>
                  <a:moveTo>
                    <a:pt x="22655" y="9007"/>
                  </a:moveTo>
                  <a:cubicBezTo>
                    <a:pt x="15103" y="9007"/>
                    <a:pt x="9349" y="15131"/>
                    <a:pt x="9349" y="22697"/>
                  </a:cubicBezTo>
                  <a:lnTo>
                    <a:pt x="9349" y="274165"/>
                  </a:lnTo>
                  <a:cubicBezTo>
                    <a:pt x="9349" y="281371"/>
                    <a:pt x="15103" y="287495"/>
                    <a:pt x="22655" y="287495"/>
                  </a:cubicBezTo>
                  <a:lnTo>
                    <a:pt x="237695" y="287495"/>
                  </a:lnTo>
                  <a:cubicBezTo>
                    <a:pt x="245247" y="287495"/>
                    <a:pt x="251360" y="281371"/>
                    <a:pt x="251360" y="274165"/>
                  </a:cubicBezTo>
                  <a:lnTo>
                    <a:pt x="251360" y="22697"/>
                  </a:lnTo>
                  <a:cubicBezTo>
                    <a:pt x="251360" y="15131"/>
                    <a:pt x="245247" y="9007"/>
                    <a:pt x="237695" y="9007"/>
                  </a:cubicBezTo>
                  <a:lnTo>
                    <a:pt x="200297" y="9007"/>
                  </a:lnTo>
                  <a:lnTo>
                    <a:pt x="200297" y="22697"/>
                  </a:lnTo>
                  <a:cubicBezTo>
                    <a:pt x="200297" y="34586"/>
                    <a:pt x="190228" y="45034"/>
                    <a:pt x="178002" y="45034"/>
                  </a:cubicBezTo>
                  <a:lnTo>
                    <a:pt x="82349" y="45034"/>
                  </a:lnTo>
                  <a:cubicBezTo>
                    <a:pt x="70122" y="45034"/>
                    <a:pt x="60053" y="34586"/>
                    <a:pt x="60053" y="22697"/>
                  </a:cubicBezTo>
                  <a:lnTo>
                    <a:pt x="60053" y="9007"/>
                  </a:lnTo>
                  <a:lnTo>
                    <a:pt x="22655" y="9007"/>
                  </a:lnTo>
                  <a:close/>
                  <a:moveTo>
                    <a:pt x="22655" y="0"/>
                  </a:moveTo>
                  <a:lnTo>
                    <a:pt x="237695" y="0"/>
                  </a:lnTo>
                  <a:cubicBezTo>
                    <a:pt x="250281" y="0"/>
                    <a:pt x="259991" y="10087"/>
                    <a:pt x="259991" y="22697"/>
                  </a:cubicBezTo>
                  <a:lnTo>
                    <a:pt x="259991" y="274165"/>
                  </a:lnTo>
                  <a:cubicBezTo>
                    <a:pt x="259991" y="286414"/>
                    <a:pt x="250281" y="296502"/>
                    <a:pt x="237695" y="296502"/>
                  </a:cubicBezTo>
                  <a:lnTo>
                    <a:pt x="22655" y="296502"/>
                  </a:lnTo>
                  <a:cubicBezTo>
                    <a:pt x="10428" y="296502"/>
                    <a:pt x="0" y="286414"/>
                    <a:pt x="0" y="274165"/>
                  </a:cubicBezTo>
                  <a:lnTo>
                    <a:pt x="0" y="22697"/>
                  </a:lnTo>
                  <a:cubicBezTo>
                    <a:pt x="0" y="10087"/>
                    <a:pt x="10428" y="0"/>
                    <a:pt x="22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defTabSz="914217"/>
              <a:endParaRPr lang="en-US" dirty="0">
                <a:solidFill>
                  <a:srgbClr val="7F7F7F"/>
                </a:solidFill>
                <a:latin typeface="Century Gothic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305594" y="3796701"/>
            <a:ext cx="910141" cy="913075"/>
            <a:chOff x="7932362" y="4648177"/>
            <a:chExt cx="910141" cy="913075"/>
          </a:xfrm>
        </p:grpSpPr>
        <p:sp useBgFill="1">
          <p:nvSpPr>
            <p:cNvPr id="17" name="Shape 54801">
              <a:extLst>
                <a:ext uri="{FF2B5EF4-FFF2-40B4-BE49-F238E27FC236}">
                  <a16:creationId xmlns:a16="http://schemas.microsoft.com/office/drawing/2014/main" id="{69155E03-1F09-0445-9AE8-9780E662241F}"/>
                </a:ext>
              </a:extLst>
            </p:cNvPr>
            <p:cNvSpPr/>
            <p:nvPr/>
          </p:nvSpPr>
          <p:spPr>
            <a:xfrm>
              <a:off x="7932362" y="4648177"/>
              <a:ext cx="910141" cy="913075"/>
            </a:xfrm>
            <a:prstGeom prst="ellipse">
              <a:avLst/>
            </a:prstGeom>
            <a:ln w="38100" cap="flat">
              <a:solidFill>
                <a:schemeClr val="accent4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217"/>
              <a:endParaRPr sz="2532" dirty="0">
                <a:solidFill>
                  <a:srgbClr val="7F7F7F"/>
                </a:solidFill>
                <a:latin typeface="Century Gothic"/>
              </a:endParaRPr>
            </a:p>
          </p:txBody>
        </p:sp>
        <p:sp>
          <p:nvSpPr>
            <p:cNvPr id="62" name="Freeform 951">
              <a:extLst>
                <a:ext uri="{FF2B5EF4-FFF2-40B4-BE49-F238E27FC236}">
                  <a16:creationId xmlns:a16="http://schemas.microsoft.com/office/drawing/2014/main" id="{2D18BCDA-F749-AB4C-877E-F4F55835F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0011" y="4835002"/>
              <a:ext cx="525101" cy="514371"/>
            </a:xfrm>
            <a:custGeom>
              <a:avLst/>
              <a:gdLst>
                <a:gd name="T0" fmla="*/ 569066 w 296503"/>
                <a:gd name="T1" fmla="*/ 2708419 h 296019"/>
                <a:gd name="T2" fmla="*/ 683277 w 296503"/>
                <a:gd name="T3" fmla="*/ 2161340 h 296019"/>
                <a:gd name="T4" fmla="*/ 998336 w 296503"/>
                <a:gd name="T5" fmla="*/ 2341013 h 296019"/>
                <a:gd name="T6" fmla="*/ 2888737 w 296503"/>
                <a:gd name="T7" fmla="*/ 839582 h 296019"/>
                <a:gd name="T8" fmla="*/ 654142 w 296503"/>
                <a:gd name="T9" fmla="*/ 430365 h 296019"/>
                <a:gd name="T10" fmla="*/ 654142 w 296503"/>
                <a:gd name="T11" fmla="*/ 925568 h 296019"/>
                <a:gd name="T12" fmla="*/ 2408267 w 296503"/>
                <a:gd name="T13" fmla="*/ 356403 h 296019"/>
                <a:gd name="T14" fmla="*/ 927457 w 296503"/>
                <a:gd name="T15" fmla="*/ 2273153 h 296019"/>
                <a:gd name="T16" fmla="*/ 2408267 w 296503"/>
                <a:gd name="T17" fmla="*/ 356403 h 296019"/>
                <a:gd name="T18" fmla="*/ 2076695 w 296503"/>
                <a:gd name="T19" fmla="*/ 258633 h 296019"/>
                <a:gd name="T20" fmla="*/ 2076695 w 296503"/>
                <a:gd name="T21" fmla="*/ 358481 h 296019"/>
                <a:gd name="T22" fmla="*/ 752664 w 296503"/>
                <a:gd name="T23" fmla="*/ 973487 h 296019"/>
                <a:gd name="T24" fmla="*/ 94601 w 296503"/>
                <a:gd name="T25" fmla="*/ 1025404 h 296019"/>
                <a:gd name="T26" fmla="*/ 2880584 w 296503"/>
                <a:gd name="T27" fmla="*/ 3181954 h 296019"/>
                <a:gd name="T28" fmla="*/ 2927862 w 296503"/>
                <a:gd name="T29" fmla="*/ 1125261 h 296019"/>
                <a:gd name="T30" fmla="*/ 2979091 w 296503"/>
                <a:gd name="T31" fmla="*/ 3233868 h 296019"/>
                <a:gd name="T32" fmla="*/ 47278 w 296503"/>
                <a:gd name="T33" fmla="*/ 3281802 h 296019"/>
                <a:gd name="T34" fmla="*/ 0 w 296503"/>
                <a:gd name="T35" fmla="*/ 973487 h 296019"/>
                <a:gd name="T36" fmla="*/ 665956 w 296503"/>
                <a:gd name="T37" fmla="*/ 274616 h 296019"/>
                <a:gd name="T38" fmla="*/ 2620940 w 296503"/>
                <a:gd name="T39" fmla="*/ 136754 h 296019"/>
                <a:gd name="T40" fmla="*/ 2959636 w 296503"/>
                <a:gd name="T41" fmla="*/ 771682 h 296019"/>
                <a:gd name="T42" fmla="*/ 3136852 w 296503"/>
                <a:gd name="T43" fmla="*/ 536092 h 296019"/>
                <a:gd name="T44" fmla="*/ 2798156 w 296503"/>
                <a:gd name="T45" fmla="*/ 136754 h 296019"/>
                <a:gd name="T46" fmla="*/ 2710045 w 296503"/>
                <a:gd name="T47" fmla="*/ 0 h 296019"/>
                <a:gd name="T48" fmla="*/ 3172293 w 296503"/>
                <a:gd name="T49" fmla="*/ 376375 h 296019"/>
                <a:gd name="T50" fmla="*/ 3172293 w 296503"/>
                <a:gd name="T51" fmla="*/ 695822 h 296019"/>
                <a:gd name="T52" fmla="*/ 3054150 w 296503"/>
                <a:gd name="T53" fmla="*/ 867523 h 296019"/>
                <a:gd name="T54" fmla="*/ 3022647 w 296503"/>
                <a:gd name="T55" fmla="*/ 955378 h 296019"/>
                <a:gd name="T56" fmla="*/ 2959636 w 296503"/>
                <a:gd name="T57" fmla="*/ 911446 h 296019"/>
                <a:gd name="T58" fmla="*/ 1214956 w 296503"/>
                <a:gd name="T59" fmla="*/ 2668452 h 296019"/>
                <a:gd name="T60" fmla="*/ 502135 w 296503"/>
                <a:gd name="T61" fmla="*/ 2824216 h 296019"/>
                <a:gd name="T62" fmla="*/ 454887 w 296503"/>
                <a:gd name="T63" fmla="*/ 2764299 h 296019"/>
                <a:gd name="T64" fmla="*/ 620262 w 296503"/>
                <a:gd name="T65" fmla="*/ 2029544 h 296019"/>
                <a:gd name="T66" fmla="*/ 2313736 w 296503"/>
                <a:gd name="T67" fmla="*/ 256560 h 296019"/>
                <a:gd name="T68" fmla="*/ 2380709 w 296503"/>
                <a:gd name="T69" fmla="*/ 188687 h 296019"/>
                <a:gd name="T70" fmla="*/ 2553987 w 296503"/>
                <a:gd name="T71" fmla="*/ 68890 h 2960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6503" h="296019">
                  <a:moveTo>
                    <a:pt x="62544" y="194953"/>
                  </a:moveTo>
                  <a:lnTo>
                    <a:pt x="52090" y="244298"/>
                  </a:lnTo>
                  <a:lnTo>
                    <a:pt x="101117" y="233853"/>
                  </a:lnTo>
                  <a:lnTo>
                    <a:pt x="62544" y="194953"/>
                  </a:lnTo>
                  <a:close/>
                  <a:moveTo>
                    <a:pt x="245674" y="57000"/>
                  </a:moveTo>
                  <a:lnTo>
                    <a:pt x="91383" y="211161"/>
                  </a:lnTo>
                  <a:lnTo>
                    <a:pt x="110129" y="229891"/>
                  </a:lnTo>
                  <a:lnTo>
                    <a:pt x="264419" y="75730"/>
                  </a:lnTo>
                  <a:lnTo>
                    <a:pt x="245674" y="57000"/>
                  </a:lnTo>
                  <a:close/>
                  <a:moveTo>
                    <a:pt x="59876" y="38819"/>
                  </a:moveTo>
                  <a:lnTo>
                    <a:pt x="15150" y="83487"/>
                  </a:lnTo>
                  <a:lnTo>
                    <a:pt x="59876" y="83487"/>
                  </a:lnTo>
                  <a:lnTo>
                    <a:pt x="59876" y="38819"/>
                  </a:lnTo>
                  <a:close/>
                  <a:moveTo>
                    <a:pt x="220439" y="32147"/>
                  </a:moveTo>
                  <a:lnTo>
                    <a:pt x="66149" y="186308"/>
                  </a:lnTo>
                  <a:lnTo>
                    <a:pt x="84895" y="205038"/>
                  </a:lnTo>
                  <a:lnTo>
                    <a:pt x="239185" y="50877"/>
                  </a:lnTo>
                  <a:lnTo>
                    <a:pt x="220439" y="32147"/>
                  </a:lnTo>
                  <a:close/>
                  <a:moveTo>
                    <a:pt x="64205" y="23329"/>
                  </a:moveTo>
                  <a:lnTo>
                    <a:pt x="190089" y="23329"/>
                  </a:lnTo>
                  <a:cubicBezTo>
                    <a:pt x="192614" y="23329"/>
                    <a:pt x="194778" y="25851"/>
                    <a:pt x="194778" y="28012"/>
                  </a:cubicBezTo>
                  <a:cubicBezTo>
                    <a:pt x="194778" y="30534"/>
                    <a:pt x="192614" y="32335"/>
                    <a:pt x="190089" y="32335"/>
                  </a:cubicBezTo>
                  <a:lnTo>
                    <a:pt x="68894" y="32335"/>
                  </a:lnTo>
                  <a:lnTo>
                    <a:pt x="68894" y="87809"/>
                  </a:lnTo>
                  <a:cubicBezTo>
                    <a:pt x="68894" y="90331"/>
                    <a:pt x="66730" y="92492"/>
                    <a:pt x="64205" y="92492"/>
                  </a:cubicBezTo>
                  <a:lnTo>
                    <a:pt x="8657" y="92492"/>
                  </a:lnTo>
                  <a:lnTo>
                    <a:pt x="8657" y="287013"/>
                  </a:lnTo>
                  <a:lnTo>
                    <a:pt x="263672" y="287013"/>
                  </a:lnTo>
                  <a:lnTo>
                    <a:pt x="263672" y="105820"/>
                  </a:lnTo>
                  <a:cubicBezTo>
                    <a:pt x="263672" y="103659"/>
                    <a:pt x="265836" y="101498"/>
                    <a:pt x="268000" y="101498"/>
                  </a:cubicBezTo>
                  <a:cubicBezTo>
                    <a:pt x="270525" y="101498"/>
                    <a:pt x="272690" y="103659"/>
                    <a:pt x="272690" y="105820"/>
                  </a:cubicBezTo>
                  <a:lnTo>
                    <a:pt x="272690" y="291696"/>
                  </a:lnTo>
                  <a:cubicBezTo>
                    <a:pt x="272690" y="293858"/>
                    <a:pt x="270525" y="296019"/>
                    <a:pt x="268000" y="296019"/>
                  </a:cubicBezTo>
                  <a:lnTo>
                    <a:pt x="4329" y="296019"/>
                  </a:lnTo>
                  <a:cubicBezTo>
                    <a:pt x="1804" y="296019"/>
                    <a:pt x="0" y="293858"/>
                    <a:pt x="0" y="291696"/>
                  </a:cubicBezTo>
                  <a:lnTo>
                    <a:pt x="0" y="87809"/>
                  </a:lnTo>
                  <a:cubicBezTo>
                    <a:pt x="0" y="86729"/>
                    <a:pt x="361" y="85648"/>
                    <a:pt x="1082" y="84567"/>
                  </a:cubicBezTo>
                  <a:lnTo>
                    <a:pt x="60959" y="24770"/>
                  </a:lnTo>
                  <a:cubicBezTo>
                    <a:pt x="62041" y="24050"/>
                    <a:pt x="63123" y="23329"/>
                    <a:pt x="64205" y="23329"/>
                  </a:cubicBezTo>
                  <a:close/>
                  <a:moveTo>
                    <a:pt x="239906" y="12336"/>
                  </a:moveTo>
                  <a:lnTo>
                    <a:pt x="226568" y="25664"/>
                  </a:lnTo>
                  <a:lnTo>
                    <a:pt x="270908" y="69607"/>
                  </a:lnTo>
                  <a:lnTo>
                    <a:pt x="284246" y="56280"/>
                  </a:lnTo>
                  <a:cubicBezTo>
                    <a:pt x="286049" y="54119"/>
                    <a:pt x="287130" y="51237"/>
                    <a:pt x="287130" y="48356"/>
                  </a:cubicBezTo>
                  <a:cubicBezTo>
                    <a:pt x="287130" y="45114"/>
                    <a:pt x="286049" y="42232"/>
                    <a:pt x="284246" y="40071"/>
                  </a:cubicBezTo>
                  <a:lnTo>
                    <a:pt x="256128" y="12336"/>
                  </a:lnTo>
                  <a:cubicBezTo>
                    <a:pt x="251802" y="8014"/>
                    <a:pt x="244592" y="8014"/>
                    <a:pt x="239906" y="12336"/>
                  </a:cubicBezTo>
                  <a:close/>
                  <a:moveTo>
                    <a:pt x="248062" y="0"/>
                  </a:moveTo>
                  <a:cubicBezTo>
                    <a:pt x="253244" y="0"/>
                    <a:pt x="258471" y="2071"/>
                    <a:pt x="262617" y="6213"/>
                  </a:cubicBezTo>
                  <a:lnTo>
                    <a:pt x="290374" y="33948"/>
                  </a:lnTo>
                  <a:cubicBezTo>
                    <a:pt x="294340" y="37550"/>
                    <a:pt x="296503" y="42953"/>
                    <a:pt x="296503" y="48356"/>
                  </a:cubicBezTo>
                  <a:cubicBezTo>
                    <a:pt x="296503" y="53758"/>
                    <a:pt x="294340" y="58801"/>
                    <a:pt x="290374" y="62763"/>
                  </a:cubicBezTo>
                  <a:lnTo>
                    <a:pt x="277036" y="75730"/>
                  </a:lnTo>
                  <a:lnTo>
                    <a:pt x="279560" y="78251"/>
                  </a:lnTo>
                  <a:cubicBezTo>
                    <a:pt x="281723" y="80412"/>
                    <a:pt x="281723" y="82934"/>
                    <a:pt x="279920" y="84735"/>
                  </a:cubicBezTo>
                  <a:cubicBezTo>
                    <a:pt x="278839" y="85815"/>
                    <a:pt x="277757" y="86175"/>
                    <a:pt x="276676" y="86175"/>
                  </a:cubicBezTo>
                  <a:cubicBezTo>
                    <a:pt x="275234" y="86175"/>
                    <a:pt x="274513" y="85815"/>
                    <a:pt x="273431" y="84735"/>
                  </a:cubicBezTo>
                  <a:lnTo>
                    <a:pt x="270908" y="82213"/>
                  </a:lnTo>
                  <a:lnTo>
                    <a:pt x="113373" y="239256"/>
                  </a:lnTo>
                  <a:cubicBezTo>
                    <a:pt x="112652" y="239976"/>
                    <a:pt x="111931" y="240336"/>
                    <a:pt x="111210" y="240697"/>
                  </a:cubicBezTo>
                  <a:lnTo>
                    <a:pt x="47043" y="254384"/>
                  </a:lnTo>
                  <a:cubicBezTo>
                    <a:pt x="46683" y="254744"/>
                    <a:pt x="46322" y="254744"/>
                    <a:pt x="45962" y="254744"/>
                  </a:cubicBezTo>
                  <a:cubicBezTo>
                    <a:pt x="44880" y="254744"/>
                    <a:pt x="43799" y="254024"/>
                    <a:pt x="43078" y="253303"/>
                  </a:cubicBezTo>
                  <a:cubicBezTo>
                    <a:pt x="41996" y="252223"/>
                    <a:pt x="41275" y="250782"/>
                    <a:pt x="41636" y="249341"/>
                  </a:cubicBezTo>
                  <a:lnTo>
                    <a:pt x="55334" y="185227"/>
                  </a:lnTo>
                  <a:cubicBezTo>
                    <a:pt x="55695" y="184507"/>
                    <a:pt x="56055" y="183427"/>
                    <a:pt x="56776" y="183066"/>
                  </a:cubicBezTo>
                  <a:lnTo>
                    <a:pt x="213950" y="25664"/>
                  </a:lnTo>
                  <a:lnTo>
                    <a:pt x="211787" y="23142"/>
                  </a:lnTo>
                  <a:cubicBezTo>
                    <a:pt x="209985" y="21701"/>
                    <a:pt x="209985" y="18820"/>
                    <a:pt x="211787" y="17019"/>
                  </a:cubicBezTo>
                  <a:cubicBezTo>
                    <a:pt x="213229" y="15218"/>
                    <a:pt x="216474" y="15218"/>
                    <a:pt x="217916" y="17019"/>
                  </a:cubicBezTo>
                  <a:lnTo>
                    <a:pt x="220439" y="19180"/>
                  </a:lnTo>
                  <a:lnTo>
                    <a:pt x="233777" y="6213"/>
                  </a:lnTo>
                  <a:cubicBezTo>
                    <a:pt x="237743" y="2071"/>
                    <a:pt x="242880" y="0"/>
                    <a:pt x="248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defTabSz="914217"/>
              <a:endParaRPr lang="en-US" dirty="0">
                <a:solidFill>
                  <a:srgbClr val="7F7F7F"/>
                </a:solidFill>
                <a:latin typeface="Century Gothic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CCE2565-C1FB-E34A-A394-BEE1F399B0C0}"/>
              </a:ext>
            </a:extLst>
          </p:cNvPr>
          <p:cNvSpPr txBox="1"/>
          <p:nvPr/>
        </p:nvSpPr>
        <p:spPr>
          <a:xfrm>
            <a:off x="717025" y="680794"/>
            <a:ext cx="8111516" cy="60016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defTabSz="914217"/>
            <a:r>
              <a:rPr lang="ru-RU" sz="3300" b="1" dirty="0" smtClean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 Heavy" panose="020F0502020204030203" pitchFamily="34" charset="0"/>
              </a:rPr>
              <a:t>Работа </a:t>
            </a:r>
            <a:r>
              <a:rPr lang="ru-RU" sz="3300" b="1" dirty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 Heavy" panose="020F0502020204030203" pitchFamily="34" charset="0"/>
              </a:rPr>
              <a:t>в модуле «Личный кабинет»</a:t>
            </a:r>
            <a:endParaRPr lang="en-US" sz="3300" b="1" dirty="0">
              <a:solidFill>
                <a:srgbClr val="000000"/>
              </a:solidFill>
              <a:latin typeface="Century Gothic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7025" y="1567479"/>
            <a:ext cx="86491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Century Gothic"/>
                <a:ea typeface="League Spartan" charset="0"/>
                <a:cs typeface="Noto Sans ExtraLight" panose="020B0302040504020204" pitchFamily="34" charset="0"/>
              </a:rPr>
              <a:t>Ответственный от ПОО заносит информацию в 2 раздела: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7008" y="565903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Century Gothic"/>
                <a:ea typeface="League Spartan" charset="0"/>
                <a:cs typeface="Noto Sans ExtraLight" panose="020B0302040504020204" pitchFamily="34" charset="0"/>
              </a:rPr>
              <a:t>Задача ответственного - занести всю информацию в эти разделы и поддерживать её в актуальном состоянии. При изменении информации делать корректировки в разделах</a:t>
            </a:r>
          </a:p>
        </p:txBody>
      </p:sp>
    </p:spTree>
    <p:extLst>
      <p:ext uri="{BB962C8B-B14F-4D97-AF65-F5344CB8AC3E}">
        <p14:creationId xmlns:p14="http://schemas.microsoft.com/office/powerpoint/2010/main" val="30844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C2D67B27-E1DA-2A41-9A14-24FC18347341}"/>
              </a:ext>
            </a:extLst>
          </p:cNvPr>
          <p:cNvSpPr/>
          <p:nvPr/>
        </p:nvSpPr>
        <p:spPr>
          <a:xfrm>
            <a:off x="2501439" y="-1"/>
            <a:ext cx="2698955" cy="6858000"/>
          </a:xfrm>
          <a:prstGeom prst="parallelogram">
            <a:avLst>
              <a:gd name="adj" fmla="val 812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4871" y="2659071"/>
            <a:ext cx="7001885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ru-RU" sz="1600" b="1" dirty="0">
                <a:solidFill>
                  <a:srgbClr val="000000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Комплектование заявок от профессиональной образовательной организации на участие в курсах, реализуемых Региональным институтом кадровой </a:t>
            </a:r>
            <a:r>
              <a:rPr lang="ru-RU" sz="1600" b="1" dirty="0" smtClean="0">
                <a:solidFill>
                  <a:srgbClr val="000000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политики</a:t>
            </a:r>
          </a:p>
          <a:p>
            <a:endParaRPr lang="ru-RU" sz="1600" b="1" dirty="0" smtClean="0">
              <a:solidFill>
                <a:srgbClr val="000000"/>
              </a:solidFill>
              <a:ea typeface="Source Sans Pro" panose="020B0503030403020204" pitchFamily="34" charset="0"/>
              <a:cs typeface="Lato" panose="020F0502020204030203" pitchFamily="34" charset="0"/>
            </a:endParaRPr>
          </a:p>
          <a:p>
            <a:r>
              <a:rPr lang="ru-RU" sz="1600" b="1" dirty="0" smtClean="0">
                <a:solidFill>
                  <a:srgbClr val="000000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Участие </a:t>
            </a:r>
            <a:r>
              <a:rPr lang="ru-RU" sz="1600" b="1" dirty="0">
                <a:solidFill>
                  <a:srgbClr val="000000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в контроле посещаемости слушателей курсов и результатов обучения по дополнительным профессиональным </a:t>
            </a:r>
            <a:r>
              <a:rPr lang="ru-RU" sz="1600" b="1" dirty="0" smtClean="0">
                <a:solidFill>
                  <a:srgbClr val="000000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программам</a:t>
            </a:r>
            <a:endParaRPr lang="ru-RU" sz="1600" b="1" dirty="0">
              <a:solidFill>
                <a:srgbClr val="000000"/>
              </a:solidFill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9DF1E5-9BE5-324D-8302-D310C5081F03}"/>
              </a:ext>
            </a:extLst>
          </p:cNvPr>
          <p:cNvSpPr txBox="1"/>
          <p:nvPr/>
        </p:nvSpPr>
        <p:spPr>
          <a:xfrm>
            <a:off x="10137660" y="1155029"/>
            <a:ext cx="1292341" cy="273921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en-US" sz="17200" dirty="0">
                <a:solidFill>
                  <a:schemeClr val="accent2"/>
                </a:solidFill>
                <a:latin typeface="+mj-lt"/>
                <a:ea typeface="Noto Sans ExtraLight" panose="020B0302040504020204" pitchFamily="34" charset="0"/>
                <a:cs typeface="Noto Sans ExtraLight" panose="020B0302040504020204" pitchFamily="34" charset="0"/>
              </a:rPr>
              <a:t>“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8" r="25518"/>
          <a:stretch>
            <a:fillRect/>
          </a:stretch>
        </p:blipFill>
        <p:spPr/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72E850-EF6D-8F46-9902-AE63967756CB}"/>
              </a:ext>
            </a:extLst>
          </p:cNvPr>
          <p:cNvSpPr txBox="1"/>
          <p:nvPr/>
        </p:nvSpPr>
        <p:spPr>
          <a:xfrm>
            <a:off x="4754871" y="1709735"/>
            <a:ext cx="2632452" cy="60016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defTabSz="914217"/>
            <a:r>
              <a:rPr lang="ru-RU" sz="3300" b="1" dirty="0">
                <a:solidFill>
                  <a:schemeClr val="accent2"/>
                </a:solidFill>
                <a:latin typeface="+mj-lt"/>
              </a:rPr>
              <a:t>Результаты</a:t>
            </a:r>
            <a:endParaRPr lang="en-US" sz="33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54871" y="5490925"/>
            <a:ext cx="7150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/>
                </a:solidFill>
              </a:rPr>
              <a:t>Тестирование и апробация модуля «Личный кабинет» до 5 февраля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/>
                </a:solidFill>
              </a:rPr>
              <a:t>Заполнение модуля ответственными с 8 февраля по 22 февраля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54871" y="4824125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+mj-lt"/>
              </a:rPr>
              <a:t>Сроки</a:t>
            </a:r>
          </a:p>
        </p:txBody>
      </p:sp>
    </p:spTree>
    <p:extLst>
      <p:ext uri="{BB962C8B-B14F-4D97-AF65-F5344CB8AC3E}">
        <p14:creationId xmlns:p14="http://schemas.microsoft.com/office/powerpoint/2010/main" val="3118135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B0197-A499-4376-AC7E-7ABAC579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29" y="556997"/>
            <a:ext cx="10515600" cy="905891"/>
          </a:xfrm>
        </p:spPr>
        <p:txBody>
          <a:bodyPr>
            <a:noAutofit/>
          </a:bodyPr>
          <a:lstStyle/>
          <a:p>
            <a:r>
              <a:rPr lang="ru-RU" sz="3300" b="1" dirty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 Heavy" panose="020F0502020204030203" pitchFamily="34" charset="0"/>
              </a:rPr>
              <a:t>Ключевые принципы построения процессов на цифровой платформе РИКП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EE439D5-D8C1-496A-B995-F79D3A4948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8213"/>
              </p:ext>
            </p:extLst>
          </p:nvPr>
        </p:nvGraphicFramePr>
        <p:xfrm>
          <a:off x="1000529" y="1512559"/>
          <a:ext cx="9557200" cy="506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12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:a16="http://schemas.microsoft.com/office/drawing/2014/main" id="{8C53FA39-F38B-DD44-82F0-CACC7CAA18AF}"/>
              </a:ext>
            </a:extLst>
          </p:cNvPr>
          <p:cNvSpPr/>
          <p:nvPr/>
        </p:nvSpPr>
        <p:spPr>
          <a:xfrm>
            <a:off x="5106166" y="0"/>
            <a:ext cx="2768839" cy="6858000"/>
          </a:xfrm>
          <a:prstGeom prst="parallelogram">
            <a:avLst>
              <a:gd name="adj" fmla="val 618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11948C-8F92-2447-9C47-E2B63D2EBED7}"/>
              </a:ext>
            </a:extLst>
          </p:cNvPr>
          <p:cNvSpPr txBox="1"/>
          <p:nvPr/>
        </p:nvSpPr>
        <p:spPr>
          <a:xfrm>
            <a:off x="735278" y="1781800"/>
            <a:ext cx="659155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217"/>
            <a:r>
              <a:rPr lang="en-US" sz="3300" b="1" dirty="0">
                <a:solidFill>
                  <a:srgbClr val="7F7F7F"/>
                </a:solidFill>
                <a:latin typeface="Century Gothic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4FFC1C-D77F-024A-829A-285A4780165E}"/>
              </a:ext>
            </a:extLst>
          </p:cNvPr>
          <p:cNvSpPr txBox="1"/>
          <p:nvPr/>
        </p:nvSpPr>
        <p:spPr>
          <a:xfrm>
            <a:off x="735278" y="3035997"/>
            <a:ext cx="659155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217"/>
            <a:r>
              <a:rPr lang="en-US" sz="3300" b="1" dirty="0">
                <a:solidFill>
                  <a:srgbClr val="7F7F7F"/>
                </a:solidFill>
                <a:latin typeface="Century Gothic"/>
              </a:rPr>
              <a:t>02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179F08-43B9-6341-ADA2-BA03BDDA9BA7}"/>
              </a:ext>
            </a:extLst>
          </p:cNvPr>
          <p:cNvSpPr txBox="1"/>
          <p:nvPr/>
        </p:nvSpPr>
        <p:spPr>
          <a:xfrm>
            <a:off x="735278" y="4285557"/>
            <a:ext cx="659155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217"/>
            <a:r>
              <a:rPr lang="en-US" sz="3300" b="1" dirty="0">
                <a:solidFill>
                  <a:srgbClr val="7F7F7F"/>
                </a:solidFill>
                <a:latin typeface="Century Gothic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182291-DF3D-D048-A55B-6497B00E5427}"/>
              </a:ext>
            </a:extLst>
          </p:cNvPr>
          <p:cNvSpPr txBox="1"/>
          <p:nvPr/>
        </p:nvSpPr>
        <p:spPr>
          <a:xfrm>
            <a:off x="735278" y="5537435"/>
            <a:ext cx="659155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217"/>
            <a:r>
              <a:rPr lang="en-US" sz="3300" b="1" dirty="0">
                <a:solidFill>
                  <a:srgbClr val="7F7F7F"/>
                </a:solidFill>
                <a:latin typeface="Century Gothic"/>
              </a:rPr>
              <a:t>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5AFA79-FE80-5C49-BAC6-4760ECDCB4B3}"/>
              </a:ext>
            </a:extLst>
          </p:cNvPr>
          <p:cNvSpPr txBox="1"/>
          <p:nvPr/>
        </p:nvSpPr>
        <p:spPr>
          <a:xfrm>
            <a:off x="717025" y="680794"/>
            <a:ext cx="1204176" cy="60016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defTabSz="914217"/>
            <a:r>
              <a:rPr lang="ru-RU" sz="3300" b="1" dirty="0" smtClean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 Heavy" panose="020F0502020204030203" pitchFamily="34" charset="0"/>
              </a:rPr>
              <a:t>ИТОГ</a:t>
            </a:r>
            <a:endParaRPr lang="en-US" sz="3300" b="1" dirty="0">
              <a:solidFill>
                <a:srgbClr val="000000"/>
              </a:solidFill>
              <a:latin typeface="Century Gothic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49911" y="1795494"/>
            <a:ext cx="520247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defTabSz="914217"/>
            <a:r>
              <a:rPr lang="ru-RU" sz="1600" b="1" dirty="0" smtClean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Назначение </a:t>
            </a:r>
            <a:r>
              <a:rPr lang="ru-RU" sz="1600" b="1" dirty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ответственного от ПОО за организацию повышения квалификации педагогических работников </a:t>
            </a:r>
          </a:p>
          <a:p>
            <a:pPr defTabSz="914217"/>
            <a:endParaRPr lang="en-US" sz="1600" b="1" dirty="0">
              <a:solidFill>
                <a:srgbClr val="000000"/>
              </a:solidFill>
              <a:latin typeface="Century Gothic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823AC9-C706-174C-A1D2-DEA684B0211D}"/>
              </a:ext>
            </a:extLst>
          </p:cNvPr>
          <p:cNvSpPr txBox="1"/>
          <p:nvPr/>
        </p:nvSpPr>
        <p:spPr>
          <a:xfrm>
            <a:off x="1478728" y="2951234"/>
            <a:ext cx="4487506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defTabSz="914217"/>
            <a:r>
              <a:rPr lang="ru-RU" sz="1600" b="1" dirty="0" smtClean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Направление </a:t>
            </a:r>
            <a:r>
              <a:rPr lang="ru-RU" sz="1600" b="1" dirty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скан-копии приказа о назначении ответственного на почту РИКП </a:t>
            </a:r>
            <a:r>
              <a:rPr lang="en-US" sz="1600" b="1" dirty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  <a:hlinkClick r:id="rId3"/>
              </a:rPr>
              <a:t>prof</a:t>
            </a:r>
            <a:r>
              <a:rPr lang="ru-RU" sz="1600" b="1" dirty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  <a:hlinkClick r:id="rId3"/>
              </a:rPr>
              <a:t>-</a:t>
            </a:r>
            <a:r>
              <a:rPr lang="en-US" sz="1600" b="1" dirty="0" err="1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  <a:hlinkClick r:id="rId3"/>
              </a:rPr>
              <a:t>obr</a:t>
            </a:r>
            <a:r>
              <a:rPr lang="ru-RU" sz="1600" b="1" dirty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  <a:hlinkClick r:id="rId3"/>
              </a:rPr>
              <a:t>@</a:t>
            </a:r>
            <a:r>
              <a:rPr lang="en-US" sz="1600" b="1" dirty="0" err="1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  <a:hlinkClick r:id="rId3"/>
              </a:rPr>
              <a:t>rikp</a:t>
            </a:r>
            <a:r>
              <a:rPr lang="ru-RU" sz="1600" b="1" dirty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  <a:hlinkClick r:id="rId3"/>
              </a:rPr>
              <a:t>38.</a:t>
            </a:r>
            <a:r>
              <a:rPr lang="en-US" sz="1600" b="1" dirty="0" err="1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  <a:hlinkClick r:id="rId3"/>
              </a:rPr>
              <a:t>ru</a:t>
            </a:r>
            <a:r>
              <a:rPr lang="ru-RU" sz="1600" b="1" dirty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, создание реестра ответственных  </a:t>
            </a:r>
          </a:p>
          <a:p>
            <a:pPr defTabSz="914217"/>
            <a:endParaRPr lang="en-US" sz="1600" b="1" dirty="0">
              <a:solidFill>
                <a:srgbClr val="000000"/>
              </a:solidFill>
              <a:latin typeface="Century Gothic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6C0A3B-6D1F-704E-A6D5-E498572B3B59}"/>
              </a:ext>
            </a:extLst>
          </p:cNvPr>
          <p:cNvSpPr txBox="1"/>
          <p:nvPr/>
        </p:nvSpPr>
        <p:spPr>
          <a:xfrm>
            <a:off x="1502342" y="4200546"/>
            <a:ext cx="3961498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defTabSz="914217"/>
            <a:r>
              <a:rPr lang="ru-RU" sz="1600" b="1" dirty="0" smtClean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Инструктаж </a:t>
            </a:r>
            <a:r>
              <a:rPr lang="ru-RU" sz="1600" b="1" dirty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ответственных от ПОО, регистрация ответственных в личном кабинете </a:t>
            </a:r>
            <a:r>
              <a:rPr lang="ru-RU" sz="1600" b="1" dirty="0" smtClean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на </a:t>
            </a:r>
            <a:r>
              <a:rPr lang="ru-RU" sz="1600" b="1" dirty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Цифровой платформе </a:t>
            </a:r>
            <a:r>
              <a:rPr lang="ru-RU" sz="1600" b="1" dirty="0" smtClean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РИКП</a:t>
            </a:r>
            <a:endParaRPr lang="ru-RU" sz="1600" b="1" dirty="0">
              <a:solidFill>
                <a:srgbClr val="000000"/>
              </a:solidFill>
              <a:latin typeface="Century Gothic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1CF017-FE46-4E44-A206-357C411D4716}"/>
              </a:ext>
            </a:extLst>
          </p:cNvPr>
          <p:cNvSpPr txBox="1"/>
          <p:nvPr/>
        </p:nvSpPr>
        <p:spPr>
          <a:xfrm>
            <a:off x="1502342" y="5500749"/>
            <a:ext cx="3286584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defTabSz="914217"/>
            <a:r>
              <a:rPr lang="ru-RU" sz="1600" b="1" dirty="0" smtClean="0">
                <a:solidFill>
                  <a:srgbClr val="000000"/>
                </a:solidFill>
                <a:latin typeface="Century Gothic"/>
                <a:ea typeface="Source Sans Pro" panose="020B0503030403020204" pitchFamily="34" charset="0"/>
                <a:cs typeface="Lato" panose="020F0502020204030203" pitchFamily="34" charset="0"/>
              </a:rPr>
              <a:t>Заполнение информации ответственными в личном кабинете </a:t>
            </a:r>
            <a:endParaRPr lang="ru-RU" sz="1600" b="1" dirty="0">
              <a:solidFill>
                <a:srgbClr val="000000"/>
              </a:solidFill>
              <a:latin typeface="Century Gothic"/>
              <a:ea typeface="Source Sans Pro" panose="020B0503030403020204" pitchFamily="34" charset="0"/>
              <a:cs typeface="Lato" panose="020F0502020204030203" pitchFamily="34" charset="0"/>
            </a:endParaRPr>
          </a:p>
          <a:p>
            <a:pPr defTabSz="914217"/>
            <a:endParaRPr lang="en-US" sz="1600" b="1" dirty="0">
              <a:solidFill>
                <a:srgbClr val="000000"/>
              </a:solidFill>
              <a:latin typeface="Century Gothic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6" r="16316"/>
          <a:stretch>
            <a:fillRect/>
          </a:stretch>
        </p:blipFill>
        <p:spPr/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95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5A5E93E0-6006-4D11-B535-A73FFF78E7F2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IGPIA - Theme 13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13033"/>
      </a:accent1>
      <a:accent2>
        <a:srgbClr val="F5B43F"/>
      </a:accent2>
      <a:accent3>
        <a:srgbClr val="56BDB2"/>
      </a:accent3>
      <a:accent4>
        <a:srgbClr val="739AA7"/>
      </a:accent4>
      <a:accent5>
        <a:srgbClr val="B1C3CA"/>
      </a:accent5>
      <a:accent6>
        <a:srgbClr val="DFDFDF"/>
      </a:accent6>
      <a:hlink>
        <a:srgbClr val="F33B48"/>
      </a:hlink>
      <a:folHlink>
        <a:srgbClr val="FFC000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Office Theme">
  <a:themeElements>
    <a:clrScheme name="IGPIA - Theme 13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13033"/>
      </a:accent1>
      <a:accent2>
        <a:srgbClr val="F5B43F"/>
      </a:accent2>
      <a:accent3>
        <a:srgbClr val="56BDB2"/>
      </a:accent3>
      <a:accent4>
        <a:srgbClr val="739AA7"/>
      </a:accent4>
      <a:accent5>
        <a:srgbClr val="B1C3CA"/>
      </a:accent5>
      <a:accent6>
        <a:srgbClr val="DFDFDF"/>
      </a:accent6>
      <a:hlink>
        <a:srgbClr val="F33B48"/>
      </a:hlink>
      <a:folHlink>
        <a:srgbClr val="FFC000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2_Office Theme">
  <a:themeElements>
    <a:clrScheme name="IGPIA - Theme 13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13033"/>
      </a:accent1>
      <a:accent2>
        <a:srgbClr val="F5B43F"/>
      </a:accent2>
      <a:accent3>
        <a:srgbClr val="56BDB2"/>
      </a:accent3>
      <a:accent4>
        <a:srgbClr val="739AA7"/>
      </a:accent4>
      <a:accent5>
        <a:srgbClr val="B1C3CA"/>
      </a:accent5>
      <a:accent6>
        <a:srgbClr val="DFDFDF"/>
      </a:accent6>
      <a:hlink>
        <a:srgbClr val="F33B48"/>
      </a:hlink>
      <a:folHlink>
        <a:srgbClr val="FFC000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3_Office Theme">
  <a:themeElements>
    <a:clrScheme name="IGPIA - Theme 13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13033"/>
      </a:accent1>
      <a:accent2>
        <a:srgbClr val="F5B43F"/>
      </a:accent2>
      <a:accent3>
        <a:srgbClr val="56BDB2"/>
      </a:accent3>
      <a:accent4>
        <a:srgbClr val="739AA7"/>
      </a:accent4>
      <a:accent5>
        <a:srgbClr val="B1C3CA"/>
      </a:accent5>
      <a:accent6>
        <a:srgbClr val="DFDFDF"/>
      </a:accent6>
      <a:hlink>
        <a:srgbClr val="F33B48"/>
      </a:hlink>
      <a:folHlink>
        <a:srgbClr val="FFC000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585</Words>
  <Application>Microsoft Office PowerPoint</Application>
  <PresentationFormat>Широкоэкранный</PresentationFormat>
  <Paragraphs>119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Lato</vt:lpstr>
      <vt:lpstr>Lato Heavy</vt:lpstr>
      <vt:lpstr>Lato Light</vt:lpstr>
      <vt:lpstr>League Spartan</vt:lpstr>
      <vt:lpstr>Mukta</vt:lpstr>
      <vt:lpstr>Noto Sans</vt:lpstr>
      <vt:lpstr>Noto Sans ExtraLight</vt:lpstr>
      <vt:lpstr>Poppins</vt:lpstr>
      <vt:lpstr>PT Serif</vt:lpstr>
      <vt:lpstr>Source Sans Pro</vt:lpstr>
      <vt:lpstr>Source Sans Pro Light</vt:lpstr>
      <vt:lpstr>Times New Roman</vt:lpstr>
      <vt:lpstr>Тема Office</vt:lpstr>
      <vt:lpstr>Office Theme</vt:lpstr>
      <vt:lpstr>1_Office Theme</vt:lpstr>
      <vt:lpstr>2_Office Theme</vt:lpstr>
      <vt:lpstr>3_Office Theme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принципы построения процессов на цифровой платформе РИКП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91</cp:revision>
  <dcterms:created xsi:type="dcterms:W3CDTF">2021-01-13T04:33:02Z</dcterms:created>
  <dcterms:modified xsi:type="dcterms:W3CDTF">2021-01-29T03:23:16Z</dcterms:modified>
</cp:coreProperties>
</file>