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1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620000" cy="3047999"/>
          </a:xfrm>
        </p:spPr>
        <p:txBody>
          <a:bodyPr>
            <a:normAutofit/>
          </a:bodyPr>
          <a:lstStyle/>
          <a:p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b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«Плохое состояние</a:t>
            </a:r>
            <a:b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книг»</a:t>
            </a:r>
            <a:endParaRPr lang="ru-RU" sz="5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7cLF-jHs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540408"/>
          </a:xfrm>
        </p:spPr>
        <p:txBody>
          <a:bodyPr/>
          <a:lstStyle/>
          <a:p>
            <a:pPr>
              <a:buNone/>
            </a:pPr>
            <a:r>
              <a:rPr lang="ru-RU" sz="36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Качественный результат </a:t>
            </a:r>
            <a:endParaRPr lang="ru-RU" sz="3600" u="sng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Эстетический вид отреставрированных книг влечет увеличение интереса к чтению</a:t>
            </a: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3600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Количественные результаты:</a:t>
            </a:r>
          </a:p>
          <a:p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Реставрация книг: 142 книги </a:t>
            </a:r>
          </a:p>
          <a:p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Агитационные 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плакаты: 2 шт. </a:t>
            </a:r>
          </a:p>
          <a:p>
            <a:endParaRPr lang="ru-RU" sz="3200" u="sng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3200" u="sng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До                                      После</a:t>
            </a:r>
          </a:p>
        </p:txBody>
      </p:sp>
      <p:pic>
        <p:nvPicPr>
          <p:cNvPr id="4" name="Содержимое 3" descr="jmPy-IwhY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33147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e7mSQ3Iw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99483" y="2233085"/>
            <a:ext cx="4453467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До                             После</a:t>
            </a:r>
          </a:p>
        </p:txBody>
      </p:sp>
      <p:pic>
        <p:nvPicPr>
          <p:cNvPr id="4" name="Содержимое 3" descr="hb4kknay02c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350" t="61821" r="13551" b="4384"/>
          <a:stretch>
            <a:fillRect/>
          </a:stretch>
        </p:blipFill>
        <p:spPr>
          <a:xfrm>
            <a:off x="4343400" y="2057400"/>
            <a:ext cx="4495800" cy="2747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70SmYblQu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82000" cy="6057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MmVkiyXRT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0768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fhvIVvE8qs.jpg"/>
          <p:cNvPicPr>
            <a:picLocks noChangeAspect="1"/>
          </p:cNvPicPr>
          <p:nvPr/>
        </p:nvPicPr>
        <p:blipFill>
          <a:blip r:embed="rId3"/>
          <a:srcRect t="22222" b="15556"/>
          <a:stretch>
            <a:fillRect/>
          </a:stretch>
        </p:blipFill>
        <p:spPr>
          <a:xfrm>
            <a:off x="3886200" y="3352800"/>
            <a:ext cx="5029200" cy="327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Проблемы</a:t>
            </a: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Повреждённые книги и учебники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информационных площадок с пропагандой чтения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FdP8XaMh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14600"/>
            <a:ext cx="3200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Fd80cCBds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824023" cy="5883813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отреставрировать книги в библиотеке к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июля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2019 г..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для привлечения к чтению детского населения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пгт.Балаганск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 проекта:   </a:t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1)Устранить проблему повреждённых книг и учебников</a:t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2) Приобрести необходимые материалы(канцелярия и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тд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.) </a:t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3)Разместить плакаты с пропагандой чтения </a:t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/>
              <a:t> </a:t>
            </a:r>
            <a:endParaRPr lang="ru-RU" sz="3100" dirty="0"/>
          </a:p>
        </p:txBody>
      </p:sp>
      <p:pic>
        <p:nvPicPr>
          <p:cNvPr id="3" name="Рисунок 2" descr="u70SmYblQ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30289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794" y="77373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Мероприятия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Реставрация книг за счёт бюджета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пгт.Балаганск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плакатов с агитацией к чтению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плакатов по территории библиотеки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Уборка в здании библиотеки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uu6p4lDt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2527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wHv-vLWYv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49023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7391400" cy="5464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Календарный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июля 2019: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проекта, постановка цели и задач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выполнению проекта 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июля 2019: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практической части проекта (реставрация книг, разработка агитационных плакатов, уборка)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защите проекта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oSgAA0F46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86199"/>
            <a:ext cx="2286000" cy="286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Команда</a:t>
            </a:r>
            <a:r>
              <a:rPr lang="ru-RU" dirty="0" smtClean="0"/>
              <a:t> </a:t>
            </a: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проекта: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Бабушкина Юлия - руководящий проектом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Горюнова Дарья- координатор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Корякина Анастасия- ответственная за агитацию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Фролова Ангелина - ответственная за агитацию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Ксения - ответственная за реставрацию книг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Рукосуев Андрей - ответственный за реставрацию книг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b4kknay0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4114800" cy="551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wHv-vLWYvM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2800"/>
            <a:ext cx="4076700" cy="54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1485106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Смета</a:t>
            </a:r>
            <a:endParaRPr lang="ru-RU" sz="5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162800" cy="337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Скотч, клей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шт.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Бумага,</a:t>
                      </a:r>
                      <a:r>
                        <a:rPr lang="ru-RU" baseline="0" dirty="0" smtClean="0"/>
                        <a:t> картон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набора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Ножницы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шт.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Ручки, фломастеры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набора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Краски, линейки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набор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Закладки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шт.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1792"/>
            <a:ext cx="7010400" cy="6226208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Партнёры: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пгт.Балаганск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библиотеки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Орг.комитет Школы Актива </a:t>
            </a:r>
          </a:p>
          <a:p>
            <a:pPr>
              <a:buNone/>
            </a:pP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Информационное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продвижение: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пгт.Балаганск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сети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библиотеки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Q9ILz8hyQTU.jpg"/>
          <p:cNvPicPr>
            <a:picLocks noChangeAspect="1"/>
          </p:cNvPicPr>
          <p:nvPr/>
        </p:nvPicPr>
        <p:blipFill>
          <a:blip r:embed="rId2"/>
          <a:srcRect t="2222" r="1111" b="5556"/>
          <a:stretch>
            <a:fillRect/>
          </a:stretch>
        </p:blipFill>
        <p:spPr>
          <a:xfrm>
            <a:off x="5943600" y="685800"/>
            <a:ext cx="2971800" cy="495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222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Социальный проект  «Плохое состояние книг»</vt:lpstr>
      <vt:lpstr>Презентация PowerPoint</vt:lpstr>
      <vt:lpstr>Цель: отреставрировать книги в библиотеке к 5 июля 2019 г.. для привлечения к чтению детского населения пгт.Балаганск Задачи проекта:    1)Устранить проблему повреждённых книг и учебников 2) Приобрести необходимые материалы(канцелярия и тд.)  3)Разместить плакаты с пропагандой чтения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Смета</vt:lpstr>
      <vt:lpstr>Презентация PowerPoint</vt:lpstr>
      <vt:lpstr>Презентация PowerPoint</vt:lpstr>
      <vt:lpstr>     До                                      После</vt:lpstr>
      <vt:lpstr>         До                             После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«Плохое состояние книг»</dc:title>
  <dc:creator>Гость</dc:creator>
  <cp:lastModifiedBy>Пользователь Windows</cp:lastModifiedBy>
  <cp:revision>13</cp:revision>
  <dcterms:created xsi:type="dcterms:W3CDTF">2019-07-05T06:27:53Z</dcterms:created>
  <dcterms:modified xsi:type="dcterms:W3CDTF">2019-07-07T00:50:24Z</dcterms:modified>
</cp:coreProperties>
</file>