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46" autoAdjust="0"/>
  </p:normalViewPr>
  <p:slideViewPr>
    <p:cSldViewPr>
      <p:cViewPr>
        <p:scale>
          <a:sx n="60" d="100"/>
          <a:sy n="60" d="100"/>
        </p:scale>
        <p:origin x="-165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F48C3-D9B9-456C-A34B-BFA7999E5468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C75E2-DAEF-4FE2-B189-EE14DC9FC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0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того чтобы студент имел представление о данном документе и его структуре.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необходимо для выполнения практической работы – «С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оставление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сравнительно-сопоставительной характеристики требований к квалификации выпускника ФГОС СПО и требований к квалификации(ям) на рынке труда в соответствии с профессиональными стандартами»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добавлено в Тему 2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Современное состояние и тенденции развития рынка труда. 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того чтобы студент провел анализ рынка на сколько его специальность/профессия востребованы на сегодняшний день.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 добавлено в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Тему 3.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Профессиональная карьера, методы планирования, для того чтобы выявить на сколько обучающийся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готов к профессиональной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C75E2-DAEF-4FE2-B189-EE14DC9FCE1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того чтобы студент имел представление о данном документе и его структуре.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необходимо для выполнения практической работы – «С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оставление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сравнительно-сопоставительной характеристики требований к квалификации выпускника ФГОС СПО и требований к квалификации(ям) на рынке труда в соответствии с профессиональными стандартами»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добавлено в Тему 2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Современное состояние и тенденции развития рынка труда. 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того чтобы студент провел анализ рынка на сколько его специальность/профессия востребованы на сегодняшний день.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 добавлено в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Тему 3.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Профессиональная карьера, методы планирования, для того чтобы выявить на сколько обучающийся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готов к профессиональной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C75E2-DAEF-4FE2-B189-EE14DC9FCE1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того чтобы студент имел представление о данном документе и его структуре.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необходимо для выполнения практической работы – «С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оставление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сравнительно-сопоставительной характеристики требований к квалификации выпускника ФГОС СПО и требований к квалификации(ям) на рынке труда в соответствии с профессиональными стандартами»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добавлено в Тему 2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Современное состояние и тенденции развития рынка труда. 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того чтобы студент провел анализ рынка на сколько его специальность/профессия востребованы на сегодняшний день.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 добавлено в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Тему 3.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Профессиональная карьера, методы планирования, для того чтобы выявить на сколько обучающийся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готов к профессиональной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C75E2-DAEF-4FE2-B189-EE14DC9FCE1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того чтобы студент имел представление о данном документе и его структуре.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необходимо для выполнения практической работы – «С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оставление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сравнительно-сопоставительной характеристики требований к квалификации выпускника ФГОС СПО и требований к квалификации(ям) на рынке труда в соответствии с профессиональными стандартами»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добавлено в Тему 2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Современное состояние и тенденции развития рынка труда. 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того чтобы студент провел анализ рынка на сколько его специальность/профессия востребованы на сегодняшний день.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Данное практическое задание  добавлено в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Тему 3.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Профессиональная карьера, методы планирования, для того чтобы выявить на сколько обучающийся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готов к профессиональной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C75E2-DAEF-4FE2-B189-EE14DC9FCE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571C2-310D-43AE-AC8F-19542345E78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7C40-E8B5-46F4-90DA-802795978C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2363"/>
            <a:ext cx="8784976" cy="2387600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Методические материалы для учебной дисциплины «Конструктор карьеры»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913656"/>
          </a:xfrm>
        </p:spPr>
        <p:txBody>
          <a:bodyPr/>
          <a:lstStyle/>
          <a:p>
            <a:r>
              <a:rPr lang="ru-RU" dirty="0" smtClean="0"/>
              <a:t>Преподаватель ГБПОУ «ИАТ»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Филимонова Ольга Николаевна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Цели, задачи деятельности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Разработка программы и методического </a:t>
            </a:r>
            <a:r>
              <a:rPr lang="ru-RU" dirty="0"/>
              <a:t>обеспечения учебной дисциплины «Конструктор карьеры</a:t>
            </a:r>
            <a:r>
              <a:rPr lang="ru-RU" dirty="0" smtClean="0"/>
              <a:t>» используя </a:t>
            </a:r>
            <a:r>
              <a:rPr lang="ru-RU" dirty="0"/>
              <a:t>современные подходы, формы и методы сопровождения профессионального самоопределения и построения профессиональной карьеры </a:t>
            </a:r>
            <a:r>
              <a:rPr lang="ru-RU" dirty="0" smtClean="0"/>
              <a:t>студентов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5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034" y="260648"/>
            <a:ext cx="7886700" cy="13377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Объем дисциплины и виды учебной работы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2"/>
          <a:stretch/>
        </p:blipFill>
        <p:spPr bwMode="auto">
          <a:xfrm>
            <a:off x="714147" y="2132856"/>
            <a:ext cx="7734300" cy="2795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0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32" y="260648"/>
            <a:ext cx="7886700" cy="13377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Тематический план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99115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9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Практические занятия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 bwMode="auto">
          <a:xfrm>
            <a:off x="314896" y="1268760"/>
            <a:ext cx="8505576" cy="442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88" y="-9933"/>
            <a:ext cx="7886700" cy="13377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Самостоятельная работа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0867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4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Результаты деятельности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dirty="0" smtClean="0"/>
              <a:t>Данный курс </a:t>
            </a:r>
            <a:r>
              <a:rPr lang="ru-RU" sz="2700" dirty="0"/>
              <a:t>будет просто, современно и ярко рассказывать молодым людям о профессиональных стандартах, квалификациях, стратегиях поведения на рынке труда, учить пользоваться инструментами и цифровыми сервисами </a:t>
            </a:r>
            <a:r>
              <a:rPr lang="ru-RU" sz="2700" dirty="0" smtClean="0"/>
              <a:t>национальной системы квалификации, </a:t>
            </a:r>
            <a:r>
              <a:rPr lang="ru-RU" sz="2700" dirty="0"/>
              <a:t>чтобы точно определять недостающие компетенции, потребности в обучении, находить или собирать из многих предложений свою уникальную образовательную программу, которая поможет освоить нужную квалификацию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1706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528</Words>
  <Application>Microsoft Office PowerPoint</Application>
  <PresentationFormat>Экран (4:3)</PresentationFormat>
  <Paragraphs>27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Методические материалы для учебной дисциплины «Конструктор карьеры»</vt:lpstr>
      <vt:lpstr>Цели, задачи деятельности</vt:lpstr>
      <vt:lpstr>Объем дисциплины и виды учебной работы</vt:lpstr>
      <vt:lpstr>Тематический план</vt:lpstr>
      <vt:lpstr>Практические занятия</vt:lpstr>
      <vt:lpstr>Самостоятельная работа</vt:lpstr>
      <vt:lpstr>Результаты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  Методические материалы для учебной дисциплины «Конструктор карьеры»</dc:title>
  <dc:creator>Филимонова Ольга Николаевна</dc:creator>
  <cp:lastModifiedBy>Филимонова Ольга Николаевна</cp:lastModifiedBy>
  <cp:revision>13</cp:revision>
  <dcterms:created xsi:type="dcterms:W3CDTF">2019-11-07T07:21:39Z</dcterms:created>
  <dcterms:modified xsi:type="dcterms:W3CDTF">2021-05-14T06:36:27Z</dcterms:modified>
</cp:coreProperties>
</file>