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sldIdLst>
    <p:sldId id="256" r:id="rId2"/>
    <p:sldId id="257" r:id="rId3"/>
    <p:sldId id="259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62" y="5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BE85D-D354-40EE-A4B3-17E154332794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8549-4176-4EA1-B628-D7F744A0A2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232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BE85D-D354-40EE-A4B3-17E154332794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8549-4176-4EA1-B628-D7F744A0A2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014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BE85D-D354-40EE-A4B3-17E154332794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8549-4176-4EA1-B628-D7F744A0A282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56894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BE85D-D354-40EE-A4B3-17E154332794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8549-4176-4EA1-B628-D7F744A0A2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870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BE85D-D354-40EE-A4B3-17E154332794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8549-4176-4EA1-B628-D7F744A0A28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30469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BE85D-D354-40EE-A4B3-17E154332794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8549-4176-4EA1-B628-D7F744A0A2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8017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BE85D-D354-40EE-A4B3-17E154332794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8549-4176-4EA1-B628-D7F744A0A2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1808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BE85D-D354-40EE-A4B3-17E154332794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8549-4176-4EA1-B628-D7F744A0A2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69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BE85D-D354-40EE-A4B3-17E154332794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8549-4176-4EA1-B628-D7F744A0A2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673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BE85D-D354-40EE-A4B3-17E154332794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8549-4176-4EA1-B628-D7F744A0A2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91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BE85D-D354-40EE-A4B3-17E154332794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8549-4176-4EA1-B628-D7F744A0A2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909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BE85D-D354-40EE-A4B3-17E154332794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8549-4176-4EA1-B628-D7F744A0A2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969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BE85D-D354-40EE-A4B3-17E154332794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8549-4176-4EA1-B628-D7F744A0A2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207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BE85D-D354-40EE-A4B3-17E154332794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8549-4176-4EA1-B628-D7F744A0A2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616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BE85D-D354-40EE-A4B3-17E154332794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8549-4176-4EA1-B628-D7F744A0A2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690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BE85D-D354-40EE-A4B3-17E154332794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8549-4176-4EA1-B628-D7F744A0A2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820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BE85D-D354-40EE-A4B3-17E154332794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7FA8549-4176-4EA1-B628-D7F744A0A2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11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  <p:sldLayoutId id="2147483789" r:id="rId14"/>
    <p:sldLayoutId id="2147483790" r:id="rId15"/>
    <p:sldLayoutId id="214748379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Конструктор карьеры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/>
              <a:t>п</a:t>
            </a:r>
            <a:r>
              <a:rPr lang="ru-RU" dirty="0" smtClean="0"/>
              <a:t>о профессии Автомеханик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685" y="439103"/>
            <a:ext cx="2907030" cy="136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12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Ожидаемые результаты УД </a:t>
            </a:r>
            <a:br>
              <a:rPr lang="ru-RU" dirty="0" smtClean="0"/>
            </a:br>
            <a:r>
              <a:rPr lang="ru-RU" b="1" dirty="0" smtClean="0"/>
              <a:t>«Конструктор карьеры»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Сформировать у студентов </a:t>
            </a:r>
            <a:r>
              <a:rPr lang="ru-RU" dirty="0"/>
              <a:t>суть и смысл понятий «профессия», «специальность», «квалификация»; «рынок труда», «цифровая экономика»,  «национальная система квалификаций», «независимая оценка квалификаций», «профессиональная карьера</a:t>
            </a:r>
            <a:r>
              <a:rPr lang="ru-RU" dirty="0" smtClean="0"/>
              <a:t>»;</a:t>
            </a:r>
          </a:p>
          <a:p>
            <a:r>
              <a:rPr lang="ru-RU" dirty="0" smtClean="0"/>
              <a:t>Чтобы умели </a:t>
            </a:r>
            <a:r>
              <a:rPr lang="ru-RU" dirty="0"/>
              <a:t>оценивать современную ситуацию на отраслевом и региональном рынке труда, и учитывать её при проектировании индивидуального плана карьерного развития;</a:t>
            </a:r>
          </a:p>
          <a:p>
            <a:r>
              <a:rPr lang="ru-RU" dirty="0" smtClean="0"/>
              <a:t>Знали </a:t>
            </a:r>
            <a:r>
              <a:rPr lang="ru-RU" dirty="0"/>
              <a:t>возможные траектории профессионального развития и самообразования.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701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8109" t="32102" r="1756" b="37170"/>
          <a:stretch/>
        </p:blipFill>
        <p:spPr>
          <a:xfrm>
            <a:off x="964503" y="3908120"/>
            <a:ext cx="9004543" cy="245578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/>
          <a:srcRect l="8527" t="24604" r="446" b="36997"/>
          <a:stretch/>
        </p:blipFill>
        <p:spPr>
          <a:xfrm>
            <a:off x="838200" y="365125"/>
            <a:ext cx="9130847" cy="3081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72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0429" t="38649" r="7018" b="20956"/>
          <a:stretch/>
        </p:blipFill>
        <p:spPr>
          <a:xfrm>
            <a:off x="384304" y="365125"/>
            <a:ext cx="11423392" cy="4471791"/>
          </a:xfrm>
          <a:prstGeom prst="rect">
            <a:avLst/>
          </a:prstGeom>
        </p:spPr>
      </p:pic>
      <p:pic>
        <p:nvPicPr>
          <p:cNvPr id="5" name="Объект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04" y="4734838"/>
            <a:ext cx="2600371" cy="2123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77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87</TotalTime>
  <Words>76</Words>
  <Application>Microsoft Office PowerPoint</Application>
  <PresentationFormat>Широкоэкранный</PresentationFormat>
  <Paragraphs>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Аспект</vt:lpstr>
      <vt:lpstr>Конструктор карьеры</vt:lpstr>
      <vt:lpstr>Ожидаемые результаты УД  «Конструктор карьеры»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Секретарь</dc:creator>
  <cp:lastModifiedBy>Секретарь</cp:lastModifiedBy>
  <cp:revision>6</cp:revision>
  <dcterms:created xsi:type="dcterms:W3CDTF">2021-05-14T03:37:44Z</dcterms:created>
  <dcterms:modified xsi:type="dcterms:W3CDTF">2021-05-14T05:52:51Z</dcterms:modified>
</cp:coreProperties>
</file>