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69" r:id="rId7"/>
    <p:sldId id="272" r:id="rId8"/>
    <p:sldId id="273" r:id="rId9"/>
    <p:sldId id="274" r:id="rId10"/>
    <p:sldId id="261" r:id="rId11"/>
    <p:sldId id="278" r:id="rId12"/>
    <p:sldId id="262" r:id="rId13"/>
    <p:sldId id="271" r:id="rId14"/>
    <p:sldId id="263" r:id="rId15"/>
    <p:sldId id="264" r:id="rId16"/>
    <p:sldId id="275" r:id="rId17"/>
    <p:sldId id="276" r:id="rId18"/>
    <p:sldId id="267" r:id="rId19"/>
    <p:sldId id="266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0A7-302E-4932-AFFE-E5F9FEBF679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CAE9-867B-46D6-A807-32B4E387C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0A7-302E-4932-AFFE-E5F9FEBF679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CAE9-867B-46D6-A807-32B4E387C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0A7-302E-4932-AFFE-E5F9FEBF679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CAE9-867B-46D6-A807-32B4E387C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0A7-302E-4932-AFFE-E5F9FEBF679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CAE9-867B-46D6-A807-32B4E387C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0A7-302E-4932-AFFE-E5F9FEBF679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CAE9-867B-46D6-A807-32B4E387C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0A7-302E-4932-AFFE-E5F9FEBF679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CAE9-867B-46D6-A807-32B4E387C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0A7-302E-4932-AFFE-E5F9FEBF679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CAE9-867B-46D6-A807-32B4E387C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0A7-302E-4932-AFFE-E5F9FEBF679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CAE9-867B-46D6-A807-32B4E387C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0A7-302E-4932-AFFE-E5F9FEBF679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CAE9-867B-46D6-A807-32B4E387C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0A7-302E-4932-AFFE-E5F9FEBF679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CAE9-867B-46D6-A807-32B4E387C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0A7-302E-4932-AFFE-E5F9FEBF679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CAE9-867B-46D6-A807-32B4E387C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A0A7-302E-4932-AFFE-E5F9FEBF679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CAE9-867B-46D6-A807-32B4E387C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1;&#1077;&#1083;&#1075;&#1086;&#1088;&#1086;&#1076;\&#1050;&#1072;&#1082;%20&#1091;&#1074;&#1077;&#1083;&#1080;&#1095;&#1080;&#1090;&#1100;%20&#1079;&#1072;&#1088;&#1087;&#1083;&#1072;&#1090;&#1091;,%20&#1087;&#1088;&#1086;&#1089;&#1090;&#1086;%20&#1085;&#1072;&#1074;&#1077;&#1076;&#1103;%20&#1087;&#1086;&#1088;&#1103;&#1076;&#1086;&#1082;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-rosatom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96944" cy="28803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/>
              <a:t>Бережли́вое</a:t>
            </a:r>
            <a:r>
              <a:rPr lang="ru-RU" sz="3600" b="1" dirty="0"/>
              <a:t> </a:t>
            </a:r>
            <a:r>
              <a:rPr lang="ru-RU" sz="3600" b="1" dirty="0" err="1" smtClean="0"/>
              <a:t>произво́дство</a:t>
            </a:r>
            <a:r>
              <a:rPr lang="ru-RU" sz="3600" b="1" dirty="0" smtClean="0"/>
              <a:t> </a:t>
            </a:r>
            <a:r>
              <a:rPr lang="ru-RU" sz="3600" dirty="0" smtClean="0"/>
              <a:t>— </a:t>
            </a:r>
            <a:r>
              <a:rPr lang="ru-RU" sz="3600" dirty="0"/>
              <a:t>концепция </a:t>
            </a:r>
            <a:r>
              <a:rPr lang="ru-RU" sz="3600" b="1" dirty="0"/>
              <a:t>управления</a:t>
            </a:r>
            <a:r>
              <a:rPr lang="ru-RU" sz="3600" dirty="0"/>
              <a:t> </a:t>
            </a:r>
            <a:r>
              <a:rPr lang="ru-RU" sz="3600" dirty="0" smtClean="0"/>
              <a:t>предприятием</a:t>
            </a:r>
            <a:r>
              <a:rPr lang="ru-RU" sz="3600" dirty="0"/>
              <a:t>, основанная на постоянном стремлении к устранению всех видов потерь.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8" y="692696"/>
            <a:ext cx="913016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ак увеличить зарплату, просто наведя порядок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2763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28_1413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4000" cy="203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6915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2588467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4936" cy="665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29_14362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Фабрика процессов </a:t>
            </a:r>
            <a:endParaRPr lang="ru-RU" dirty="0"/>
          </a:p>
        </p:txBody>
      </p:sp>
      <p:pic>
        <p:nvPicPr>
          <p:cNvPr id="4" name="Содержимое 3" descr="20190529_1353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6326028" cy="467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466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445260_379993766057310_7983273038420377600_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5" cy="609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3913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604664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http://www.ps-rosatom.ru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2019-06-19 08_07_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2656"/>
            <a:ext cx="4499992" cy="5999990"/>
          </a:xfrm>
        </p:spPr>
      </p:pic>
      <p:pic>
        <p:nvPicPr>
          <p:cNvPr id="5" name="Рисунок 4" descr="image-2019-06-19 08_07_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0"/>
            <a:ext cx="4283968" cy="3212976"/>
          </a:xfrm>
          <a:prstGeom prst="rect">
            <a:avLst/>
          </a:prstGeom>
        </p:spPr>
      </p:pic>
      <p:pic>
        <p:nvPicPr>
          <p:cNvPr id="6" name="Рисунок 5" descr="image-2019-06-19 08_07_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356992"/>
            <a:ext cx="2625756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28_1344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69158" y="869157"/>
            <a:ext cx="6953256" cy="5214942"/>
          </a:xfrm>
        </p:spPr>
      </p:pic>
      <p:pic>
        <p:nvPicPr>
          <p:cNvPr id="5" name="Рисунок 4" descr="20190528_13454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08" y="857208"/>
            <a:ext cx="6858048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28_1347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90528_1413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28_1609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29_0918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29_0919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</Words>
  <Application>Microsoft Office PowerPoint</Application>
  <PresentationFormat>Экран (4:3)</PresentationFormat>
  <Paragraphs>4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Бережли́вое произво́дство — концепция управления предприятием, основанная на постоянном стремлении к устранению всех видов потерь.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Фабрика процессов 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Бережли́вое произво́дство — концепция управления предприятием, основанная на постоянном стремлении к устранению всех видов потерь.</dc:title>
  <dc:creator>губановалв</dc:creator>
  <cp:lastModifiedBy>GhostWins GhostWins</cp:lastModifiedBy>
  <cp:revision>29</cp:revision>
  <dcterms:created xsi:type="dcterms:W3CDTF">2019-06-19T03:12:00Z</dcterms:created>
  <dcterms:modified xsi:type="dcterms:W3CDTF">2019-06-25T08:22:39Z</dcterms:modified>
</cp:coreProperties>
</file>