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65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-76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96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4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5528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170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976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4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02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28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6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0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9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97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7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3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6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3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5C22-A7DD-4231-A260-C69E897FD083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E821B9-9543-46D2-8CF1-B4358151A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58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233055"/>
            <a:ext cx="7766936" cy="486294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д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етский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«Незабудка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Икей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 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«Душу вложишь  - всё сможешь» 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5774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Условные результаты успешной реализации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проекта: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967345"/>
            <a:ext cx="8596668" cy="4599710"/>
          </a:xfrm>
        </p:spPr>
        <p:txBody>
          <a:bodyPr>
            <a:normAutofit/>
          </a:bodyPr>
          <a:lstStyle/>
          <a:p>
            <a:pPr lvl="0" algn="just"/>
            <a:r>
              <a:rPr lang="ru-RU" sz="2200" spc="15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	Оформив </a:t>
            </a:r>
            <a:r>
              <a:rPr lang="ru-RU" sz="2200" spc="150" dirty="0">
                <a:solidFill>
                  <a:schemeClr val="tx1"/>
                </a:solidFill>
                <a:latin typeface="Times New Roman" panose="02020603050405020304" pitchFamily="18" charset="0"/>
              </a:rPr>
              <a:t>огород на окне, мы вырастим лук, петрушку и цветочную рассаду; на участке на грядках -  салат, укроп, петрушку, свеклу, цветочные растения. </a:t>
            </a:r>
          </a:p>
          <a:p>
            <a:pPr lvl="0" algn="just"/>
            <a:r>
              <a:rPr lang="ru-RU" sz="2200" spc="15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	У </a:t>
            </a:r>
            <a:r>
              <a:rPr lang="ru-RU" sz="2200" spc="150" dirty="0">
                <a:solidFill>
                  <a:schemeClr val="tx1"/>
                </a:solidFill>
                <a:latin typeface="Times New Roman" panose="02020603050405020304" pitchFamily="18" charset="0"/>
              </a:rPr>
              <a:t>детей появится интерес к огородным культурам,  пополнятся знания  об огородных культурах,  возникнет желание их сеять, выращивать, получать удовлетворение от результата своего труда.</a:t>
            </a:r>
          </a:p>
          <a:p>
            <a:pPr lvl="0" algn="just"/>
            <a:r>
              <a:rPr lang="ru-RU" sz="2200" spc="15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	Они </a:t>
            </a:r>
            <a:r>
              <a:rPr lang="ru-RU" sz="2200" spc="150" dirty="0">
                <a:solidFill>
                  <a:schemeClr val="tx1"/>
                </a:solidFill>
                <a:latin typeface="Times New Roman" panose="02020603050405020304" pitchFamily="18" charset="0"/>
              </a:rPr>
              <a:t>смогут различать некоторые виды растений, научатся различать  особенности строения растения, ухаживать за </a:t>
            </a:r>
            <a:r>
              <a:rPr lang="ru-RU" sz="2200" spc="15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ними. Пополнится </a:t>
            </a:r>
            <a:r>
              <a:rPr lang="ru-RU" sz="2200" spc="150" dirty="0">
                <a:solidFill>
                  <a:schemeClr val="tx1"/>
                </a:solidFill>
                <a:latin typeface="Times New Roman" panose="02020603050405020304" pitchFamily="18" charset="0"/>
              </a:rPr>
              <a:t>словарный запас </a:t>
            </a:r>
            <a:r>
              <a:rPr lang="ru-RU" sz="2200" spc="15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детей. Дети </a:t>
            </a:r>
            <a:r>
              <a:rPr lang="ru-RU" sz="2200" spc="150" dirty="0">
                <a:solidFill>
                  <a:schemeClr val="tx1"/>
                </a:solidFill>
                <a:latin typeface="Times New Roman" panose="02020603050405020304" pitchFamily="18" charset="0"/>
              </a:rPr>
              <a:t>научатся вести наблюдения и делать простейшие  </a:t>
            </a:r>
            <a:r>
              <a:rPr lang="ru-RU" sz="2200" spc="15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выводы.</a:t>
            </a:r>
            <a:endParaRPr lang="ru-RU" sz="2200" spc="15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76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728" y="-468286"/>
            <a:ext cx="8229600" cy="628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000" b="1" dirty="0" smtClean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Цели и задачи: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условия для формирования   знаний детей об огороде и огородных культурах, дать представление о том, что растение можно вырастить из семени, что для роста растений нужны земля, вода и воздух.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Продолжить работу по формированию интереса к познавательно-исследовательской деятельности через наблюдение, рассматривание посадочного материала (луковицы, семена),сюжетных картин, совместный труд, художественное слово, беседы;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Расширить знания детей об особенностях строения и условиях роста растений;</a:t>
            </a:r>
          </a:p>
        </p:txBody>
      </p:sp>
    </p:spTree>
    <p:extLst>
      <p:ext uri="{BB962C8B-B14F-4D97-AF65-F5344CB8AC3E}">
        <p14:creationId xmlns:p14="http://schemas.microsoft.com/office/powerpoint/2010/main" val="40034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872" y="1630710"/>
            <a:ext cx="7356764" cy="3250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бережное и заботливое отношение к растениям;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spc="1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ктивизировать </a:t>
            </a:r>
            <a:r>
              <a:rPr lang="ru-RU" sz="2000" spc="1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речь и обогащать словарь детей через художественное слово, дидактические игры, труд на «мини- огороде»;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Способствовать развитию эмоциональной отзывчивости;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spc="1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партнерские взаимоотношения между педагогами, детьми и родителями. </a:t>
            </a:r>
          </a:p>
        </p:txBody>
      </p:sp>
    </p:spTree>
    <p:extLst>
      <p:ext uri="{BB962C8B-B14F-4D97-AF65-F5344CB8AC3E}">
        <p14:creationId xmlns:p14="http://schemas.microsoft.com/office/powerpoint/2010/main" val="42661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по проекту: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itchFamily="18" charset="0"/>
              </a:rPr>
              <a:t>Главным направлением деятельности проекта «Душу вложишь – все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  <a:t>сможешь» является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</a:rPr>
              <a:t>работа, имеющая общественно - полезную значимость.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  <a:t>Работа проекта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</a:rPr>
              <a:t>организуется в строгом соответствии с правилами и нормами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  <a:t>охраны детей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</a:rPr>
              <a:t>, безопасности труда и личной гигиены. Занятия проекта  должны решать общеобразовательные задачи, способствовать трудовому и нравственному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  <a:t>воспитанию. Содержание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</a:rPr>
              <a:t>занятий обогащает природоведческие знания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  <a:t>воспитанников,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  <a:t>формирует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</a:rPr>
              <a:t>навыки экологически правильного поведения детей, интерес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  <a:t>к природе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</a:rPr>
              <a:t>, бережное и заботливое отношение к ней, желание охранять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  <a:t>и преумножать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</a:rPr>
              <a:t>ее красоту. </a:t>
            </a:r>
          </a:p>
        </p:txBody>
      </p:sp>
    </p:spTree>
    <p:extLst>
      <p:ext uri="{BB962C8B-B14F-4D97-AF65-F5344CB8AC3E}">
        <p14:creationId xmlns:p14="http://schemas.microsoft.com/office/powerpoint/2010/main" val="3365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4410" y="1859340"/>
            <a:ext cx="81495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</a:rPr>
              <a:t>	Воспитанники </a:t>
            </a:r>
            <a:r>
              <a:rPr lang="ru-RU" sz="2200" dirty="0">
                <a:latin typeface="Times New Roman" pitchFamily="18" charset="0"/>
              </a:rPr>
              <a:t>должны осознать необходимость и</a:t>
            </a:r>
            <a:br>
              <a:rPr lang="ru-RU" sz="2200" dirty="0">
                <a:latin typeface="Times New Roman" pitchFamily="18" charset="0"/>
              </a:rPr>
            </a:br>
            <a:r>
              <a:rPr lang="ru-RU" sz="2200" dirty="0">
                <a:latin typeface="Times New Roman" pitchFamily="18" charset="0"/>
              </a:rPr>
              <a:t>целесообразность своего труда.</a:t>
            </a:r>
            <a:br>
              <a:rPr lang="ru-RU" sz="2200" dirty="0">
                <a:latin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</a:rPr>
              <a:t>	В </a:t>
            </a:r>
            <a:r>
              <a:rPr lang="ru-RU" sz="2200" dirty="0">
                <a:latin typeface="Times New Roman" pitchFamily="18" charset="0"/>
              </a:rPr>
              <a:t>программе содержание направлено на более раннее </a:t>
            </a:r>
            <a:r>
              <a:rPr lang="ru-RU" sz="2200" dirty="0" smtClean="0">
                <a:latin typeface="Times New Roman" pitchFamily="18" charset="0"/>
              </a:rPr>
              <a:t>знакомство детей </a:t>
            </a:r>
            <a:r>
              <a:rPr lang="ru-RU" sz="2200" dirty="0">
                <a:latin typeface="Times New Roman" pitchFamily="18" charset="0"/>
              </a:rPr>
              <a:t>с элементами агротехники, профессиями сельского хозяйства.</a:t>
            </a:r>
          </a:p>
          <a:p>
            <a:pPr algn="just"/>
            <a:r>
              <a:rPr lang="ru-RU" sz="2200" dirty="0">
                <a:latin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</a:rPr>
              <a:t>	Огород - </a:t>
            </a:r>
            <a:r>
              <a:rPr lang="ru-RU" sz="2200" dirty="0">
                <a:latin typeface="Times New Roman" pitchFamily="18" charset="0"/>
              </a:rPr>
              <a:t>это, прежде всего, особенный мир, который для каждого огородника представляет собой огород с особенным и неповторимым видом Человек издавна занимался земледелием, при этом радовался результатом своих достижений.</a:t>
            </a:r>
          </a:p>
        </p:txBody>
      </p:sp>
    </p:spTree>
    <p:extLst>
      <p:ext uri="{BB962C8B-B14F-4D97-AF65-F5344CB8AC3E}">
        <p14:creationId xmlns:p14="http://schemas.microsoft.com/office/powerpoint/2010/main" val="6307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21336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Что нужно сделать для того, чтобы проект был реализован: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189017"/>
            <a:ext cx="8596668" cy="4225637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2200" spc="15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реализации проекта проводятся запланированные мероприятия  (беседы, опыты, эксперименты, творческая деятельность, рассматривание иллюстраций, чтение, создание предметно-развивающей среды по теме проекта, привлечение родителей в участии проекта </a:t>
            </a:r>
            <a:r>
              <a:rPr lang="ru-RU" sz="2200" spc="15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«Душу вложишь – все сможешь»).</a:t>
            </a:r>
            <a:endParaRPr lang="ru-RU" sz="2200" spc="15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32509"/>
            <a:ext cx="8596668" cy="2362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направленность проекта его значение для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района: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953491"/>
            <a:ext cx="8596668" cy="4087871"/>
          </a:xfrm>
        </p:spPr>
        <p:txBody>
          <a:bodyPr>
            <a:normAutofit/>
          </a:bodyPr>
          <a:lstStyle/>
          <a:p>
            <a:pPr algn="just"/>
            <a:r>
              <a:rPr lang="ru-RU" sz="2200" spc="150" dirty="0" smtClean="0">
                <a:solidFill>
                  <a:schemeClr val="tx1"/>
                </a:solidFill>
                <a:latin typeface="Times New Roman" pitchFamily="18" charset="0"/>
              </a:rPr>
              <a:t>	Любовь </a:t>
            </a:r>
            <a:r>
              <a:rPr lang="ru-RU" sz="2200" spc="150" dirty="0">
                <a:solidFill>
                  <a:schemeClr val="tx1"/>
                </a:solidFill>
                <a:latin typeface="Times New Roman" pitchFamily="18" charset="0"/>
              </a:rPr>
              <a:t>к родине начинается с любви к своему дому, селу, улице, к школе, детскому саду, где дети учатся и познают мир. Личность ребенка зарождается в дошкольном возрасте. Ребенок учится любить своих родителей, свою маленькую родину, край, где он родился и вырос. Открыть своим воспитанникам глаза на достояние малой родины, показать, в каком замечательном краю мы живем, какие интересные люди наши земляки – очень важное направление в работе ДОУ по агробизнес-образованию. </a:t>
            </a:r>
          </a:p>
        </p:txBody>
      </p:sp>
    </p:spTree>
    <p:extLst>
      <p:ext uri="{BB962C8B-B14F-4D97-AF65-F5344CB8AC3E}">
        <p14:creationId xmlns:p14="http://schemas.microsoft.com/office/powerpoint/2010/main" val="20881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145" y="889843"/>
            <a:ext cx="839585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spc="150" dirty="0" smtClean="0">
                <a:latin typeface="Times New Roman" pitchFamily="18" charset="0"/>
                <a:ea typeface="Times New Roman" panose="02020603050405020304" pitchFamily="18" charset="0"/>
              </a:rPr>
              <a:t>	Решение </a:t>
            </a:r>
            <a:r>
              <a:rPr lang="ru-RU" sz="2000" spc="150" dirty="0">
                <a:latin typeface="Times New Roman" pitchFamily="18" charset="0"/>
                <a:ea typeface="Times New Roman" panose="02020603050405020304" pitchFamily="18" charset="0"/>
              </a:rPr>
              <a:t>проблемы агробизнес-воспитания в дошкольном возрасте видится, прежде всего, в русле совершенствования нравственного воспитания в целом, в знакомстве с нормами общественной морали, раскрывающими ценностное отношение к окружающей природе, к результатам человеческого труда и человеку, при этом акцентируя внимание на самоактуализации личностного потенциала ребенка, становлении у него жизненной позиции хозяина своей судьбы. Основными принципами, определяющими содержание образовательного процесса по агробизнес-образованию являются: природосообразность, культуросообразность, научность, систематичность, многоуровневость, наглядность, активность, воспитание в процессе обучения, связь теории с практикой, учет индивидуальных возрастных особенностей, доступность, интеграция, регионализм. </a:t>
            </a:r>
            <a:endParaRPr lang="ru-RU" sz="2000" spc="15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872" y="816264"/>
            <a:ext cx="8465127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80"/>
              </a:spcBef>
              <a:spcAft>
                <a:spcPts val="600"/>
              </a:spcAft>
            </a:pPr>
            <a:r>
              <a:rPr lang="ru-RU" sz="2200" spc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же важен принцип интеллектуального и эмоционального восприятия агробизнес-образования, воспитания любви к сельскохозяйственному труду</a:t>
            </a:r>
            <a:r>
              <a:rPr lang="ru-RU" sz="2200" spc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	Дошкольное </a:t>
            </a:r>
            <a:r>
              <a:rPr lang="ru-RU" sz="2200" spc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детство - благоприятный период для приобщения ребёнка к национальной культуре, началам формирования некоторых бизнес-понятий…. Поэтому очень важно начинать агробизнес-образование именно в этом возрасте, когда ребенок начинает интенсивно развиваться в социальном плане. Этот период по своим психологическим особенностям наиболее благоприятен для формирования агробизнес-компетенций, так как для детей дошкольного возраста характерны высокая восприимчивость, легкая обучаемость, безграничное доверие взрослым, стремление подражать им, эмоциональная отзывчивость и интерес ко всему окружающему.</a:t>
            </a:r>
            <a:endParaRPr lang="ru-RU" sz="2200" spc="15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299</Words>
  <Application>Microsoft Office PowerPoint</Application>
  <PresentationFormat>Произвольный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                         </vt:lpstr>
      <vt:lpstr>Презентация PowerPoint</vt:lpstr>
      <vt:lpstr>Презентация PowerPoint</vt:lpstr>
      <vt:lpstr> Направление деятельности по проекту: </vt:lpstr>
      <vt:lpstr>Презентация PowerPoint</vt:lpstr>
      <vt:lpstr>Что нужно сделать для того, чтобы проект был реализован: </vt:lpstr>
      <vt:lpstr>Социальная направленность проекта его значение для района: </vt:lpstr>
      <vt:lpstr>Презентация PowerPoint</vt:lpstr>
      <vt:lpstr>Презентация PowerPoint</vt:lpstr>
      <vt:lpstr>Условные результаты успешной реализации проекта: </vt:lpstr>
      <vt:lpstr> 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«Незабудка» » с. Икей        «Агробизнес-перспектива» Проект «Безопасная жизнь»</dc:title>
  <dc:creator>New-Element</dc:creator>
  <cp:lastModifiedBy>User</cp:lastModifiedBy>
  <cp:revision>21</cp:revision>
  <cp:lastPrinted>2019-01-24T06:23:01Z</cp:lastPrinted>
  <dcterms:created xsi:type="dcterms:W3CDTF">2019-01-16T05:26:11Z</dcterms:created>
  <dcterms:modified xsi:type="dcterms:W3CDTF">2019-01-24T06:42:35Z</dcterms:modified>
</cp:coreProperties>
</file>