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720" r:id="rId3"/>
    <p:sldMasterId id="2147483732" r:id="rId4"/>
    <p:sldMasterId id="2147483744" r:id="rId5"/>
    <p:sldMasterId id="2147483756" r:id="rId6"/>
  </p:sldMasterIdLst>
  <p:notesMasterIdLst>
    <p:notesMasterId r:id="rId31"/>
  </p:notesMasterIdLst>
  <p:sldIdLst>
    <p:sldId id="271" r:id="rId7"/>
    <p:sldId id="293" r:id="rId8"/>
    <p:sldId id="337" r:id="rId9"/>
    <p:sldId id="338" r:id="rId10"/>
    <p:sldId id="342" r:id="rId11"/>
    <p:sldId id="344" r:id="rId12"/>
    <p:sldId id="343" r:id="rId13"/>
    <p:sldId id="345" r:id="rId14"/>
    <p:sldId id="346" r:id="rId15"/>
    <p:sldId id="347" r:id="rId16"/>
    <p:sldId id="326" r:id="rId17"/>
    <p:sldId id="335" r:id="rId18"/>
    <p:sldId id="336" r:id="rId19"/>
    <p:sldId id="313" r:id="rId20"/>
    <p:sldId id="314" r:id="rId21"/>
    <p:sldId id="303" r:id="rId22"/>
    <p:sldId id="316" r:id="rId23"/>
    <p:sldId id="317" r:id="rId24"/>
    <p:sldId id="318" r:id="rId25"/>
    <p:sldId id="304" r:id="rId26"/>
    <p:sldId id="319" r:id="rId27"/>
    <p:sldId id="309" r:id="rId28"/>
    <p:sldId id="323" r:id="rId29"/>
    <p:sldId id="28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B66"/>
    <a:srgbClr val="F39642"/>
    <a:srgbClr val="93D0D5"/>
    <a:srgbClr val="F5770F"/>
    <a:srgbClr val="1F626B"/>
    <a:srgbClr val="3DB3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D84309-B37A-44A6-B1CD-C4BC3F7966E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3DB671-6A45-41E8-A0AE-8F260373F6A2}">
      <dgm:prSet phldrT="[Текст]" custT="1"/>
      <dgm:spPr/>
      <dgm:t>
        <a:bodyPr/>
        <a:lstStyle/>
        <a:p>
          <a:r>
            <a:rPr lang="ru-RU" sz="1600" dirty="0" smtClean="0">
              <a:latin typeface="Myriad Pro"/>
            </a:rPr>
            <a:t>15.04.2019</a:t>
          </a:r>
          <a:endParaRPr lang="ru-RU" sz="1600" dirty="0">
            <a:latin typeface="Myriad Pro"/>
          </a:endParaRPr>
        </a:p>
      </dgm:t>
    </dgm:pt>
    <dgm:pt modelId="{ACA25022-8493-4E9D-8BE9-95E6DE2254FD}" type="parTrans" cxnId="{7BB56D4E-E66E-42BA-A3A9-9553E5E29C37}">
      <dgm:prSet/>
      <dgm:spPr/>
      <dgm:t>
        <a:bodyPr/>
        <a:lstStyle/>
        <a:p>
          <a:endParaRPr lang="ru-RU"/>
        </a:p>
      </dgm:t>
    </dgm:pt>
    <dgm:pt modelId="{FD481394-49E0-4CB3-B09E-2A8F67F93E91}" type="sibTrans" cxnId="{7BB56D4E-E66E-42BA-A3A9-9553E5E29C37}">
      <dgm:prSet/>
      <dgm:spPr/>
      <dgm:t>
        <a:bodyPr/>
        <a:lstStyle/>
        <a:p>
          <a:endParaRPr lang="ru-RU"/>
        </a:p>
      </dgm:t>
    </dgm:pt>
    <dgm:pt modelId="{32C075EF-F187-4CB0-8F2C-3E244DD449FB}">
      <dgm:prSet phldrT="[Текст]" custT="1"/>
      <dgm:spPr/>
      <dgm:t>
        <a:bodyPr/>
        <a:lstStyle/>
        <a:p>
          <a:pPr algn="ctr"/>
          <a:r>
            <a:rPr lang="ru-RU" sz="1800" dirty="0" smtClean="0">
              <a:latin typeface="Myriad Pro"/>
            </a:rPr>
            <a:t>старт конкурса</a:t>
          </a:r>
          <a:endParaRPr lang="ru-RU" sz="1800" dirty="0">
            <a:latin typeface="Myriad Pro"/>
          </a:endParaRPr>
        </a:p>
      </dgm:t>
    </dgm:pt>
    <dgm:pt modelId="{0D800A9E-C98C-4DE4-8A0E-252EA7003F21}" type="parTrans" cxnId="{9F8BDA0A-E043-48C1-A0B0-937580BA56D0}">
      <dgm:prSet/>
      <dgm:spPr/>
      <dgm:t>
        <a:bodyPr/>
        <a:lstStyle/>
        <a:p>
          <a:endParaRPr lang="ru-RU"/>
        </a:p>
      </dgm:t>
    </dgm:pt>
    <dgm:pt modelId="{A744925C-0A3A-4717-95B8-564F259A7778}" type="sibTrans" cxnId="{9F8BDA0A-E043-48C1-A0B0-937580BA56D0}">
      <dgm:prSet/>
      <dgm:spPr/>
      <dgm:t>
        <a:bodyPr/>
        <a:lstStyle/>
        <a:p>
          <a:endParaRPr lang="ru-RU"/>
        </a:p>
      </dgm:t>
    </dgm:pt>
    <dgm:pt modelId="{34C0FE00-5CB4-4457-8B88-DDA24BFF3777}">
      <dgm:prSet phldrT="[Текст]" custT="1"/>
      <dgm:spPr/>
      <dgm:t>
        <a:bodyPr/>
        <a:lstStyle/>
        <a:p>
          <a:r>
            <a:rPr lang="ru-RU" sz="1600" dirty="0" smtClean="0">
              <a:latin typeface="Myriad Pro"/>
            </a:rPr>
            <a:t>21.04.2019</a:t>
          </a:r>
          <a:endParaRPr lang="ru-RU" sz="1600" dirty="0">
            <a:latin typeface="Myriad Pro"/>
          </a:endParaRPr>
        </a:p>
      </dgm:t>
    </dgm:pt>
    <dgm:pt modelId="{A4D2F19E-C45C-46F4-9AB7-DBB345A33E18}" type="parTrans" cxnId="{DE79C240-B7AD-4C80-A5E1-2D624E350689}">
      <dgm:prSet/>
      <dgm:spPr/>
      <dgm:t>
        <a:bodyPr/>
        <a:lstStyle/>
        <a:p>
          <a:endParaRPr lang="ru-RU"/>
        </a:p>
      </dgm:t>
    </dgm:pt>
    <dgm:pt modelId="{5AC02F07-1654-44E7-8983-7588C7135EB0}" type="sibTrans" cxnId="{DE79C240-B7AD-4C80-A5E1-2D624E350689}">
      <dgm:prSet/>
      <dgm:spPr/>
      <dgm:t>
        <a:bodyPr/>
        <a:lstStyle/>
        <a:p>
          <a:endParaRPr lang="ru-RU"/>
        </a:p>
      </dgm:t>
    </dgm:pt>
    <dgm:pt modelId="{D83512A5-D900-4D4D-A818-32D5E477CF01}">
      <dgm:prSet phldrT="[Текст]" custT="1"/>
      <dgm:spPr/>
      <dgm:t>
        <a:bodyPr/>
        <a:lstStyle/>
        <a:p>
          <a:pPr algn="ctr"/>
          <a:r>
            <a:rPr lang="ru-RU" sz="1600" dirty="0" smtClean="0">
              <a:latin typeface="Myriad Pro"/>
            </a:rPr>
            <a:t>завершение приема работ, начало работы жюри</a:t>
          </a:r>
          <a:endParaRPr lang="ru-RU" sz="1600" dirty="0">
            <a:latin typeface="Myriad Pro"/>
          </a:endParaRPr>
        </a:p>
      </dgm:t>
    </dgm:pt>
    <dgm:pt modelId="{4FE87139-65E7-4BB9-BF84-9922F138403F}" type="parTrans" cxnId="{536DF4B5-79CF-4804-B6C9-DFE8C611B45A}">
      <dgm:prSet/>
      <dgm:spPr/>
      <dgm:t>
        <a:bodyPr/>
        <a:lstStyle/>
        <a:p>
          <a:endParaRPr lang="ru-RU"/>
        </a:p>
      </dgm:t>
    </dgm:pt>
    <dgm:pt modelId="{8F6A0A7D-8054-43DD-923B-FDF9B131E595}" type="sibTrans" cxnId="{536DF4B5-79CF-4804-B6C9-DFE8C611B45A}">
      <dgm:prSet/>
      <dgm:spPr/>
      <dgm:t>
        <a:bodyPr/>
        <a:lstStyle/>
        <a:p>
          <a:endParaRPr lang="ru-RU"/>
        </a:p>
      </dgm:t>
    </dgm:pt>
    <dgm:pt modelId="{F90E366F-7912-43F2-A8FA-80A139620F29}">
      <dgm:prSet phldrT="[Текст]" custT="1"/>
      <dgm:spPr/>
      <dgm:t>
        <a:bodyPr/>
        <a:lstStyle/>
        <a:p>
          <a:r>
            <a:rPr lang="ru-RU" sz="1600" dirty="0" smtClean="0">
              <a:latin typeface="Myriad Pro"/>
            </a:rPr>
            <a:t>29.04.2019</a:t>
          </a:r>
          <a:endParaRPr lang="ru-RU" sz="1600" dirty="0">
            <a:latin typeface="Myriad Pro"/>
          </a:endParaRPr>
        </a:p>
      </dgm:t>
    </dgm:pt>
    <dgm:pt modelId="{5345D756-4D02-4164-8CF4-D3E30EF9F623}" type="parTrans" cxnId="{F77108F0-017A-4064-8053-DC3C600B9171}">
      <dgm:prSet/>
      <dgm:spPr/>
      <dgm:t>
        <a:bodyPr/>
        <a:lstStyle/>
        <a:p>
          <a:endParaRPr lang="ru-RU"/>
        </a:p>
      </dgm:t>
    </dgm:pt>
    <dgm:pt modelId="{CA26FA73-FD82-4316-AAE1-46C62AD93249}" type="sibTrans" cxnId="{F77108F0-017A-4064-8053-DC3C600B9171}">
      <dgm:prSet/>
      <dgm:spPr/>
      <dgm:t>
        <a:bodyPr/>
        <a:lstStyle/>
        <a:p>
          <a:endParaRPr lang="ru-RU"/>
        </a:p>
      </dgm:t>
    </dgm:pt>
    <dgm:pt modelId="{F11E28D4-B135-4D5C-BD39-219B016B2990}">
      <dgm:prSet phldrT="[Текст]" custT="1"/>
      <dgm:spPr/>
      <dgm:t>
        <a:bodyPr/>
        <a:lstStyle/>
        <a:p>
          <a:pPr algn="ctr"/>
          <a:r>
            <a:rPr lang="ru-RU" sz="1600" dirty="0" smtClean="0">
              <a:latin typeface="Myriad Pro"/>
            </a:rPr>
            <a:t>завершение оценки членами жюри</a:t>
          </a:r>
          <a:endParaRPr lang="ru-RU" sz="1600" dirty="0">
            <a:latin typeface="Myriad Pro"/>
          </a:endParaRPr>
        </a:p>
      </dgm:t>
    </dgm:pt>
    <dgm:pt modelId="{53D7313C-FE88-42FF-BDBD-79428299CD01}" type="parTrans" cxnId="{2F843DA1-9E01-4470-B0FC-716F9EB1EAFF}">
      <dgm:prSet/>
      <dgm:spPr/>
      <dgm:t>
        <a:bodyPr/>
        <a:lstStyle/>
        <a:p>
          <a:endParaRPr lang="ru-RU"/>
        </a:p>
      </dgm:t>
    </dgm:pt>
    <dgm:pt modelId="{5204EA98-D4D6-472C-87A4-F5F973055DA8}" type="sibTrans" cxnId="{2F843DA1-9E01-4470-B0FC-716F9EB1EAFF}">
      <dgm:prSet/>
      <dgm:spPr/>
      <dgm:t>
        <a:bodyPr/>
        <a:lstStyle/>
        <a:p>
          <a:endParaRPr lang="ru-RU"/>
        </a:p>
      </dgm:t>
    </dgm:pt>
    <dgm:pt modelId="{8C1D42AD-5A85-4CF6-AA80-55CC4149A9F4}">
      <dgm:prSet phldrT="[Текст]" custT="1"/>
      <dgm:spPr/>
      <dgm:t>
        <a:bodyPr/>
        <a:lstStyle/>
        <a:p>
          <a:r>
            <a:rPr lang="ru-RU" sz="1600" dirty="0" smtClean="0">
              <a:latin typeface="Myriad Pro"/>
            </a:rPr>
            <a:t>30.04.2019</a:t>
          </a:r>
          <a:endParaRPr lang="ru-RU" sz="1600" dirty="0">
            <a:latin typeface="Myriad Pro"/>
          </a:endParaRPr>
        </a:p>
      </dgm:t>
    </dgm:pt>
    <dgm:pt modelId="{D619DB7E-77FD-485D-A9EE-18798D73EECE}" type="parTrans" cxnId="{E250F478-3429-4C8F-B05F-3F4C2B23FE8A}">
      <dgm:prSet/>
      <dgm:spPr/>
      <dgm:t>
        <a:bodyPr/>
        <a:lstStyle/>
        <a:p>
          <a:endParaRPr lang="ru-RU"/>
        </a:p>
      </dgm:t>
    </dgm:pt>
    <dgm:pt modelId="{260846EA-1981-4FAE-9494-8954BB0CE434}" type="sibTrans" cxnId="{E250F478-3429-4C8F-B05F-3F4C2B23FE8A}">
      <dgm:prSet/>
      <dgm:spPr/>
      <dgm:t>
        <a:bodyPr/>
        <a:lstStyle/>
        <a:p>
          <a:endParaRPr lang="ru-RU"/>
        </a:p>
      </dgm:t>
    </dgm:pt>
    <dgm:pt modelId="{83A341EF-92CB-43D5-8EF1-8DC20B30AB0A}">
      <dgm:prSet custT="1"/>
      <dgm:spPr/>
      <dgm:t>
        <a:bodyPr/>
        <a:lstStyle/>
        <a:p>
          <a:pPr algn="ctr"/>
          <a:r>
            <a:rPr lang="ru-RU" sz="1400" dirty="0" smtClean="0">
              <a:latin typeface="Myriad Pro"/>
            </a:rPr>
            <a:t>Награждение победителей, выставка фотографий </a:t>
          </a:r>
          <a:endParaRPr lang="ru-RU" sz="1400" dirty="0">
            <a:latin typeface="Myriad Pro"/>
          </a:endParaRPr>
        </a:p>
      </dgm:t>
    </dgm:pt>
    <dgm:pt modelId="{83F079D7-A9C1-44DC-886C-914B035B044F}" type="parTrans" cxnId="{A89C687D-2B81-481E-8DB8-5F05E8836BBA}">
      <dgm:prSet/>
      <dgm:spPr/>
      <dgm:t>
        <a:bodyPr/>
        <a:lstStyle/>
        <a:p>
          <a:endParaRPr lang="ru-RU"/>
        </a:p>
      </dgm:t>
    </dgm:pt>
    <dgm:pt modelId="{11EA0BC2-B01B-4FC7-98D6-4AEE849015E9}" type="sibTrans" cxnId="{A89C687D-2B81-481E-8DB8-5F05E8836BBA}">
      <dgm:prSet/>
      <dgm:spPr/>
      <dgm:t>
        <a:bodyPr/>
        <a:lstStyle/>
        <a:p>
          <a:endParaRPr lang="ru-RU"/>
        </a:p>
      </dgm:t>
    </dgm:pt>
    <dgm:pt modelId="{85FE1442-2ABE-4B62-B1DC-58D57F6E92F3}" type="pres">
      <dgm:prSet presAssocID="{B6D84309-B37A-44A6-B1CD-C4BC3F7966E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A7648F3-AAEB-4D36-8E27-61BAFB27B6F1}" type="pres">
      <dgm:prSet presAssocID="{BF3DB671-6A45-41E8-A0AE-8F260373F6A2}" presName="horFlow" presStyleCnt="0"/>
      <dgm:spPr/>
    </dgm:pt>
    <dgm:pt modelId="{C83D6F8D-220B-4038-B611-41A6365051E4}" type="pres">
      <dgm:prSet presAssocID="{BF3DB671-6A45-41E8-A0AE-8F260373F6A2}" presName="bigChev" presStyleLbl="node1" presStyleIdx="0" presStyleCnt="4"/>
      <dgm:spPr/>
      <dgm:t>
        <a:bodyPr/>
        <a:lstStyle/>
        <a:p>
          <a:endParaRPr lang="ru-RU"/>
        </a:p>
      </dgm:t>
    </dgm:pt>
    <dgm:pt modelId="{30146EC1-18BD-4512-A0D4-88D11AF2F7BA}" type="pres">
      <dgm:prSet presAssocID="{0D800A9E-C98C-4DE4-8A0E-252EA7003F21}" presName="parTrans" presStyleCnt="0"/>
      <dgm:spPr/>
    </dgm:pt>
    <dgm:pt modelId="{A7F2D41A-A102-4E1D-8E21-633E2899E7F4}" type="pres">
      <dgm:prSet presAssocID="{32C075EF-F187-4CB0-8F2C-3E244DD449FB}" presName="node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3B2D9D-6D68-4380-BD33-FE23FF8B34EB}" type="pres">
      <dgm:prSet presAssocID="{BF3DB671-6A45-41E8-A0AE-8F260373F6A2}" presName="vSp" presStyleCnt="0"/>
      <dgm:spPr/>
    </dgm:pt>
    <dgm:pt modelId="{BA56FB52-31B0-417C-BC86-78E3F8F56905}" type="pres">
      <dgm:prSet presAssocID="{34C0FE00-5CB4-4457-8B88-DDA24BFF3777}" presName="horFlow" presStyleCnt="0"/>
      <dgm:spPr/>
    </dgm:pt>
    <dgm:pt modelId="{837C41A8-56DF-44A1-82ED-7E4590A2FFFF}" type="pres">
      <dgm:prSet presAssocID="{34C0FE00-5CB4-4457-8B88-DDA24BFF3777}" presName="bigChev" presStyleLbl="node1" presStyleIdx="1" presStyleCnt="4"/>
      <dgm:spPr/>
      <dgm:t>
        <a:bodyPr/>
        <a:lstStyle/>
        <a:p>
          <a:endParaRPr lang="ru-RU"/>
        </a:p>
      </dgm:t>
    </dgm:pt>
    <dgm:pt modelId="{CDEEEB46-657F-412E-A8EA-271F942E228E}" type="pres">
      <dgm:prSet presAssocID="{4FE87139-65E7-4BB9-BF84-9922F138403F}" presName="parTrans" presStyleCnt="0"/>
      <dgm:spPr/>
    </dgm:pt>
    <dgm:pt modelId="{415AAEA7-8DE9-41FC-B529-D9A1BF36DDA8}" type="pres">
      <dgm:prSet presAssocID="{D83512A5-D900-4D4D-A818-32D5E477CF01}" presName="node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49EAC4-CBF7-43C5-A5F0-707C4821E14B}" type="pres">
      <dgm:prSet presAssocID="{8F6A0A7D-8054-43DD-923B-FDF9B131E595}" presName="sibTrans" presStyleCnt="0"/>
      <dgm:spPr/>
    </dgm:pt>
    <dgm:pt modelId="{705CD27C-E479-435C-900E-D28C2623A29A}" type="pres">
      <dgm:prSet presAssocID="{83A341EF-92CB-43D5-8EF1-8DC20B30AB0A}" presName="node" presStyleLbl="alignAccFollowNode1" presStyleIdx="2" presStyleCnt="4" custScaleX="113701" custScaleY="107769" custLinFactX="-68028" custLinFactY="100000" custLinFactNeighborX="-100000" custLinFactNeighborY="175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FB74B-A0DE-4964-83EC-83EC64B8C25A}" type="pres">
      <dgm:prSet presAssocID="{34C0FE00-5CB4-4457-8B88-DDA24BFF3777}" presName="vSp" presStyleCnt="0"/>
      <dgm:spPr/>
    </dgm:pt>
    <dgm:pt modelId="{28AAE534-D7D6-4896-9BE6-66E47F72E841}" type="pres">
      <dgm:prSet presAssocID="{F90E366F-7912-43F2-A8FA-80A139620F29}" presName="horFlow" presStyleCnt="0"/>
      <dgm:spPr/>
    </dgm:pt>
    <dgm:pt modelId="{3437ADFF-1886-43B8-AB03-B8A3B70F3B50}" type="pres">
      <dgm:prSet presAssocID="{F90E366F-7912-43F2-A8FA-80A139620F29}" presName="bigChev" presStyleLbl="node1" presStyleIdx="2" presStyleCnt="4"/>
      <dgm:spPr/>
      <dgm:t>
        <a:bodyPr/>
        <a:lstStyle/>
        <a:p>
          <a:endParaRPr lang="ru-RU"/>
        </a:p>
      </dgm:t>
    </dgm:pt>
    <dgm:pt modelId="{1322CA4E-8FAC-4557-B38F-CBC6EA70EC9E}" type="pres">
      <dgm:prSet presAssocID="{53D7313C-FE88-42FF-BDBD-79428299CD01}" presName="parTrans" presStyleCnt="0"/>
      <dgm:spPr/>
    </dgm:pt>
    <dgm:pt modelId="{8304EE4A-73CC-4197-8978-E1DF03E1E6E6}" type="pres">
      <dgm:prSet presAssocID="{F11E28D4-B135-4D5C-BD39-219B016B2990}" presName="node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206737-B031-47EC-80E1-07F887D8E8FE}" type="pres">
      <dgm:prSet presAssocID="{F90E366F-7912-43F2-A8FA-80A139620F29}" presName="vSp" presStyleCnt="0"/>
      <dgm:spPr/>
    </dgm:pt>
    <dgm:pt modelId="{45EC605E-5ABB-4E3C-83AF-105A1D5626A4}" type="pres">
      <dgm:prSet presAssocID="{8C1D42AD-5A85-4CF6-AA80-55CC4149A9F4}" presName="horFlow" presStyleCnt="0"/>
      <dgm:spPr/>
    </dgm:pt>
    <dgm:pt modelId="{E988A229-0BE7-4883-8186-07F8573EFA6C}" type="pres">
      <dgm:prSet presAssocID="{8C1D42AD-5A85-4CF6-AA80-55CC4149A9F4}" presName="bigChev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7AC183EA-0A7B-4F74-BBD6-67DA27AC240E}" type="presOf" srcId="{B6D84309-B37A-44A6-B1CD-C4BC3F7966E8}" destId="{85FE1442-2ABE-4B62-B1DC-58D57F6E92F3}" srcOrd="0" destOrd="0" presId="urn:microsoft.com/office/officeart/2005/8/layout/lProcess3"/>
    <dgm:cxn modelId="{BA19BBE0-131C-4FCD-9B60-63050BE498DA}" type="presOf" srcId="{F90E366F-7912-43F2-A8FA-80A139620F29}" destId="{3437ADFF-1886-43B8-AB03-B8A3B70F3B50}" srcOrd="0" destOrd="0" presId="urn:microsoft.com/office/officeart/2005/8/layout/lProcess3"/>
    <dgm:cxn modelId="{1CA5F213-41B4-4D77-BA4A-AB258D11C2EA}" type="presOf" srcId="{D83512A5-D900-4D4D-A818-32D5E477CF01}" destId="{415AAEA7-8DE9-41FC-B529-D9A1BF36DDA8}" srcOrd="0" destOrd="0" presId="urn:microsoft.com/office/officeart/2005/8/layout/lProcess3"/>
    <dgm:cxn modelId="{A89C687D-2B81-481E-8DB8-5F05E8836BBA}" srcId="{34C0FE00-5CB4-4457-8B88-DDA24BFF3777}" destId="{83A341EF-92CB-43D5-8EF1-8DC20B30AB0A}" srcOrd="1" destOrd="0" parTransId="{83F079D7-A9C1-44DC-886C-914B035B044F}" sibTransId="{11EA0BC2-B01B-4FC7-98D6-4AEE849015E9}"/>
    <dgm:cxn modelId="{107A72B2-C77D-4D3F-9BE0-92C777803488}" type="presOf" srcId="{32C075EF-F187-4CB0-8F2C-3E244DD449FB}" destId="{A7F2D41A-A102-4E1D-8E21-633E2899E7F4}" srcOrd="0" destOrd="0" presId="urn:microsoft.com/office/officeart/2005/8/layout/lProcess3"/>
    <dgm:cxn modelId="{47375CF1-7552-42A1-802C-495770FFDCE8}" type="presOf" srcId="{8C1D42AD-5A85-4CF6-AA80-55CC4149A9F4}" destId="{E988A229-0BE7-4883-8186-07F8573EFA6C}" srcOrd="0" destOrd="0" presId="urn:microsoft.com/office/officeart/2005/8/layout/lProcess3"/>
    <dgm:cxn modelId="{F77108F0-017A-4064-8053-DC3C600B9171}" srcId="{B6D84309-B37A-44A6-B1CD-C4BC3F7966E8}" destId="{F90E366F-7912-43F2-A8FA-80A139620F29}" srcOrd="2" destOrd="0" parTransId="{5345D756-4D02-4164-8CF4-D3E30EF9F623}" sibTransId="{CA26FA73-FD82-4316-AAE1-46C62AD93249}"/>
    <dgm:cxn modelId="{D674408A-0F49-4296-BDDB-4A2BB20D3352}" type="presOf" srcId="{83A341EF-92CB-43D5-8EF1-8DC20B30AB0A}" destId="{705CD27C-E479-435C-900E-D28C2623A29A}" srcOrd="0" destOrd="0" presId="urn:microsoft.com/office/officeart/2005/8/layout/lProcess3"/>
    <dgm:cxn modelId="{E250F478-3429-4C8F-B05F-3F4C2B23FE8A}" srcId="{B6D84309-B37A-44A6-B1CD-C4BC3F7966E8}" destId="{8C1D42AD-5A85-4CF6-AA80-55CC4149A9F4}" srcOrd="3" destOrd="0" parTransId="{D619DB7E-77FD-485D-A9EE-18798D73EECE}" sibTransId="{260846EA-1981-4FAE-9494-8954BB0CE434}"/>
    <dgm:cxn modelId="{9F8BDA0A-E043-48C1-A0B0-937580BA56D0}" srcId="{BF3DB671-6A45-41E8-A0AE-8F260373F6A2}" destId="{32C075EF-F187-4CB0-8F2C-3E244DD449FB}" srcOrd="0" destOrd="0" parTransId="{0D800A9E-C98C-4DE4-8A0E-252EA7003F21}" sibTransId="{A744925C-0A3A-4717-95B8-564F259A7778}"/>
    <dgm:cxn modelId="{DE79C240-B7AD-4C80-A5E1-2D624E350689}" srcId="{B6D84309-B37A-44A6-B1CD-C4BC3F7966E8}" destId="{34C0FE00-5CB4-4457-8B88-DDA24BFF3777}" srcOrd="1" destOrd="0" parTransId="{A4D2F19E-C45C-46F4-9AB7-DBB345A33E18}" sibTransId="{5AC02F07-1654-44E7-8983-7588C7135EB0}"/>
    <dgm:cxn modelId="{8550BF75-4D39-4E7C-ABD6-9EDA5967E4C6}" type="presOf" srcId="{34C0FE00-5CB4-4457-8B88-DDA24BFF3777}" destId="{837C41A8-56DF-44A1-82ED-7E4590A2FFFF}" srcOrd="0" destOrd="0" presId="urn:microsoft.com/office/officeart/2005/8/layout/lProcess3"/>
    <dgm:cxn modelId="{7BB56D4E-E66E-42BA-A3A9-9553E5E29C37}" srcId="{B6D84309-B37A-44A6-B1CD-C4BC3F7966E8}" destId="{BF3DB671-6A45-41E8-A0AE-8F260373F6A2}" srcOrd="0" destOrd="0" parTransId="{ACA25022-8493-4E9D-8BE9-95E6DE2254FD}" sibTransId="{FD481394-49E0-4CB3-B09E-2A8F67F93E91}"/>
    <dgm:cxn modelId="{536DF4B5-79CF-4804-B6C9-DFE8C611B45A}" srcId="{34C0FE00-5CB4-4457-8B88-DDA24BFF3777}" destId="{D83512A5-D900-4D4D-A818-32D5E477CF01}" srcOrd="0" destOrd="0" parTransId="{4FE87139-65E7-4BB9-BF84-9922F138403F}" sibTransId="{8F6A0A7D-8054-43DD-923B-FDF9B131E595}"/>
    <dgm:cxn modelId="{2F843DA1-9E01-4470-B0FC-716F9EB1EAFF}" srcId="{F90E366F-7912-43F2-A8FA-80A139620F29}" destId="{F11E28D4-B135-4D5C-BD39-219B016B2990}" srcOrd="0" destOrd="0" parTransId="{53D7313C-FE88-42FF-BDBD-79428299CD01}" sibTransId="{5204EA98-D4D6-472C-87A4-F5F973055DA8}"/>
    <dgm:cxn modelId="{2E249C71-2332-4146-8CFE-F9EE2462E83D}" type="presOf" srcId="{BF3DB671-6A45-41E8-A0AE-8F260373F6A2}" destId="{C83D6F8D-220B-4038-B611-41A6365051E4}" srcOrd="0" destOrd="0" presId="urn:microsoft.com/office/officeart/2005/8/layout/lProcess3"/>
    <dgm:cxn modelId="{4D9DC3AB-32E7-4FF9-9F5D-7EFECC54E883}" type="presOf" srcId="{F11E28D4-B135-4D5C-BD39-219B016B2990}" destId="{8304EE4A-73CC-4197-8978-E1DF03E1E6E6}" srcOrd="0" destOrd="0" presId="urn:microsoft.com/office/officeart/2005/8/layout/lProcess3"/>
    <dgm:cxn modelId="{E48645BF-719D-4F23-B76D-A898BB1C74B3}" type="presParOf" srcId="{85FE1442-2ABE-4B62-B1DC-58D57F6E92F3}" destId="{8A7648F3-AAEB-4D36-8E27-61BAFB27B6F1}" srcOrd="0" destOrd="0" presId="urn:microsoft.com/office/officeart/2005/8/layout/lProcess3"/>
    <dgm:cxn modelId="{E62E03E8-D601-4E29-9899-46A4231AB608}" type="presParOf" srcId="{8A7648F3-AAEB-4D36-8E27-61BAFB27B6F1}" destId="{C83D6F8D-220B-4038-B611-41A6365051E4}" srcOrd="0" destOrd="0" presId="urn:microsoft.com/office/officeart/2005/8/layout/lProcess3"/>
    <dgm:cxn modelId="{0BF68A15-2A23-4015-B614-90A159AF4D01}" type="presParOf" srcId="{8A7648F3-AAEB-4D36-8E27-61BAFB27B6F1}" destId="{30146EC1-18BD-4512-A0D4-88D11AF2F7BA}" srcOrd="1" destOrd="0" presId="urn:microsoft.com/office/officeart/2005/8/layout/lProcess3"/>
    <dgm:cxn modelId="{0E772899-4362-4EDE-A4EE-C5BB6C6E32CF}" type="presParOf" srcId="{8A7648F3-AAEB-4D36-8E27-61BAFB27B6F1}" destId="{A7F2D41A-A102-4E1D-8E21-633E2899E7F4}" srcOrd="2" destOrd="0" presId="urn:microsoft.com/office/officeart/2005/8/layout/lProcess3"/>
    <dgm:cxn modelId="{809555C2-3B81-46AE-8AF7-8BA6DD220426}" type="presParOf" srcId="{85FE1442-2ABE-4B62-B1DC-58D57F6E92F3}" destId="{D63B2D9D-6D68-4380-BD33-FE23FF8B34EB}" srcOrd="1" destOrd="0" presId="urn:microsoft.com/office/officeart/2005/8/layout/lProcess3"/>
    <dgm:cxn modelId="{B2103640-15B6-41D6-91E7-BCE25DE53368}" type="presParOf" srcId="{85FE1442-2ABE-4B62-B1DC-58D57F6E92F3}" destId="{BA56FB52-31B0-417C-BC86-78E3F8F56905}" srcOrd="2" destOrd="0" presId="urn:microsoft.com/office/officeart/2005/8/layout/lProcess3"/>
    <dgm:cxn modelId="{9A554591-E3A1-4D28-B8D2-DCCCFC8473EF}" type="presParOf" srcId="{BA56FB52-31B0-417C-BC86-78E3F8F56905}" destId="{837C41A8-56DF-44A1-82ED-7E4590A2FFFF}" srcOrd="0" destOrd="0" presId="urn:microsoft.com/office/officeart/2005/8/layout/lProcess3"/>
    <dgm:cxn modelId="{3A304C4F-F7CC-484A-8EF7-ADA11FD0B42A}" type="presParOf" srcId="{BA56FB52-31B0-417C-BC86-78E3F8F56905}" destId="{CDEEEB46-657F-412E-A8EA-271F942E228E}" srcOrd="1" destOrd="0" presId="urn:microsoft.com/office/officeart/2005/8/layout/lProcess3"/>
    <dgm:cxn modelId="{1F9AED07-AF91-4BFB-AACA-5FB3A54A2F88}" type="presParOf" srcId="{BA56FB52-31B0-417C-BC86-78E3F8F56905}" destId="{415AAEA7-8DE9-41FC-B529-D9A1BF36DDA8}" srcOrd="2" destOrd="0" presId="urn:microsoft.com/office/officeart/2005/8/layout/lProcess3"/>
    <dgm:cxn modelId="{220CD932-2AAE-4232-AF45-44111BE46E2E}" type="presParOf" srcId="{BA56FB52-31B0-417C-BC86-78E3F8F56905}" destId="{F349EAC4-CBF7-43C5-A5F0-707C4821E14B}" srcOrd="3" destOrd="0" presId="urn:microsoft.com/office/officeart/2005/8/layout/lProcess3"/>
    <dgm:cxn modelId="{F21D9EE6-D80E-4053-9E24-93C778CAA047}" type="presParOf" srcId="{BA56FB52-31B0-417C-BC86-78E3F8F56905}" destId="{705CD27C-E479-435C-900E-D28C2623A29A}" srcOrd="4" destOrd="0" presId="urn:microsoft.com/office/officeart/2005/8/layout/lProcess3"/>
    <dgm:cxn modelId="{935B5798-A687-4E73-8438-B675E20AFA5D}" type="presParOf" srcId="{85FE1442-2ABE-4B62-B1DC-58D57F6E92F3}" destId="{BB4FB74B-A0DE-4964-83EC-83EC64B8C25A}" srcOrd="3" destOrd="0" presId="urn:microsoft.com/office/officeart/2005/8/layout/lProcess3"/>
    <dgm:cxn modelId="{84FE5074-D321-4077-B031-C3CBCACD82CC}" type="presParOf" srcId="{85FE1442-2ABE-4B62-B1DC-58D57F6E92F3}" destId="{28AAE534-D7D6-4896-9BE6-66E47F72E841}" srcOrd="4" destOrd="0" presId="urn:microsoft.com/office/officeart/2005/8/layout/lProcess3"/>
    <dgm:cxn modelId="{D3441454-00C6-4A07-B368-A41E9F90CE2D}" type="presParOf" srcId="{28AAE534-D7D6-4896-9BE6-66E47F72E841}" destId="{3437ADFF-1886-43B8-AB03-B8A3B70F3B50}" srcOrd="0" destOrd="0" presId="urn:microsoft.com/office/officeart/2005/8/layout/lProcess3"/>
    <dgm:cxn modelId="{A811189E-43E7-4D27-A2EE-6B927FC1C45B}" type="presParOf" srcId="{28AAE534-D7D6-4896-9BE6-66E47F72E841}" destId="{1322CA4E-8FAC-4557-B38F-CBC6EA70EC9E}" srcOrd="1" destOrd="0" presId="urn:microsoft.com/office/officeart/2005/8/layout/lProcess3"/>
    <dgm:cxn modelId="{13C871D8-5243-4A20-A4D7-649E3805F191}" type="presParOf" srcId="{28AAE534-D7D6-4896-9BE6-66E47F72E841}" destId="{8304EE4A-73CC-4197-8978-E1DF03E1E6E6}" srcOrd="2" destOrd="0" presId="urn:microsoft.com/office/officeart/2005/8/layout/lProcess3"/>
    <dgm:cxn modelId="{FF2FA1CE-0A75-4E74-B1F6-5DEC0D4858FA}" type="presParOf" srcId="{85FE1442-2ABE-4B62-B1DC-58D57F6E92F3}" destId="{59206737-B031-47EC-80E1-07F887D8E8FE}" srcOrd="5" destOrd="0" presId="urn:microsoft.com/office/officeart/2005/8/layout/lProcess3"/>
    <dgm:cxn modelId="{A565F1B4-0454-4723-9D64-0B8771C6990A}" type="presParOf" srcId="{85FE1442-2ABE-4B62-B1DC-58D57F6E92F3}" destId="{45EC605E-5ABB-4E3C-83AF-105A1D5626A4}" srcOrd="6" destOrd="0" presId="urn:microsoft.com/office/officeart/2005/8/layout/lProcess3"/>
    <dgm:cxn modelId="{51ED9D81-BBBF-47FD-A503-CC8FFB622A1C}" type="presParOf" srcId="{45EC605E-5ABB-4E3C-83AF-105A1D5626A4}" destId="{E988A229-0BE7-4883-8186-07F8573EFA6C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D6F8D-220B-4038-B611-41A6365051E4}">
      <dsp:nvSpPr>
        <dsp:cNvPr id="0" name=""/>
        <dsp:cNvSpPr/>
      </dsp:nvSpPr>
      <dsp:spPr>
        <a:xfrm>
          <a:off x="1222" y="18138"/>
          <a:ext cx="2789747" cy="11158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Myriad Pro"/>
            </a:rPr>
            <a:t>15.04.2019</a:t>
          </a:r>
          <a:endParaRPr lang="ru-RU" sz="1600" kern="1200" dirty="0">
            <a:latin typeface="Myriad Pro"/>
          </a:endParaRPr>
        </a:p>
      </dsp:txBody>
      <dsp:txXfrm>
        <a:off x="559172" y="18138"/>
        <a:ext cx="1673848" cy="1115899"/>
      </dsp:txXfrm>
    </dsp:sp>
    <dsp:sp modelId="{A7F2D41A-A102-4E1D-8E21-633E2899E7F4}">
      <dsp:nvSpPr>
        <dsp:cNvPr id="0" name=""/>
        <dsp:cNvSpPr/>
      </dsp:nvSpPr>
      <dsp:spPr>
        <a:xfrm>
          <a:off x="2428303" y="112990"/>
          <a:ext cx="2315490" cy="92619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Myriad Pro"/>
            </a:rPr>
            <a:t>старт конкурса</a:t>
          </a:r>
          <a:endParaRPr lang="ru-RU" sz="1800" kern="1200" dirty="0">
            <a:latin typeface="Myriad Pro"/>
          </a:endParaRPr>
        </a:p>
      </dsp:txBody>
      <dsp:txXfrm>
        <a:off x="2891401" y="112990"/>
        <a:ext cx="1389294" cy="926196"/>
      </dsp:txXfrm>
    </dsp:sp>
    <dsp:sp modelId="{837C41A8-56DF-44A1-82ED-7E4590A2FFFF}">
      <dsp:nvSpPr>
        <dsp:cNvPr id="0" name=""/>
        <dsp:cNvSpPr/>
      </dsp:nvSpPr>
      <dsp:spPr>
        <a:xfrm>
          <a:off x="1222" y="1290263"/>
          <a:ext cx="2789747" cy="11158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Myriad Pro"/>
            </a:rPr>
            <a:t>21.04.2019</a:t>
          </a:r>
          <a:endParaRPr lang="ru-RU" sz="1600" kern="1200" dirty="0">
            <a:latin typeface="Myriad Pro"/>
          </a:endParaRPr>
        </a:p>
      </dsp:txBody>
      <dsp:txXfrm>
        <a:off x="559172" y="1290263"/>
        <a:ext cx="1673848" cy="1115899"/>
      </dsp:txXfrm>
    </dsp:sp>
    <dsp:sp modelId="{415AAEA7-8DE9-41FC-B529-D9A1BF36DDA8}">
      <dsp:nvSpPr>
        <dsp:cNvPr id="0" name=""/>
        <dsp:cNvSpPr/>
      </dsp:nvSpPr>
      <dsp:spPr>
        <a:xfrm>
          <a:off x="2428303" y="1385115"/>
          <a:ext cx="2315490" cy="92619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Myriad Pro"/>
            </a:rPr>
            <a:t>завершение приема работ, начало работы жюри</a:t>
          </a:r>
          <a:endParaRPr lang="ru-RU" sz="1600" kern="1200" dirty="0">
            <a:latin typeface="Myriad Pro"/>
          </a:endParaRPr>
        </a:p>
      </dsp:txBody>
      <dsp:txXfrm>
        <a:off x="2891401" y="1385115"/>
        <a:ext cx="1389294" cy="926196"/>
      </dsp:txXfrm>
    </dsp:sp>
    <dsp:sp modelId="{705CD27C-E479-435C-900E-D28C2623A29A}">
      <dsp:nvSpPr>
        <dsp:cNvPr id="0" name=""/>
        <dsp:cNvSpPr/>
      </dsp:nvSpPr>
      <dsp:spPr>
        <a:xfrm>
          <a:off x="2520275" y="3904318"/>
          <a:ext cx="2632736" cy="9981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Myriad Pro"/>
            </a:rPr>
            <a:t>Награждение победителей, выставка фотографий </a:t>
          </a:r>
          <a:endParaRPr lang="ru-RU" sz="1400" kern="1200" dirty="0">
            <a:latin typeface="Myriad Pro"/>
          </a:endParaRPr>
        </a:p>
      </dsp:txBody>
      <dsp:txXfrm>
        <a:off x="3019351" y="3904318"/>
        <a:ext cx="1634584" cy="998152"/>
      </dsp:txXfrm>
    </dsp:sp>
    <dsp:sp modelId="{3437ADFF-1886-43B8-AB03-B8A3B70F3B50}">
      <dsp:nvSpPr>
        <dsp:cNvPr id="0" name=""/>
        <dsp:cNvSpPr/>
      </dsp:nvSpPr>
      <dsp:spPr>
        <a:xfrm>
          <a:off x="1222" y="2562388"/>
          <a:ext cx="2789747" cy="11158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Myriad Pro"/>
            </a:rPr>
            <a:t>29.04.2019</a:t>
          </a:r>
          <a:endParaRPr lang="ru-RU" sz="1600" kern="1200" dirty="0">
            <a:latin typeface="Myriad Pro"/>
          </a:endParaRPr>
        </a:p>
      </dsp:txBody>
      <dsp:txXfrm>
        <a:off x="559172" y="2562388"/>
        <a:ext cx="1673848" cy="1115899"/>
      </dsp:txXfrm>
    </dsp:sp>
    <dsp:sp modelId="{8304EE4A-73CC-4197-8978-E1DF03E1E6E6}">
      <dsp:nvSpPr>
        <dsp:cNvPr id="0" name=""/>
        <dsp:cNvSpPr/>
      </dsp:nvSpPr>
      <dsp:spPr>
        <a:xfrm>
          <a:off x="2428303" y="2657240"/>
          <a:ext cx="2315490" cy="92619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Myriad Pro"/>
            </a:rPr>
            <a:t>завершение оценки членами жюри</a:t>
          </a:r>
          <a:endParaRPr lang="ru-RU" sz="1600" kern="1200" dirty="0">
            <a:latin typeface="Myriad Pro"/>
          </a:endParaRPr>
        </a:p>
      </dsp:txBody>
      <dsp:txXfrm>
        <a:off x="2891401" y="2657240"/>
        <a:ext cx="1389294" cy="926196"/>
      </dsp:txXfrm>
    </dsp:sp>
    <dsp:sp modelId="{E988A229-0BE7-4883-8186-07F8573EFA6C}">
      <dsp:nvSpPr>
        <dsp:cNvPr id="0" name=""/>
        <dsp:cNvSpPr/>
      </dsp:nvSpPr>
      <dsp:spPr>
        <a:xfrm>
          <a:off x="1222" y="3834514"/>
          <a:ext cx="2789747" cy="11158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Myriad Pro"/>
            </a:rPr>
            <a:t>30.04.2019</a:t>
          </a:r>
          <a:endParaRPr lang="ru-RU" sz="1600" kern="1200" dirty="0">
            <a:latin typeface="Myriad Pro"/>
          </a:endParaRPr>
        </a:p>
      </dsp:txBody>
      <dsp:txXfrm>
        <a:off x="559172" y="3834514"/>
        <a:ext cx="1673848" cy="1115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74C2A-C60C-4C67-A63A-4A010369794E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7F461-E45B-4EDA-8118-D9C9A8B0C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95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Профориентация смещается в на площадки колледжей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F20C5-343F-447E-95CE-BEBA09498C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435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658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774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644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879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260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59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990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13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97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440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7013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967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564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662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7908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8858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7971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32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7808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0441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8742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3676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6427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1227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77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659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1618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960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2119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1847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567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4149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9116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BFFAC323-76EC-4402-8FC9-28883CAFAB52}" type="datetime1">
              <a:rPr lang="ru-RU" altLang="ru-RU" smtClean="0">
                <a:cs typeface="Arial" panose="020B0604020202020204" pitchFamily="34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03.04.2019</a:t>
            </a:fld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3544D955-F31B-4849-A306-4641F8467DAB}" type="slidenum">
              <a:rPr lang="ru-RU" altLang="ru-RU" smtClean="0">
                <a:cs typeface="Arial" panose="020B0604020202020204" pitchFamily="34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6345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40DA08C5-3D69-4694-A20B-F4E8BDEF61F3}" type="datetime1">
              <a:rPr lang="ru-RU" altLang="ru-RU" smtClean="0">
                <a:cs typeface="Arial" panose="020B0604020202020204" pitchFamily="34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03.04.2019</a:t>
            </a:fld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8665BB37-86D7-44E2-845C-981FF012D053}" type="slidenum">
              <a:rPr lang="ru-RU" altLang="ru-RU" smtClean="0">
                <a:cs typeface="Arial" panose="020B0604020202020204" pitchFamily="34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5575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52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10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5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20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5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312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363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41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21B84301-6289-4182-9F37-AEC429C7DF3A}" type="datetime1">
              <a:rPr lang="ru-RU" altLang="ru-RU" smtClean="0">
                <a:cs typeface="Arial" panose="020B0604020202020204" pitchFamily="34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03.04.2019</a:t>
            </a:fld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D860A095-3C93-4D73-B565-7204A728AF8E}" type="slidenum">
              <a:rPr lang="ru-RU" altLang="ru-RU" smtClean="0">
                <a:cs typeface="Arial" panose="020B0604020202020204" pitchFamily="34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2429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1" y="1600204"/>
            <a:ext cx="43815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1" y="1600204"/>
            <a:ext cx="43815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139D150C-4A27-4320-AFF3-B8F5B19A8420}" type="datetime1">
              <a:rPr lang="ru-RU" altLang="ru-RU" smtClean="0">
                <a:cs typeface="Arial" panose="020B0604020202020204" pitchFamily="34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03.04.2019</a:t>
            </a:fld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FF77AFD7-9FD2-450E-A880-40B37142FAD1}" type="slidenum">
              <a:rPr lang="ru-RU" altLang="ru-RU" smtClean="0">
                <a:cs typeface="Arial" panose="020B0604020202020204" pitchFamily="34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5842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52" indent="0">
              <a:buNone/>
              <a:defRPr sz="1846" b="1"/>
            </a:lvl2pPr>
            <a:lvl3pPr marL="844104" indent="0">
              <a:buNone/>
              <a:defRPr sz="1662" b="1"/>
            </a:lvl3pPr>
            <a:lvl4pPr marL="1266155" indent="0">
              <a:buNone/>
              <a:defRPr sz="1477" b="1"/>
            </a:lvl4pPr>
            <a:lvl5pPr marL="1688208" indent="0">
              <a:buNone/>
              <a:defRPr sz="1477" b="1"/>
            </a:lvl5pPr>
            <a:lvl6pPr marL="2110259" indent="0">
              <a:buNone/>
              <a:defRPr sz="1477" b="1"/>
            </a:lvl6pPr>
            <a:lvl7pPr marL="2532312" indent="0">
              <a:buNone/>
              <a:defRPr sz="1477" b="1"/>
            </a:lvl7pPr>
            <a:lvl8pPr marL="2954363" indent="0">
              <a:buNone/>
              <a:defRPr sz="1477" b="1"/>
            </a:lvl8pPr>
            <a:lvl9pPr marL="3376415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52" indent="0">
              <a:buNone/>
              <a:defRPr sz="1846" b="1"/>
            </a:lvl2pPr>
            <a:lvl3pPr marL="844104" indent="0">
              <a:buNone/>
              <a:defRPr sz="1662" b="1"/>
            </a:lvl3pPr>
            <a:lvl4pPr marL="1266155" indent="0">
              <a:buNone/>
              <a:defRPr sz="1477" b="1"/>
            </a:lvl4pPr>
            <a:lvl5pPr marL="1688208" indent="0">
              <a:buNone/>
              <a:defRPr sz="1477" b="1"/>
            </a:lvl5pPr>
            <a:lvl6pPr marL="2110259" indent="0">
              <a:buNone/>
              <a:defRPr sz="1477" b="1"/>
            </a:lvl6pPr>
            <a:lvl7pPr marL="2532312" indent="0">
              <a:buNone/>
              <a:defRPr sz="1477" b="1"/>
            </a:lvl7pPr>
            <a:lvl8pPr marL="2954363" indent="0">
              <a:buNone/>
              <a:defRPr sz="1477" b="1"/>
            </a:lvl8pPr>
            <a:lvl9pPr marL="3376415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7503ADBA-704F-4387-AA8C-1BBA712CAF30}" type="datetime1">
              <a:rPr lang="ru-RU" altLang="ru-RU" smtClean="0">
                <a:cs typeface="Arial" panose="020B0604020202020204" pitchFamily="34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03.04.2019</a:t>
            </a:fld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B17C6D93-6671-4287-89A8-18B73212341C}" type="slidenum">
              <a:rPr lang="ru-RU" altLang="ru-RU" smtClean="0">
                <a:cs typeface="Arial" panose="020B0604020202020204" pitchFamily="34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516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FC3223A4-492F-4821-A8DC-52E37DB9CE1B}" type="datetime1">
              <a:rPr lang="ru-RU" altLang="ru-RU" smtClean="0">
                <a:cs typeface="Arial" panose="020B0604020202020204" pitchFamily="34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03.04.2019</a:t>
            </a:fld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B01FCE57-9F32-4F59-A08C-28C9271814D8}" type="slidenum">
              <a:rPr lang="ru-RU" altLang="ru-RU" smtClean="0">
                <a:cs typeface="Arial" panose="020B0604020202020204" pitchFamily="34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1295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FCA1D2F1-FEF2-41B4-B622-A32C1DD5367D}" type="datetime1">
              <a:rPr lang="ru-RU" altLang="ru-RU" smtClean="0">
                <a:cs typeface="Arial" panose="020B0604020202020204" pitchFamily="34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03.04.2019</a:t>
            </a:fld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49E0B9E8-7A76-435B-96DC-0BF9CD9E19B4}" type="slidenum">
              <a:rPr lang="ru-RU" altLang="ru-RU" smtClean="0">
                <a:cs typeface="Arial" panose="020B0604020202020204" pitchFamily="34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8627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52" indent="0">
              <a:buNone/>
              <a:defRPr sz="1108"/>
            </a:lvl2pPr>
            <a:lvl3pPr marL="844104" indent="0">
              <a:buNone/>
              <a:defRPr sz="923"/>
            </a:lvl3pPr>
            <a:lvl4pPr marL="1266155" indent="0">
              <a:buNone/>
              <a:defRPr sz="831"/>
            </a:lvl4pPr>
            <a:lvl5pPr marL="1688208" indent="0">
              <a:buNone/>
              <a:defRPr sz="831"/>
            </a:lvl5pPr>
            <a:lvl6pPr marL="2110259" indent="0">
              <a:buNone/>
              <a:defRPr sz="831"/>
            </a:lvl6pPr>
            <a:lvl7pPr marL="2532312" indent="0">
              <a:buNone/>
              <a:defRPr sz="831"/>
            </a:lvl7pPr>
            <a:lvl8pPr marL="2954363" indent="0">
              <a:buNone/>
              <a:defRPr sz="831"/>
            </a:lvl8pPr>
            <a:lvl9pPr marL="3376415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348262CE-2F5F-47EA-8C6D-F000524BDAEF}" type="datetime1">
              <a:rPr lang="ru-RU" altLang="ru-RU" smtClean="0">
                <a:cs typeface="Arial" panose="020B0604020202020204" pitchFamily="34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03.04.2019</a:t>
            </a:fld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EF933278-3EBF-454A-B8E3-313F61F4E4BA}" type="slidenum">
              <a:rPr lang="ru-RU" altLang="ru-RU" smtClean="0">
                <a:cs typeface="Arial" panose="020B0604020202020204" pitchFamily="34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4224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54"/>
            </a:lvl1pPr>
            <a:lvl2pPr marL="422052" indent="0">
              <a:buNone/>
              <a:defRPr sz="2585"/>
            </a:lvl2pPr>
            <a:lvl3pPr marL="844104" indent="0">
              <a:buNone/>
              <a:defRPr sz="2215"/>
            </a:lvl3pPr>
            <a:lvl4pPr marL="1266155" indent="0">
              <a:buNone/>
              <a:defRPr sz="1846"/>
            </a:lvl4pPr>
            <a:lvl5pPr marL="1688208" indent="0">
              <a:buNone/>
              <a:defRPr sz="1846"/>
            </a:lvl5pPr>
            <a:lvl6pPr marL="2110259" indent="0">
              <a:buNone/>
              <a:defRPr sz="1846"/>
            </a:lvl6pPr>
            <a:lvl7pPr marL="2532312" indent="0">
              <a:buNone/>
              <a:defRPr sz="1846"/>
            </a:lvl7pPr>
            <a:lvl8pPr marL="2954363" indent="0">
              <a:buNone/>
              <a:defRPr sz="1846"/>
            </a:lvl8pPr>
            <a:lvl9pPr marL="3376415" indent="0">
              <a:buNone/>
              <a:defRPr sz="1846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52" indent="0">
              <a:buNone/>
              <a:defRPr sz="1108"/>
            </a:lvl2pPr>
            <a:lvl3pPr marL="844104" indent="0">
              <a:buNone/>
              <a:defRPr sz="923"/>
            </a:lvl3pPr>
            <a:lvl4pPr marL="1266155" indent="0">
              <a:buNone/>
              <a:defRPr sz="831"/>
            </a:lvl4pPr>
            <a:lvl5pPr marL="1688208" indent="0">
              <a:buNone/>
              <a:defRPr sz="831"/>
            </a:lvl5pPr>
            <a:lvl6pPr marL="2110259" indent="0">
              <a:buNone/>
              <a:defRPr sz="831"/>
            </a:lvl6pPr>
            <a:lvl7pPr marL="2532312" indent="0">
              <a:buNone/>
              <a:defRPr sz="831"/>
            </a:lvl7pPr>
            <a:lvl8pPr marL="2954363" indent="0">
              <a:buNone/>
              <a:defRPr sz="831"/>
            </a:lvl8pPr>
            <a:lvl9pPr marL="3376415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548E5976-3EC8-46CE-8313-C3230B290F0E}" type="datetime1">
              <a:rPr lang="ru-RU" altLang="ru-RU" smtClean="0">
                <a:cs typeface="Arial" panose="020B0604020202020204" pitchFamily="34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03.04.2019</a:t>
            </a:fld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8735A987-45C2-4F9F-BB60-2A8860928624}" type="slidenum">
              <a:rPr lang="ru-RU" altLang="ru-RU" smtClean="0">
                <a:cs typeface="Arial" panose="020B0604020202020204" pitchFamily="34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7768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B5B7750C-2E89-463D-A812-3B488B9DD81B}" type="datetime1">
              <a:rPr lang="ru-RU" altLang="ru-RU" smtClean="0">
                <a:cs typeface="Arial" panose="020B0604020202020204" pitchFamily="34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03.04.2019</a:t>
            </a:fld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33D98386-1EC4-404B-AA71-A892DFB9BA56}" type="slidenum">
              <a:rPr lang="ru-RU" altLang="ru-RU" smtClean="0">
                <a:cs typeface="Arial" panose="020B0604020202020204" pitchFamily="34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2599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2" y="274642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8BCF8EDF-DBEF-4D0A-95D5-DDD3768AB661}" type="datetime1">
              <a:rPr lang="ru-RU" altLang="ru-RU" smtClean="0">
                <a:cs typeface="Arial" panose="020B0604020202020204" pitchFamily="34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03.04.2019</a:t>
            </a:fld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00C52446-E656-4AEC-A311-63710360E370}" type="slidenum">
              <a:rPr lang="ru-RU" altLang="ru-RU" smtClean="0">
                <a:cs typeface="Arial" panose="020B0604020202020204" pitchFamily="34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8253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BFFAC323-76EC-4402-8FC9-28883CAFAB52}" type="datetime1">
              <a:rPr lang="ru-RU" altLang="ru-RU" smtClean="0">
                <a:cs typeface="Arial" panose="020B0604020202020204" pitchFamily="34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03.04.2019</a:t>
            </a:fld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3544D955-F31B-4849-A306-4641F8467DAB}" type="slidenum">
              <a:rPr lang="ru-RU" altLang="ru-RU" smtClean="0">
                <a:cs typeface="Arial" panose="020B0604020202020204" pitchFamily="34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083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40DA08C5-3D69-4694-A20B-F4E8BDEF61F3}" type="datetime1">
              <a:rPr lang="ru-RU" altLang="ru-RU" smtClean="0">
                <a:cs typeface="Arial" panose="020B0604020202020204" pitchFamily="34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03.04.2019</a:t>
            </a:fld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8665BB37-86D7-44E2-845C-981FF012D053}" type="slidenum">
              <a:rPr lang="ru-RU" altLang="ru-RU" smtClean="0">
                <a:cs typeface="Arial" panose="020B0604020202020204" pitchFamily="34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936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52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10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5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20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5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312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363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41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21B84301-6289-4182-9F37-AEC429C7DF3A}" type="datetime1">
              <a:rPr lang="ru-RU" altLang="ru-RU" smtClean="0">
                <a:cs typeface="Arial" panose="020B0604020202020204" pitchFamily="34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03.04.2019</a:t>
            </a:fld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D860A095-3C93-4D73-B565-7204A728AF8E}" type="slidenum">
              <a:rPr lang="ru-RU" altLang="ru-RU" smtClean="0">
                <a:cs typeface="Arial" panose="020B0604020202020204" pitchFamily="34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7887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1" y="1600204"/>
            <a:ext cx="43815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1" y="1600204"/>
            <a:ext cx="43815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139D150C-4A27-4320-AFF3-B8F5B19A8420}" type="datetime1">
              <a:rPr lang="ru-RU" altLang="ru-RU" smtClean="0">
                <a:cs typeface="Arial" panose="020B0604020202020204" pitchFamily="34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03.04.2019</a:t>
            </a:fld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FF77AFD7-9FD2-450E-A880-40B37142FAD1}" type="slidenum">
              <a:rPr lang="ru-RU" altLang="ru-RU" smtClean="0">
                <a:cs typeface="Arial" panose="020B0604020202020204" pitchFamily="34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595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52" indent="0">
              <a:buNone/>
              <a:defRPr sz="1846" b="1"/>
            </a:lvl2pPr>
            <a:lvl3pPr marL="844104" indent="0">
              <a:buNone/>
              <a:defRPr sz="1662" b="1"/>
            </a:lvl3pPr>
            <a:lvl4pPr marL="1266155" indent="0">
              <a:buNone/>
              <a:defRPr sz="1477" b="1"/>
            </a:lvl4pPr>
            <a:lvl5pPr marL="1688208" indent="0">
              <a:buNone/>
              <a:defRPr sz="1477" b="1"/>
            </a:lvl5pPr>
            <a:lvl6pPr marL="2110259" indent="0">
              <a:buNone/>
              <a:defRPr sz="1477" b="1"/>
            </a:lvl6pPr>
            <a:lvl7pPr marL="2532312" indent="0">
              <a:buNone/>
              <a:defRPr sz="1477" b="1"/>
            </a:lvl7pPr>
            <a:lvl8pPr marL="2954363" indent="0">
              <a:buNone/>
              <a:defRPr sz="1477" b="1"/>
            </a:lvl8pPr>
            <a:lvl9pPr marL="3376415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52" indent="0">
              <a:buNone/>
              <a:defRPr sz="1846" b="1"/>
            </a:lvl2pPr>
            <a:lvl3pPr marL="844104" indent="0">
              <a:buNone/>
              <a:defRPr sz="1662" b="1"/>
            </a:lvl3pPr>
            <a:lvl4pPr marL="1266155" indent="0">
              <a:buNone/>
              <a:defRPr sz="1477" b="1"/>
            </a:lvl4pPr>
            <a:lvl5pPr marL="1688208" indent="0">
              <a:buNone/>
              <a:defRPr sz="1477" b="1"/>
            </a:lvl5pPr>
            <a:lvl6pPr marL="2110259" indent="0">
              <a:buNone/>
              <a:defRPr sz="1477" b="1"/>
            </a:lvl6pPr>
            <a:lvl7pPr marL="2532312" indent="0">
              <a:buNone/>
              <a:defRPr sz="1477" b="1"/>
            </a:lvl7pPr>
            <a:lvl8pPr marL="2954363" indent="0">
              <a:buNone/>
              <a:defRPr sz="1477" b="1"/>
            </a:lvl8pPr>
            <a:lvl9pPr marL="3376415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7503ADBA-704F-4387-AA8C-1BBA712CAF30}" type="datetime1">
              <a:rPr lang="ru-RU" altLang="ru-RU" smtClean="0">
                <a:cs typeface="Arial" panose="020B0604020202020204" pitchFamily="34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03.04.2019</a:t>
            </a:fld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B17C6D93-6671-4287-89A8-18B73212341C}" type="slidenum">
              <a:rPr lang="ru-RU" altLang="ru-RU" smtClean="0">
                <a:cs typeface="Arial" panose="020B0604020202020204" pitchFamily="34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2302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FC3223A4-492F-4821-A8DC-52E37DB9CE1B}" type="datetime1">
              <a:rPr lang="ru-RU" altLang="ru-RU" smtClean="0">
                <a:cs typeface="Arial" panose="020B0604020202020204" pitchFamily="34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03.04.2019</a:t>
            </a:fld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B01FCE57-9F32-4F59-A08C-28C9271814D8}" type="slidenum">
              <a:rPr lang="ru-RU" altLang="ru-RU" smtClean="0">
                <a:cs typeface="Arial" panose="020B0604020202020204" pitchFamily="34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2299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FCA1D2F1-FEF2-41B4-B622-A32C1DD5367D}" type="datetime1">
              <a:rPr lang="ru-RU" altLang="ru-RU" smtClean="0">
                <a:cs typeface="Arial" panose="020B0604020202020204" pitchFamily="34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03.04.2019</a:t>
            </a:fld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49E0B9E8-7A76-435B-96DC-0BF9CD9E19B4}" type="slidenum">
              <a:rPr lang="ru-RU" altLang="ru-RU" smtClean="0">
                <a:cs typeface="Arial" panose="020B0604020202020204" pitchFamily="34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0654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52" indent="0">
              <a:buNone/>
              <a:defRPr sz="1108"/>
            </a:lvl2pPr>
            <a:lvl3pPr marL="844104" indent="0">
              <a:buNone/>
              <a:defRPr sz="923"/>
            </a:lvl3pPr>
            <a:lvl4pPr marL="1266155" indent="0">
              <a:buNone/>
              <a:defRPr sz="831"/>
            </a:lvl4pPr>
            <a:lvl5pPr marL="1688208" indent="0">
              <a:buNone/>
              <a:defRPr sz="831"/>
            </a:lvl5pPr>
            <a:lvl6pPr marL="2110259" indent="0">
              <a:buNone/>
              <a:defRPr sz="831"/>
            </a:lvl6pPr>
            <a:lvl7pPr marL="2532312" indent="0">
              <a:buNone/>
              <a:defRPr sz="831"/>
            </a:lvl7pPr>
            <a:lvl8pPr marL="2954363" indent="0">
              <a:buNone/>
              <a:defRPr sz="831"/>
            </a:lvl8pPr>
            <a:lvl9pPr marL="3376415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348262CE-2F5F-47EA-8C6D-F000524BDAEF}" type="datetime1">
              <a:rPr lang="ru-RU" altLang="ru-RU" smtClean="0">
                <a:cs typeface="Arial" panose="020B0604020202020204" pitchFamily="34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03.04.2019</a:t>
            </a:fld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EF933278-3EBF-454A-B8E3-313F61F4E4BA}" type="slidenum">
              <a:rPr lang="ru-RU" altLang="ru-RU" smtClean="0">
                <a:cs typeface="Arial" panose="020B0604020202020204" pitchFamily="34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326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54"/>
            </a:lvl1pPr>
            <a:lvl2pPr marL="422052" indent="0">
              <a:buNone/>
              <a:defRPr sz="2585"/>
            </a:lvl2pPr>
            <a:lvl3pPr marL="844104" indent="0">
              <a:buNone/>
              <a:defRPr sz="2215"/>
            </a:lvl3pPr>
            <a:lvl4pPr marL="1266155" indent="0">
              <a:buNone/>
              <a:defRPr sz="1846"/>
            </a:lvl4pPr>
            <a:lvl5pPr marL="1688208" indent="0">
              <a:buNone/>
              <a:defRPr sz="1846"/>
            </a:lvl5pPr>
            <a:lvl6pPr marL="2110259" indent="0">
              <a:buNone/>
              <a:defRPr sz="1846"/>
            </a:lvl6pPr>
            <a:lvl7pPr marL="2532312" indent="0">
              <a:buNone/>
              <a:defRPr sz="1846"/>
            </a:lvl7pPr>
            <a:lvl8pPr marL="2954363" indent="0">
              <a:buNone/>
              <a:defRPr sz="1846"/>
            </a:lvl8pPr>
            <a:lvl9pPr marL="3376415" indent="0">
              <a:buNone/>
              <a:defRPr sz="1846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52" indent="0">
              <a:buNone/>
              <a:defRPr sz="1108"/>
            </a:lvl2pPr>
            <a:lvl3pPr marL="844104" indent="0">
              <a:buNone/>
              <a:defRPr sz="923"/>
            </a:lvl3pPr>
            <a:lvl4pPr marL="1266155" indent="0">
              <a:buNone/>
              <a:defRPr sz="831"/>
            </a:lvl4pPr>
            <a:lvl5pPr marL="1688208" indent="0">
              <a:buNone/>
              <a:defRPr sz="831"/>
            </a:lvl5pPr>
            <a:lvl6pPr marL="2110259" indent="0">
              <a:buNone/>
              <a:defRPr sz="831"/>
            </a:lvl6pPr>
            <a:lvl7pPr marL="2532312" indent="0">
              <a:buNone/>
              <a:defRPr sz="831"/>
            </a:lvl7pPr>
            <a:lvl8pPr marL="2954363" indent="0">
              <a:buNone/>
              <a:defRPr sz="831"/>
            </a:lvl8pPr>
            <a:lvl9pPr marL="3376415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548E5976-3EC8-46CE-8313-C3230B290F0E}" type="datetime1">
              <a:rPr lang="ru-RU" altLang="ru-RU" smtClean="0">
                <a:cs typeface="Arial" panose="020B0604020202020204" pitchFamily="34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03.04.2019</a:t>
            </a:fld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8735A987-45C2-4F9F-BB60-2A8860928624}" type="slidenum">
              <a:rPr lang="ru-RU" altLang="ru-RU" smtClean="0">
                <a:cs typeface="Arial" panose="020B0604020202020204" pitchFamily="34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2163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B5B7750C-2E89-463D-A812-3B488B9DD81B}" type="datetime1">
              <a:rPr lang="ru-RU" altLang="ru-RU" smtClean="0">
                <a:cs typeface="Arial" panose="020B0604020202020204" pitchFamily="34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03.04.2019</a:t>
            </a:fld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33D98386-1EC4-404B-AA71-A892DFB9BA56}" type="slidenum">
              <a:rPr lang="ru-RU" altLang="ru-RU" smtClean="0">
                <a:cs typeface="Arial" panose="020B0604020202020204" pitchFamily="34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8159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2" y="274642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8BCF8EDF-DBEF-4D0A-95D5-DDD3768AB661}" type="datetime1">
              <a:rPr lang="ru-RU" altLang="ru-RU" smtClean="0">
                <a:cs typeface="Arial" panose="020B0604020202020204" pitchFamily="34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03.04.2019</a:t>
            </a:fld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844083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00C52446-E656-4AEC-A311-63710360E370}" type="slidenum">
              <a:rPr lang="ru-RU" altLang="ru-RU" smtClean="0">
                <a:cs typeface="Arial" panose="020B0604020202020204" pitchFamily="34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754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87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90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77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8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37C98FB5-08A9-44C1-BE76-4D02BA4F7230}" type="datetime1">
              <a:rPr lang="ru-RU" altLang="ru-RU" smtClean="0">
                <a:cs typeface="Arial" panose="020B0604020202020204" pitchFamily="34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03.04.2019</a:t>
            </a:fld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8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844083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8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625023EE-706D-45B2-9AE9-4B5AD7A351A5}" type="slidenum">
              <a:rPr lang="ru-RU" altLang="ru-RU" smtClean="0">
                <a:cs typeface="Arial" panose="020B0604020202020204" pitchFamily="34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72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62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5pPr>
      <a:lvl6pPr marL="422052" algn="ctr" rtl="0" fontAlgn="base">
        <a:spcBef>
          <a:spcPct val="0"/>
        </a:spcBef>
        <a:spcAft>
          <a:spcPct val="0"/>
        </a:spcAft>
        <a:defRPr sz="4063">
          <a:solidFill>
            <a:schemeClr val="tx1"/>
          </a:solidFill>
          <a:latin typeface="Calibri" pitchFamily="34" charset="0"/>
        </a:defRPr>
      </a:lvl6pPr>
      <a:lvl7pPr marL="844104" algn="ctr" rtl="0" fontAlgn="base">
        <a:spcBef>
          <a:spcPct val="0"/>
        </a:spcBef>
        <a:spcAft>
          <a:spcPct val="0"/>
        </a:spcAft>
        <a:defRPr sz="4063">
          <a:solidFill>
            <a:schemeClr val="tx1"/>
          </a:solidFill>
          <a:latin typeface="Calibri" pitchFamily="34" charset="0"/>
        </a:defRPr>
      </a:lvl7pPr>
      <a:lvl8pPr marL="1266155" algn="ctr" rtl="0" fontAlgn="base">
        <a:spcBef>
          <a:spcPct val="0"/>
        </a:spcBef>
        <a:spcAft>
          <a:spcPct val="0"/>
        </a:spcAft>
        <a:defRPr sz="4063">
          <a:solidFill>
            <a:schemeClr val="tx1"/>
          </a:solidFill>
          <a:latin typeface="Calibri" pitchFamily="34" charset="0"/>
        </a:defRPr>
      </a:lvl8pPr>
      <a:lvl9pPr marL="1688208" algn="ctr" rtl="0" fontAlgn="base">
        <a:spcBef>
          <a:spcPct val="0"/>
        </a:spcBef>
        <a:spcAft>
          <a:spcPct val="0"/>
        </a:spcAft>
        <a:defRPr sz="4063">
          <a:solidFill>
            <a:schemeClr val="tx1"/>
          </a:solidFill>
          <a:latin typeface="Calibri" pitchFamily="34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954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585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215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1846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1846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5pPr>
      <a:lvl6pPr marL="2321285" indent="-211026" algn="l" defTabSz="844104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indent="-211026" algn="l" defTabSz="844104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89" indent="-211026" algn="l" defTabSz="844104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441" indent="-211026" algn="l" defTabSz="844104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10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52" algn="l" defTabSz="84410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104" algn="l" defTabSz="84410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55" algn="l" defTabSz="84410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208" algn="l" defTabSz="84410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59" algn="l" defTabSz="84410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312" algn="l" defTabSz="84410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363" algn="l" defTabSz="84410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415" algn="l" defTabSz="84410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8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37C98FB5-08A9-44C1-BE76-4D02BA4F7230}" type="datetime1">
              <a:rPr lang="ru-RU" altLang="ru-RU" smtClean="0">
                <a:cs typeface="Arial" panose="020B0604020202020204" pitchFamily="34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03.04.2019</a:t>
            </a:fld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8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844083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8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625023EE-706D-45B2-9AE9-4B5AD7A351A5}" type="slidenum">
              <a:rPr lang="ru-RU" altLang="ru-RU" smtClean="0">
                <a:cs typeface="Arial" panose="020B0604020202020204" pitchFamily="34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54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62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5pPr>
      <a:lvl6pPr marL="422052" algn="ctr" rtl="0" fontAlgn="base">
        <a:spcBef>
          <a:spcPct val="0"/>
        </a:spcBef>
        <a:spcAft>
          <a:spcPct val="0"/>
        </a:spcAft>
        <a:defRPr sz="4063">
          <a:solidFill>
            <a:schemeClr val="tx1"/>
          </a:solidFill>
          <a:latin typeface="Calibri" pitchFamily="34" charset="0"/>
        </a:defRPr>
      </a:lvl6pPr>
      <a:lvl7pPr marL="844104" algn="ctr" rtl="0" fontAlgn="base">
        <a:spcBef>
          <a:spcPct val="0"/>
        </a:spcBef>
        <a:spcAft>
          <a:spcPct val="0"/>
        </a:spcAft>
        <a:defRPr sz="4063">
          <a:solidFill>
            <a:schemeClr val="tx1"/>
          </a:solidFill>
          <a:latin typeface="Calibri" pitchFamily="34" charset="0"/>
        </a:defRPr>
      </a:lvl7pPr>
      <a:lvl8pPr marL="1266155" algn="ctr" rtl="0" fontAlgn="base">
        <a:spcBef>
          <a:spcPct val="0"/>
        </a:spcBef>
        <a:spcAft>
          <a:spcPct val="0"/>
        </a:spcAft>
        <a:defRPr sz="4063">
          <a:solidFill>
            <a:schemeClr val="tx1"/>
          </a:solidFill>
          <a:latin typeface="Calibri" pitchFamily="34" charset="0"/>
        </a:defRPr>
      </a:lvl8pPr>
      <a:lvl9pPr marL="1688208" algn="ctr" rtl="0" fontAlgn="base">
        <a:spcBef>
          <a:spcPct val="0"/>
        </a:spcBef>
        <a:spcAft>
          <a:spcPct val="0"/>
        </a:spcAft>
        <a:defRPr sz="4063">
          <a:solidFill>
            <a:schemeClr val="tx1"/>
          </a:solidFill>
          <a:latin typeface="Calibri" pitchFamily="34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954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585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215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1846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1846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5pPr>
      <a:lvl6pPr marL="2321285" indent="-211026" algn="l" defTabSz="844104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indent="-211026" algn="l" defTabSz="844104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89" indent="-211026" algn="l" defTabSz="844104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441" indent="-211026" algn="l" defTabSz="844104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10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52" algn="l" defTabSz="84410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104" algn="l" defTabSz="84410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55" algn="l" defTabSz="84410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208" algn="l" defTabSz="84410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59" algn="l" defTabSz="84410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312" algn="l" defTabSz="84410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363" algn="l" defTabSz="84410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415" algn="l" defTabSz="844104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ip.kpmo.ru/report" TargetMode="External"/><Relationship Id="rId2" Type="http://schemas.openxmlformats.org/officeDocument/2006/relationships/hyperlink" Target="https://fip.kpmo.ru/storage/documents/report_form.doc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enter-prof38.ru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enter-prof38.ru/content/professionalnye-proby%20)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prof-obr@rikp38.ru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fip.kpmo.ru/project/1931/show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9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997839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333333"/>
                </a:solidFill>
                <a:latin typeface="PT Sans"/>
              </a:rPr>
              <a:t>Срок подачи годовых отчетов – </a:t>
            </a:r>
            <a:r>
              <a:rPr lang="ru-RU" sz="2400" b="1" dirty="0">
                <a:solidFill>
                  <a:srgbClr val="333333"/>
                </a:solidFill>
                <a:latin typeface="PT Sans"/>
              </a:rPr>
              <a:t>до 10.09.2018 г.</a:t>
            </a:r>
            <a:endParaRPr lang="ru-RU" sz="2400" dirty="0">
              <a:solidFill>
                <a:srgbClr val="333333"/>
              </a:solidFill>
              <a:latin typeface="PT Sans"/>
            </a:endParaRPr>
          </a:p>
          <a:p>
            <a:pPr algn="ctr"/>
            <a:r>
              <a:rPr lang="ru-RU" sz="2400" dirty="0">
                <a:solidFill>
                  <a:srgbClr val="333333"/>
                </a:solidFill>
                <a:latin typeface="PT Sans"/>
              </a:rPr>
              <a:t>Консультационное сопровождение проводится по указанным координатам организации-оператора ООО «</a:t>
            </a:r>
            <a:r>
              <a:rPr lang="ru-RU" sz="2400" dirty="0" err="1">
                <a:solidFill>
                  <a:srgbClr val="333333"/>
                </a:solidFill>
                <a:latin typeface="PT Sans"/>
              </a:rPr>
              <a:t>Верконт</a:t>
            </a:r>
            <a:r>
              <a:rPr lang="ru-RU" sz="2400" dirty="0">
                <a:solidFill>
                  <a:srgbClr val="333333"/>
                </a:solidFill>
                <a:latin typeface="PT Sans"/>
              </a:rPr>
              <a:t>-Сервис», а также совместно с Институтом образовательной политики «Эврика».</a:t>
            </a:r>
          </a:p>
          <a:p>
            <a:endParaRPr lang="ru-RU" u="sng" dirty="0" smtClean="0">
              <a:solidFill>
                <a:srgbClr val="333333"/>
              </a:solidFill>
              <a:latin typeface="PT Sans"/>
              <a:hlinkClick r:id="rId2"/>
            </a:endParaRPr>
          </a:p>
          <a:p>
            <a:r>
              <a:rPr lang="ru-RU" u="sng" dirty="0" smtClean="0">
                <a:solidFill>
                  <a:srgbClr val="333333"/>
                </a:solidFill>
                <a:latin typeface="PT Sans"/>
                <a:hlinkClick r:id="rId2"/>
              </a:rPr>
              <a:t>Форма </a:t>
            </a:r>
            <a:r>
              <a:rPr lang="ru-RU" u="sng" dirty="0">
                <a:solidFill>
                  <a:srgbClr val="333333"/>
                </a:solidFill>
                <a:latin typeface="PT Sans"/>
                <a:hlinkClick r:id="rId2"/>
              </a:rPr>
              <a:t>годового </a:t>
            </a:r>
            <a:r>
              <a:rPr lang="ru-RU" u="sng" dirty="0" smtClean="0">
                <a:solidFill>
                  <a:srgbClr val="333333"/>
                </a:solidFill>
                <a:latin typeface="PT Sans"/>
                <a:hlinkClick r:id="rId2"/>
              </a:rPr>
              <a:t>отчета</a:t>
            </a:r>
            <a:r>
              <a:rPr lang="ru-RU" u="sng" dirty="0" smtClean="0">
                <a:solidFill>
                  <a:srgbClr val="333333"/>
                </a:solidFill>
                <a:latin typeface="PT Sans"/>
              </a:rPr>
              <a:t>  </a:t>
            </a:r>
          </a:p>
          <a:p>
            <a:r>
              <a:rPr lang="ru-RU" u="sng" dirty="0" smtClean="0">
                <a:solidFill>
                  <a:srgbClr val="333333"/>
                </a:solidFill>
                <a:latin typeface="PT Sans"/>
              </a:rPr>
              <a:t>на сайте: </a:t>
            </a:r>
            <a:r>
              <a:rPr lang="en-US" u="sng" dirty="0" smtClean="0">
                <a:solidFill>
                  <a:srgbClr val="333333"/>
                </a:solidFill>
                <a:latin typeface="PT Sans"/>
                <a:hlinkClick r:id="rId3"/>
              </a:rPr>
              <a:t>https</a:t>
            </a:r>
            <a:r>
              <a:rPr lang="en-US" u="sng" dirty="0">
                <a:solidFill>
                  <a:srgbClr val="333333"/>
                </a:solidFill>
                <a:latin typeface="PT Sans"/>
                <a:hlinkClick r:id="rId3"/>
              </a:rPr>
              <a:t>://</a:t>
            </a:r>
            <a:r>
              <a:rPr lang="en-US" u="sng" dirty="0" smtClean="0">
                <a:solidFill>
                  <a:srgbClr val="333333"/>
                </a:solidFill>
                <a:latin typeface="PT Sans"/>
                <a:hlinkClick r:id="rId3"/>
              </a:rPr>
              <a:t>fip.kpmo.ru/report</a:t>
            </a:r>
            <a:r>
              <a:rPr lang="ru-RU" u="sng" dirty="0" smtClean="0">
                <a:solidFill>
                  <a:srgbClr val="333333"/>
                </a:solidFill>
                <a:latin typeface="PT Sans"/>
              </a:rPr>
              <a:t>  </a:t>
            </a:r>
            <a:endParaRPr lang="ru-RU" dirty="0">
              <a:solidFill>
                <a:srgbClr val="333333"/>
              </a:solidFill>
              <a:latin typeface="PT Sans"/>
            </a:endParaRPr>
          </a:p>
          <a:p>
            <a:endParaRPr lang="ru-RU" b="0" i="0" dirty="0">
              <a:solidFill>
                <a:srgbClr val="333333"/>
              </a:solidFill>
              <a:effectLst/>
              <a:latin typeface="PT San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8437" y="5661248"/>
            <a:ext cx="3158002" cy="8779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79512" y="260648"/>
            <a:ext cx="3158002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16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3490" y="1700808"/>
            <a:ext cx="66967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Myriad Pro"/>
                <a:cs typeface="Times New Roman" panose="02020603050405020304" pitchFamily="18" charset="0"/>
              </a:rPr>
              <a:t>Профессиональная проба </a:t>
            </a:r>
            <a:r>
              <a:rPr lang="ru-RU" sz="2400" dirty="0">
                <a:latin typeface="Myriad Pro"/>
                <a:cs typeface="Times New Roman" panose="02020603050405020304" pitchFamily="18" charset="0"/>
              </a:rPr>
              <a:t>– это завершенный вид учебно-трудовой деятельности обучающихся, моделирующий элементы определенного вида технологического (производственного) процесса и способствующий формированию целостного представления о содержании конкретной профессии или группы родственных </a:t>
            </a:r>
            <a:r>
              <a:rPr lang="ru-RU" sz="2400" dirty="0" smtClean="0">
                <a:latin typeface="Myriad Pro"/>
                <a:cs typeface="Times New Roman" panose="02020603050405020304" pitchFamily="18" charset="0"/>
              </a:rPr>
              <a:t>профессий</a:t>
            </a:r>
            <a:endParaRPr lang="ru-RU" sz="2400" dirty="0">
              <a:latin typeface="Myriad Pro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48680"/>
            <a:ext cx="315753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03899" y="5301208"/>
            <a:ext cx="315753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2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43266" y="332656"/>
            <a:ext cx="8229600" cy="1312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Участники процесса организации профессиональных проб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92D2F3A-C714-433A-B2C0-89DF5ADE53F2}"/>
              </a:ext>
            </a:extLst>
          </p:cNvPr>
          <p:cNvGrpSpPr/>
          <p:nvPr/>
        </p:nvGrpSpPr>
        <p:grpSpPr>
          <a:xfrm>
            <a:off x="390452" y="2132856"/>
            <a:ext cx="8370528" cy="3168352"/>
            <a:chOff x="390452" y="2132856"/>
            <a:chExt cx="8370528" cy="3168352"/>
          </a:xfrm>
        </p:grpSpPr>
        <p:sp>
          <p:nvSpPr>
            <p:cNvPr id="4" name="TextBox 3"/>
            <p:cNvSpPr txBox="1"/>
            <p:nvPr/>
          </p:nvSpPr>
          <p:spPr>
            <a:xfrm>
              <a:off x="390452" y="2135045"/>
              <a:ext cx="3325719" cy="83099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Общеобразовательные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школы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50376" y="2966042"/>
              <a:ext cx="288032" cy="233516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723004" y="2902297"/>
              <a:ext cx="288032" cy="233516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27147" y="2132856"/>
              <a:ext cx="4633833" cy="76944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Организации-партнеры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(УДОД, </a:t>
              </a:r>
              <a:r>
                <a:rPr kumimoji="0" lang="ru-RU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МУКи</a:t>
              </a: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ПОО, вузы, предприятия)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0967" y="3264834"/>
              <a:ext cx="3411255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Формируют группы</a:t>
              </a:r>
              <a:b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учащихся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Обеспечивают готовность </a:t>
              </a:r>
              <a:b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и участие родителей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Обеспечивают доставку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23004" y="3298471"/>
              <a:ext cx="3873176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Разрабатывают программы</a:t>
              </a:r>
              <a:b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профессиональных проб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Проводят</a:t>
              </a:r>
              <a:b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профессиональные пробы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Обеспечивают погружение </a:t>
              </a:r>
              <a:b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в профессиональный контекст</a:t>
              </a:r>
            </a:p>
          </p:txBody>
        </p:sp>
        <p:sp>
          <p:nvSpPr>
            <p:cNvPr id="8" name="Стрелка: влево-вправо 7"/>
            <p:cNvSpPr/>
            <p:nvPr/>
          </p:nvSpPr>
          <p:spPr>
            <a:xfrm>
              <a:off x="3372720" y="2484080"/>
              <a:ext cx="846867" cy="444493"/>
            </a:xfrm>
            <a:prstGeom prst="leftRightArrow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047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052" y="350396"/>
            <a:ext cx="8229600" cy="724942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цикла профессиональных проб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215516" y="1478545"/>
            <a:ext cx="8712968" cy="4992773"/>
            <a:chOff x="251520" y="1268760"/>
            <a:chExt cx="8712968" cy="4992773"/>
          </a:xfrm>
        </p:grpSpPr>
        <p:sp>
          <p:nvSpPr>
            <p:cNvPr id="4" name="TextBox 3"/>
            <p:cNvSpPr txBox="1"/>
            <p:nvPr/>
          </p:nvSpPr>
          <p:spPr>
            <a:xfrm>
              <a:off x="407858" y="1268760"/>
              <a:ext cx="8394093" cy="40011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Подготовка школьника и его родителей к прохождению цикла </a:t>
              </a:r>
              <a:r>
                <a:rPr kumimoji="0" lang="ru-RU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профпроб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51520" y="2108725"/>
              <a:ext cx="8712968" cy="213417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07858" y="2924537"/>
              <a:ext cx="1819601" cy="92333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Теоретическое</a:t>
              </a:r>
              <a:b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знакомство</a:t>
              </a:r>
              <a:b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 профессией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45410" y="2778091"/>
              <a:ext cx="1826590" cy="120032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Практическая</a:t>
              </a:r>
              <a:b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подготовка</a:t>
              </a:r>
              <a:b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к выполнению</a:t>
              </a:r>
              <a:b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задания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04048" y="2900454"/>
              <a:ext cx="1793503" cy="92333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Выполнение</a:t>
              </a:r>
              <a:b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продуктивных</a:t>
              </a:r>
              <a:b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заданий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34190" y="2761955"/>
              <a:ext cx="1538626" cy="120032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Оценка и</a:t>
              </a:r>
              <a:b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самооценка</a:t>
              </a:r>
              <a:b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результатов</a:t>
              </a:r>
              <a:b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профпробы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14620" y="2144277"/>
              <a:ext cx="6032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  р  о  ф  е  с  </a:t>
              </a:r>
              <a:r>
                <a:rPr kumimoji="0" lang="ru-RU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</a:t>
              </a: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и  о  н  а  л  ь  н  а  я      п  р  о  б  а      1</a:t>
              </a:r>
            </a:p>
          </p:txBody>
        </p:sp>
        <p:sp>
          <p:nvSpPr>
            <p:cNvPr id="11" name="Стрелка: вправо 10"/>
            <p:cNvSpPr/>
            <p:nvPr/>
          </p:nvSpPr>
          <p:spPr>
            <a:xfrm>
              <a:off x="2240667" y="3144383"/>
              <a:ext cx="478143" cy="450448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Стрелка: вправо 11"/>
            <p:cNvSpPr/>
            <p:nvPr/>
          </p:nvSpPr>
          <p:spPr>
            <a:xfrm>
              <a:off x="4585208" y="3136895"/>
              <a:ext cx="418840" cy="450448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Стрелка: вправо 12"/>
            <p:cNvSpPr/>
            <p:nvPr/>
          </p:nvSpPr>
          <p:spPr>
            <a:xfrm>
              <a:off x="6815350" y="3134843"/>
              <a:ext cx="418840" cy="450448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14620" y="4500479"/>
              <a:ext cx="6032422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  р  о  ф  е  с  </a:t>
              </a:r>
              <a:r>
                <a:rPr kumimoji="0" lang="ru-RU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</a:t>
              </a: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и  о  н  а  л  ь  н  а  я      п  р  о  б  а      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14619" y="5118767"/>
              <a:ext cx="6032422" cy="3693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  р  о  ф  е  с  </a:t>
              </a:r>
              <a:r>
                <a:rPr kumimoji="0" lang="ru-RU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</a:t>
              </a: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и  о  н  а  л  ь  н  а  я      п  р  о  б  а    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5156" y="5861423"/>
              <a:ext cx="8476936" cy="400110"/>
            </a:xfrm>
            <a:prstGeom prst="rect">
              <a:avLst/>
            </a:prstGeom>
            <a:solidFill>
              <a:srgbClr val="FFCC99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Оценка, самоанализ и анализ результатов прохождения всего цикла проб</a:t>
              </a:r>
            </a:p>
          </p:txBody>
        </p:sp>
        <p:sp>
          <p:nvSpPr>
            <p:cNvPr id="17" name="Стрелка: вниз 16"/>
            <p:cNvSpPr/>
            <p:nvPr/>
          </p:nvSpPr>
          <p:spPr>
            <a:xfrm>
              <a:off x="3704804" y="1684980"/>
              <a:ext cx="1800200" cy="376993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Стрелка: вниз 17"/>
            <p:cNvSpPr/>
            <p:nvPr/>
          </p:nvSpPr>
          <p:spPr>
            <a:xfrm>
              <a:off x="3704804" y="5484430"/>
              <a:ext cx="1800200" cy="376993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Стрелка: вниз 19"/>
            <p:cNvSpPr/>
            <p:nvPr/>
          </p:nvSpPr>
          <p:spPr>
            <a:xfrm>
              <a:off x="3848588" y="4263639"/>
              <a:ext cx="1512632" cy="258524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Стрелка: вниз 20"/>
            <p:cNvSpPr/>
            <p:nvPr/>
          </p:nvSpPr>
          <p:spPr>
            <a:xfrm>
              <a:off x="3848588" y="4881020"/>
              <a:ext cx="1512632" cy="258524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51520" y="2078083"/>
              <a:ext cx="8712968" cy="340634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8474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4617" y="627583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yriad Pro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yriad Pro"/>
                <a:cs typeface="Times New Roman" panose="02020603050405020304" pitchFamily="18" charset="0"/>
              </a:rPr>
              <a:t>Неделя без турникетов»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yriad Pro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Myriad Pro"/>
                <a:cs typeface="Times New Roman" panose="02020603050405020304" pitchFamily="18" charset="0"/>
              </a:rPr>
              <a:t>Неделя профессиональных проб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yriad Pro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yriad Pro"/>
                <a:cs typeface="Times New Roman" panose="02020603050405020304" pitchFamily="18" charset="0"/>
              </a:rPr>
              <a:t>Конкурс фотографий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yriad Pro"/>
                <a:cs typeface="Times New Roman" panose="02020603050405020304" pitchFamily="18" charset="0"/>
              </a:rPr>
              <a:t>«Мир профессий-территория выбора»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Myriad Pro"/>
              <a:cs typeface="Times New Roman" panose="02020603050405020304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273" y="5949280"/>
            <a:ext cx="22002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111" y="188640"/>
            <a:ext cx="315753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2443465"/>
            <a:ext cx="6945825" cy="372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1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17063"/>
            <a:ext cx="7920880" cy="62538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Myriad Pro"/>
                <a:cs typeface="Times New Roman" panose="02020603050405020304" pitchFamily="18" charset="0"/>
              </a:rPr>
              <a:t>Как найти на нашем сайте перечень профессиональных проб на главной странице сайта</a:t>
            </a:r>
            <a:r>
              <a:rPr lang="ru-RU" sz="2400" dirty="0" smtClean="0">
                <a:latin typeface="Myriad Pro Cond"/>
                <a:cs typeface="Times New Roman" panose="02020603050405020304" pitchFamily="18" charset="0"/>
              </a:rPr>
              <a:t>?</a:t>
            </a:r>
            <a:endParaRPr lang="ru-RU" sz="2400" dirty="0">
              <a:latin typeface="Myriad Pro Cond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2" y="-137245"/>
            <a:ext cx="315753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904364"/>
            <a:ext cx="4700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hlinkClick r:id="rId3"/>
              </a:rPr>
              <a:t>  </a:t>
            </a: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://center-prof38.ru/</a:t>
            </a:r>
            <a:endParaRPr lang="ru-RU" sz="24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7" r="1455" b="9655"/>
          <a:stretch/>
        </p:blipFill>
        <p:spPr bwMode="auto">
          <a:xfrm>
            <a:off x="827584" y="2203123"/>
            <a:ext cx="7344816" cy="420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1373154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Myriad Pro"/>
                <a:cs typeface="Times New Roman" panose="02020603050405020304" pitchFamily="18" charset="0"/>
              </a:rPr>
              <a:t>Заходим в раздел</a:t>
            </a:r>
          </a:p>
          <a:p>
            <a:pPr algn="ctr"/>
            <a:r>
              <a:rPr lang="ru-RU" sz="2000" dirty="0">
                <a:latin typeface="Myriad Pro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Myriad Pro"/>
                <a:cs typeface="Times New Roman" panose="02020603050405020304" pitchFamily="18" charset="0"/>
              </a:rPr>
              <a:t>«Центр развития кадрового потенциала»</a:t>
            </a:r>
          </a:p>
        </p:txBody>
      </p:sp>
    </p:spTree>
    <p:extLst>
      <p:ext uri="{BB962C8B-B14F-4D97-AF65-F5344CB8AC3E}">
        <p14:creationId xmlns:p14="http://schemas.microsoft.com/office/powerpoint/2010/main" val="422276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4" r="1722" b="8478"/>
          <a:stretch/>
        </p:blipFill>
        <p:spPr bwMode="auto">
          <a:xfrm>
            <a:off x="909406" y="2060848"/>
            <a:ext cx="7416824" cy="457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9406" y="754479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Myriad Pro"/>
                <a:cs typeface="Times New Roman" panose="02020603050405020304" pitchFamily="18" charset="0"/>
              </a:rPr>
              <a:t>Открываем </a:t>
            </a:r>
          </a:p>
          <a:p>
            <a:pPr algn="ctr"/>
            <a:r>
              <a:rPr lang="ru-RU" sz="2400" b="1" dirty="0">
                <a:latin typeface="Myriad Pro"/>
                <a:cs typeface="Times New Roman" panose="02020603050405020304" pitchFamily="18" charset="0"/>
              </a:rPr>
              <a:t>Отдел сопровождения профессионального самоопределения и карьерного развития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32656"/>
            <a:ext cx="315753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04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794432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Myriad Pro"/>
                <a:cs typeface="Times New Roman" panose="02020603050405020304" pitchFamily="18" charset="0"/>
              </a:rPr>
              <a:t>Переходим по ссылке </a:t>
            </a:r>
          </a:p>
          <a:p>
            <a:pPr algn="ctr"/>
            <a:r>
              <a:rPr lang="ru-RU" sz="2000" b="1" dirty="0" smtClean="0">
                <a:latin typeface="Myriad Pro"/>
                <a:cs typeface="Times New Roman" panose="02020603050405020304" pitchFamily="18" charset="0"/>
              </a:rPr>
              <a:t>«Неделя профессиональных проб»</a:t>
            </a:r>
            <a:endParaRPr lang="ru-RU" sz="2000" b="1" dirty="0">
              <a:latin typeface="Myriad Pro"/>
              <a:cs typeface="Times New Roman" panose="02020603050405020304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315753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41191"/>
            <a:ext cx="6877000" cy="473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70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9156"/>
            <a:ext cx="5544616" cy="579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46440" y="451965"/>
            <a:ext cx="27180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Myriad Pro"/>
                <a:cs typeface="Times New Roman" panose="02020603050405020304" pitchFamily="18" charset="0"/>
              </a:rPr>
              <a:t>На этой странице вы можете увидеть полный перечень профессиональных проб нашего региона</a:t>
            </a:r>
          </a:p>
          <a:p>
            <a:pPr algn="ctr"/>
            <a:endParaRPr lang="ru-RU" sz="2400" b="1" dirty="0">
              <a:latin typeface="Myriad Pro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46440" y="4177698"/>
            <a:ext cx="27180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Myriad Pro"/>
              </a:rPr>
              <a:t>Общий перечень профессиональных проб размещен на  нашем сайте (ссылка  </a:t>
            </a:r>
            <a:r>
              <a:rPr lang="ru-RU" dirty="0">
                <a:latin typeface="Myriad Pro"/>
                <a:hlinkClick r:id="rId3"/>
              </a:rPr>
              <a:t>http://center-prof38.ru/content/professionalnye-proby </a:t>
            </a:r>
            <a:r>
              <a:rPr lang="ru-RU" dirty="0" smtClean="0">
                <a:latin typeface="Myriad Pro"/>
                <a:hlinkClick r:id="rId3"/>
              </a:rPr>
              <a:t>) </a:t>
            </a:r>
            <a:endParaRPr lang="ru-RU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96239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46991"/>
            <a:ext cx="5958656" cy="626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3513" y="730728"/>
            <a:ext cx="309634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Myriad Pro"/>
                <a:cs typeface="Times New Roman" panose="02020603050405020304" pitchFamily="18" charset="0"/>
              </a:rPr>
              <a:t>Также вы можете выбрать определенную дату, когда вам удобно посетить профессиональную пробу и образовательную организацию, находящуюся неподалеку от вас</a:t>
            </a:r>
          </a:p>
          <a:p>
            <a:pPr algn="ctr"/>
            <a:endParaRPr lang="ru-RU" sz="2000" dirty="0">
              <a:latin typeface="Myriad Pro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Myriad Pro"/>
                <a:cs typeface="Times New Roman" panose="02020603050405020304" pitchFamily="18" charset="0"/>
              </a:rPr>
              <a:t>И вы сможете увидеть перечень предоставляемых </a:t>
            </a:r>
            <a:r>
              <a:rPr lang="ru-RU" sz="2000" dirty="0" err="1" smtClean="0">
                <a:latin typeface="Myriad Pro"/>
                <a:cs typeface="Times New Roman" panose="02020603050405020304" pitchFamily="18" charset="0"/>
              </a:rPr>
              <a:t>проф.проб</a:t>
            </a:r>
            <a:r>
              <a:rPr lang="ru-RU" sz="2000" dirty="0" smtClean="0">
                <a:latin typeface="Myriad Pro"/>
                <a:cs typeface="Times New Roman" panose="02020603050405020304" pitchFamily="18" charset="0"/>
              </a:rPr>
              <a:t>, дату, место и контактные данные ответственного лица</a:t>
            </a:r>
            <a:endParaRPr lang="ru-RU" sz="2000" dirty="0">
              <a:latin typeface="Myriad Pr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51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4785410" y="5013176"/>
            <a:ext cx="4330824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sz="2000" dirty="0" err="1" smtClean="0">
                <a:solidFill>
                  <a:srgbClr val="0D4B66"/>
                </a:solidFill>
                <a:latin typeface="Myriad Pro Cond" panose="020B0506030403020204" pitchFamily="34" charset="0"/>
              </a:rPr>
              <a:t>Дошина</a:t>
            </a:r>
            <a:r>
              <a:rPr lang="ru-RU" sz="2000" dirty="0" smtClean="0">
                <a:solidFill>
                  <a:srgbClr val="0D4B66"/>
                </a:solidFill>
                <a:latin typeface="Myriad Pro Cond" panose="020B0506030403020204" pitchFamily="34" charset="0"/>
              </a:rPr>
              <a:t> Елена Владимировна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sz="1200" dirty="0" smtClean="0">
                <a:solidFill>
                  <a:srgbClr val="0D4B66"/>
                </a:solidFill>
                <a:latin typeface="Myriad Pro Cond" panose="020B0506030403020204" pitchFamily="34" charset="0"/>
              </a:rPr>
              <a:t>зав. отделом сопровождения профессионального самоопределения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sz="1200" dirty="0" smtClean="0">
                <a:solidFill>
                  <a:srgbClr val="0D4B66"/>
                </a:solidFill>
                <a:latin typeface="Myriad Pro Cond" panose="020B0506030403020204" pitchFamily="34" charset="0"/>
              </a:rPr>
              <a:t>и карьерного развития</a:t>
            </a:r>
            <a:endParaRPr lang="ru-RU" sz="1200" dirty="0">
              <a:solidFill>
                <a:srgbClr val="0D4B66"/>
              </a:solidFill>
              <a:latin typeface="Myriad Pro Cond" panose="020B0506030403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71600" y="3356992"/>
            <a:ext cx="7632848" cy="13681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solidFill>
                <a:srgbClr val="0D4B66"/>
              </a:solidFill>
              <a:latin typeface="Myriad Pro" panose="020B0503030403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596336" y="4627374"/>
            <a:ext cx="1547664" cy="0"/>
          </a:xfrm>
          <a:prstGeom prst="line">
            <a:avLst/>
          </a:prstGeom>
          <a:ln w="76200">
            <a:solidFill>
              <a:srgbClr val="93D0D5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4627374"/>
            <a:ext cx="1547664" cy="0"/>
          </a:xfrm>
          <a:prstGeom prst="line">
            <a:avLst/>
          </a:prstGeom>
          <a:ln w="76200">
            <a:solidFill>
              <a:srgbClr val="F39642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2169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47664" y="3379347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Сопровождение профессионального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самоопределения детей и молодежи  Иркутской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области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34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877272"/>
            <a:ext cx="315753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548680"/>
            <a:ext cx="22002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0" t="7234" r="26701" b="8723"/>
          <a:stretch>
            <a:fillRect/>
          </a:stretch>
        </p:blipFill>
        <p:spPr bwMode="auto">
          <a:xfrm>
            <a:off x="27148" y="110535"/>
            <a:ext cx="4680520" cy="674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Рисунок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3" t="7156" r="24303" b="4642"/>
          <a:stretch>
            <a:fillRect/>
          </a:stretch>
        </p:blipFill>
        <p:spPr bwMode="auto">
          <a:xfrm>
            <a:off x="4677979" y="110535"/>
            <a:ext cx="4348336" cy="604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42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8" y="250723"/>
            <a:ext cx="315753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380" y="6093296"/>
            <a:ext cx="22002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7388632"/>
              </p:ext>
            </p:extLst>
          </p:nvPr>
        </p:nvGraphicFramePr>
        <p:xfrm>
          <a:off x="1907704" y="1540905"/>
          <a:ext cx="7053585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         Конкурс фотографий </a:t>
            </a:r>
            <a:br>
              <a:rPr lang="ru-RU" sz="3200" dirty="0" smtClean="0"/>
            </a:br>
            <a:r>
              <a:rPr lang="ru-RU" sz="3200" dirty="0" smtClean="0"/>
              <a:t>«Мир профессий-территория выбора»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0856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0" t="11429" r="14417" b="9563"/>
          <a:stretch/>
        </p:blipFill>
        <p:spPr>
          <a:xfrm>
            <a:off x="611560" y="260648"/>
            <a:ext cx="2990640" cy="43416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991" y="3090244"/>
            <a:ext cx="5335009" cy="35566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5" b="5888"/>
          <a:stretch/>
        </p:blipFill>
        <p:spPr>
          <a:xfrm>
            <a:off x="4383632" y="102635"/>
            <a:ext cx="4572000" cy="30215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55" b="17765"/>
          <a:stretch/>
        </p:blipFill>
        <p:spPr>
          <a:xfrm>
            <a:off x="15346" y="5072506"/>
            <a:ext cx="3856602" cy="7369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7102" y="5835222"/>
            <a:ext cx="35301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#профпробы38</a:t>
            </a:r>
          </a:p>
        </p:txBody>
      </p:sp>
      <p:sp>
        <p:nvSpPr>
          <p:cNvPr id="7" name="Прямоугольник 6"/>
          <p:cNvSpPr/>
          <p:nvPr/>
        </p:nvSpPr>
        <p:spPr>
          <a:xfrm rot="17909640">
            <a:off x="3094185" y="4657860"/>
            <a:ext cx="3750514" cy="461665"/>
          </a:xfrm>
          <a:prstGeom prst="rect">
            <a:avLst/>
          </a:prstGeom>
        </p:spPr>
        <p:txBody>
          <a:bodyPr wrap="none">
            <a:prstTxWarp prst="textWave4">
              <a:avLst/>
            </a:prstTxWarp>
            <a:spAutoFit/>
          </a:bodyPr>
          <a:lstStyle/>
          <a:p>
            <a:r>
              <a:rPr lang="ru-RU" sz="1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Проф.пробы</a:t>
            </a:r>
            <a:endParaRPr lang="ru-RU" sz="1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52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36" y="404664"/>
            <a:ext cx="315753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021288"/>
            <a:ext cx="50292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1844824"/>
            <a:ext cx="676875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Контактное лицо –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Дошина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Елена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отделом сопровождения профессионального самоопределения и карьерного развития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8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(3952)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48-42-31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  89149335628</a:t>
            </a:r>
          </a:p>
          <a:p>
            <a:pPr algn="ctr"/>
            <a:r>
              <a:rPr lang="en-US" sz="2400" b="1" dirty="0" smtClean="0">
                <a:latin typeface="Myriad Pro"/>
                <a:cs typeface="Times New Roman" panose="02020603050405020304" pitchFamily="18" charset="0"/>
              </a:rPr>
              <a:t>E-mail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u="sng" dirty="0">
                <a:latin typeface="Myriad Pro"/>
                <a:cs typeface="Times New Roman" panose="02020603050405020304" pitchFamily="18" charset="0"/>
                <a:hlinkClick r:id="rId4"/>
              </a:rPr>
              <a:t>prof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-</a:t>
            </a:r>
            <a:r>
              <a:rPr lang="en-US" sz="2400" u="sng" dirty="0" err="1">
                <a:latin typeface="Myriad Pro"/>
                <a:cs typeface="Times New Roman" panose="02020603050405020304" pitchFamily="18" charset="0"/>
                <a:hlinkClick r:id="rId4"/>
              </a:rPr>
              <a:t>obr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@</a:t>
            </a:r>
            <a:r>
              <a:rPr lang="en-US" sz="2400" u="sng" dirty="0" err="1">
                <a:latin typeface="Myriad Pro"/>
                <a:cs typeface="Times New Roman" panose="02020603050405020304" pitchFamily="18" charset="0"/>
                <a:hlinkClick r:id="rId4"/>
              </a:rPr>
              <a:t>rikp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38.</a:t>
            </a:r>
            <a:r>
              <a:rPr lang="en-US" sz="2400" u="sng" dirty="0" err="1">
                <a:latin typeface="Myriad Pro"/>
                <a:cs typeface="Times New Roman" panose="02020603050405020304" pitchFamily="18" charset="0"/>
                <a:hlinkClick r:id="rId4"/>
              </a:rPr>
              <a:t>ru</a:t>
            </a:r>
            <a:r>
              <a:rPr lang="en-US" sz="2400" dirty="0">
                <a:latin typeface="Myriad Pro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1576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68"/>
            <a:ext cx="9144000" cy="6853985"/>
          </a:xfrm>
        </p:spPr>
      </p:pic>
    </p:spTree>
    <p:extLst>
      <p:ext uri="{BB962C8B-B14F-4D97-AF65-F5344CB8AC3E}">
        <p14:creationId xmlns:p14="http://schemas.microsoft.com/office/powerpoint/2010/main" val="413679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438151" y="1396513"/>
            <a:ext cx="4453303" cy="452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altLang="ru-RU" sz="2492" dirty="0">
                <a:solidFill>
                  <a:srgbClr val="1F497D"/>
                </a:solidFill>
                <a:latin typeface="Arial" panose="020B0604020202020204" pitchFamily="34" charset="0"/>
              </a:rPr>
              <a:t>«Нам нужно выстроить современную профориентацию.</a:t>
            </a:r>
          </a:p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altLang="ru-RU" sz="2492" dirty="0">
                <a:solidFill>
                  <a:srgbClr val="1F497D"/>
                </a:solidFill>
                <a:latin typeface="Arial" panose="020B0604020202020204" pitchFamily="34" charset="0"/>
              </a:rPr>
              <a:t>Здесь партнёрами школ должны стать университеты, научные коллективы, успешные компании»</a:t>
            </a:r>
          </a:p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ru-RU" altLang="ru-RU" sz="2492" dirty="0">
              <a:solidFill>
                <a:srgbClr val="1F497D"/>
              </a:solidFill>
              <a:latin typeface="Arial" panose="020B0604020202020204" pitchFamily="34" charset="0"/>
            </a:endParaRPr>
          </a:p>
          <a:p>
            <a:pPr algn="r" defTabSz="84408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altLang="ru-RU" sz="2215" i="1" dirty="0">
                <a:solidFill>
                  <a:srgbClr val="1F497D"/>
                </a:solidFill>
                <a:latin typeface="Arial" panose="020B0604020202020204" pitchFamily="34" charset="0"/>
              </a:rPr>
              <a:t>В.В. Путин </a:t>
            </a:r>
          </a:p>
          <a:p>
            <a:pPr algn="r" defTabSz="84408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altLang="ru-RU" sz="2215" i="1" dirty="0">
                <a:solidFill>
                  <a:srgbClr val="1F497D"/>
                </a:solidFill>
                <a:latin typeface="Arial" panose="020B0604020202020204" pitchFamily="34" charset="0"/>
              </a:rPr>
              <a:t>Из ежегодного Послания Законодательному собранию </a:t>
            </a:r>
          </a:p>
          <a:p>
            <a:pPr algn="r" defTabSz="84408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altLang="ru-RU" sz="2215" i="1" dirty="0">
                <a:solidFill>
                  <a:srgbClr val="1F497D"/>
                </a:solidFill>
                <a:latin typeface="Arial" panose="020B0604020202020204" pitchFamily="34" charset="0"/>
              </a:rPr>
              <a:t>Декабрь 2017 года</a:t>
            </a:r>
          </a:p>
        </p:txBody>
      </p:sp>
      <p:pic>
        <p:nvPicPr>
          <p:cNvPr id="5123" name="Picture 6" descr="https://pp.userapi.com/c840736/v840736828/e7f5/hu9qLeqtC7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228" y="1200151"/>
            <a:ext cx="3323492" cy="498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06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931" y="322386"/>
            <a:ext cx="9144000" cy="465992"/>
          </a:xfrm>
          <a:prstGeom prst="rect">
            <a:avLst/>
          </a:prstGeom>
          <a:solidFill>
            <a:srgbClr val="005284"/>
          </a:solidFill>
          <a:ln>
            <a:solidFill>
              <a:srgbClr val="0052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ru-RU" altLang="ru-RU" sz="2954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9221" name="Заголовок 1"/>
          <p:cNvSpPr txBox="1">
            <a:spLocks/>
          </p:cNvSpPr>
          <p:nvPr/>
        </p:nvSpPr>
        <p:spPr bwMode="auto">
          <a:xfrm>
            <a:off x="115032" y="322386"/>
            <a:ext cx="8908074" cy="44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215" dirty="0">
                <a:solidFill>
                  <a:prstClr val="white"/>
                </a:solidFill>
              </a:rPr>
              <a:t>Становление системы </a:t>
            </a:r>
            <a:r>
              <a:rPr lang="ru-RU" altLang="ru-RU" sz="2215" dirty="0" err="1">
                <a:solidFill>
                  <a:prstClr val="white"/>
                </a:solidFill>
              </a:rPr>
              <a:t>профориентационой</a:t>
            </a:r>
            <a:r>
              <a:rPr lang="ru-RU" altLang="ru-RU" sz="2215" dirty="0">
                <a:solidFill>
                  <a:prstClr val="white"/>
                </a:solidFill>
              </a:rPr>
              <a:t> работы в Иркутской области </a:t>
            </a:r>
          </a:p>
        </p:txBody>
      </p:sp>
      <p:sp>
        <p:nvSpPr>
          <p:cNvPr id="9222" name="Объект 2"/>
          <p:cNvSpPr>
            <a:spLocks noGrp="1"/>
          </p:cNvSpPr>
          <p:nvPr>
            <p:ph idx="1"/>
          </p:nvPr>
        </p:nvSpPr>
        <p:spPr>
          <a:xfrm>
            <a:off x="454269" y="1268760"/>
            <a:ext cx="8229600" cy="3722077"/>
          </a:xfrm>
        </p:spPr>
        <p:txBody>
          <a:bodyPr/>
          <a:lstStyle/>
          <a:p>
            <a:r>
              <a:rPr lang="ru-RU" altLang="ru-RU" sz="2492" dirty="0">
                <a:solidFill>
                  <a:srgbClr val="1F497D"/>
                </a:solidFill>
                <a:cs typeface="Arial" panose="020B0604020202020204" pitchFamily="34" charset="0"/>
              </a:rPr>
              <a:t>Реализуется Концепция развития системы сопровождения профессионального самоопределения детей и молодёжи Иркутской области до 2020 года Утверждена приказом министерства образования Иркутской области, министерства труда и занятости Иркутской области, министерства по молодежной политике Иркутской области, министерства сельского хозяйства Иркутской области от 2 августа 2016 года № 85-мпр/ 55-мпр/ </a:t>
            </a:r>
            <a:r>
              <a:rPr lang="ru-RU" altLang="ru-RU" sz="2492" dirty="0" smtClean="0">
                <a:solidFill>
                  <a:srgbClr val="1F497D"/>
                </a:solidFill>
                <a:cs typeface="Arial" panose="020B0604020202020204" pitchFamily="34" charset="0"/>
              </a:rPr>
              <a:t>11-мпр/111-мпр</a:t>
            </a:r>
            <a:endParaRPr lang="ru-RU" altLang="ru-RU" sz="2492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7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" t="10222" r="3343" b="9329"/>
          <a:stretch/>
        </p:blipFill>
        <p:spPr bwMode="auto">
          <a:xfrm>
            <a:off x="899592" y="764704"/>
            <a:ext cx="7696861" cy="532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04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23085823-C2EC-4816-9C70-E100C1897CCD}"/>
              </a:ext>
            </a:extLst>
          </p:cNvPr>
          <p:cNvSpPr/>
          <p:nvPr/>
        </p:nvSpPr>
        <p:spPr bwMode="auto">
          <a:xfrm>
            <a:off x="3682065" y="4163192"/>
            <a:ext cx="4977786" cy="1054309"/>
          </a:xfrm>
          <a:prstGeom prst="rect">
            <a:avLst/>
          </a:prstGeom>
          <a:solidFill>
            <a:srgbClr val="E4E6F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D5208B-0F3A-44D6-B29B-FCFA34310F8E}"/>
              </a:ext>
            </a:extLst>
          </p:cNvPr>
          <p:cNvSpPr/>
          <p:nvPr/>
        </p:nvSpPr>
        <p:spPr bwMode="auto">
          <a:xfrm>
            <a:off x="110095" y="1682772"/>
            <a:ext cx="2862469" cy="4721851"/>
          </a:xfrm>
          <a:prstGeom prst="rect">
            <a:avLst/>
          </a:prstGeom>
          <a:solidFill>
            <a:srgbClr val="E5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080" name="Picture 32" descr="C:\Users\Roman\Desktop\concept .jpg"/>
          <p:cNvPicPr>
            <a:picLocks noChangeAspect="1" noChangeArrowheads="1"/>
          </p:cNvPicPr>
          <p:nvPr/>
        </p:nvPicPr>
        <p:blipFill>
          <a:blip r:embed="rId3" cstate="print">
            <a:lum contrast="70000"/>
          </a:blip>
          <a:srcRect/>
          <a:stretch>
            <a:fillRect/>
          </a:stretch>
        </p:blipFill>
        <p:spPr bwMode="auto">
          <a:xfrm rot="5400000">
            <a:off x="4114799" y="-3851029"/>
            <a:ext cx="914402" cy="9144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" y="691281"/>
            <a:ext cx="537129" cy="7782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627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Line 30"/>
          <p:cNvSpPr>
            <a:spLocks noChangeShapeType="1"/>
          </p:cNvSpPr>
          <p:nvPr/>
        </p:nvSpPr>
        <p:spPr bwMode="auto">
          <a:xfrm flipV="1">
            <a:off x="826477" y="1471075"/>
            <a:ext cx="7833374" cy="8790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537130" y="1085176"/>
            <a:ext cx="8437483" cy="40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31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ИРКУТСКАЯ ОБЛАСТЬ                                    </a:t>
            </a:r>
            <a:r>
              <a:rPr kumimoji="0" lang="en-US" sz="1846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http://center-prof38.ru</a:t>
            </a:r>
            <a:endParaRPr kumimoji="0" lang="ru-RU" sz="2031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49" y="662009"/>
            <a:ext cx="1074618" cy="33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323" y="584901"/>
            <a:ext cx="509944" cy="4888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3504EE-9638-4741-89CB-EE639B196A65}"/>
              </a:ext>
            </a:extLst>
          </p:cNvPr>
          <p:cNvSpPr txBox="1"/>
          <p:nvPr/>
        </p:nvSpPr>
        <p:spPr>
          <a:xfrm>
            <a:off x="220449" y="2965529"/>
            <a:ext cx="2320059" cy="859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6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Региональный институт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6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кадровой политики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6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Иркутской области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8187C0-2FE5-46B1-8C0E-C6ED1C9C22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7" y="1818037"/>
            <a:ext cx="1310054" cy="122213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C48BD1F-54EB-4096-B0F3-C4D45BFB8E75}"/>
              </a:ext>
            </a:extLst>
          </p:cNvPr>
          <p:cNvSpPr/>
          <p:nvPr/>
        </p:nvSpPr>
        <p:spPr bwMode="auto">
          <a:xfrm>
            <a:off x="220449" y="3817833"/>
            <a:ext cx="2632463" cy="2476695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8010395-B18E-480C-AA0B-446CC747417D}"/>
              </a:ext>
            </a:extLst>
          </p:cNvPr>
          <p:cNvSpPr txBox="1"/>
          <p:nvPr/>
        </p:nvSpPr>
        <p:spPr>
          <a:xfrm>
            <a:off x="351608" y="4089797"/>
            <a:ext cx="2238818" cy="603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6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Центр развития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6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кадрового потенциала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8CF30AC-6633-4B4D-A741-B2B2E465F323}"/>
              </a:ext>
            </a:extLst>
          </p:cNvPr>
          <p:cNvSpPr/>
          <p:nvPr/>
        </p:nvSpPr>
        <p:spPr bwMode="auto">
          <a:xfrm>
            <a:off x="330801" y="4943310"/>
            <a:ext cx="2389708" cy="1223410"/>
          </a:xfrm>
          <a:prstGeom prst="rect">
            <a:avLst/>
          </a:prstGeom>
          <a:solidFill>
            <a:srgbClr val="33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E5EEA8C-FCFE-42A1-A69B-30658E289F3A}"/>
              </a:ext>
            </a:extLst>
          </p:cNvPr>
          <p:cNvSpPr txBox="1"/>
          <p:nvPr/>
        </p:nvSpPr>
        <p:spPr>
          <a:xfrm>
            <a:off x="352232" y="4943310"/>
            <a:ext cx="2223366" cy="1115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6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Отдел сопровождения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6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профессионального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6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самоопределения 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6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карьерного развития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C08041B-CA91-4A1F-95FF-C8C1793A32AC}"/>
              </a:ext>
            </a:extLst>
          </p:cNvPr>
          <p:cNvSpPr txBox="1"/>
          <p:nvPr/>
        </p:nvSpPr>
        <p:spPr>
          <a:xfrm>
            <a:off x="4196439" y="5793187"/>
            <a:ext cx="417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Система профориентационных практик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ДОУ, школах, колледжах, вузах</a:t>
            </a:r>
            <a:endParaRPr kumimoji="0" lang="ru-RU" sz="1662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D8CE692D-E67D-4B62-BB1A-76721890B10F}"/>
              </a:ext>
            </a:extLst>
          </p:cNvPr>
          <p:cNvSpPr/>
          <p:nvPr/>
        </p:nvSpPr>
        <p:spPr bwMode="auto">
          <a:xfrm>
            <a:off x="3096227" y="5791474"/>
            <a:ext cx="1022612" cy="496291"/>
          </a:xfrm>
          <a:prstGeom prst="rightArrow">
            <a:avLst/>
          </a:prstGeom>
          <a:solidFill>
            <a:srgbClr val="33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E5AD07-426B-4224-A170-333EFF4BD442}"/>
              </a:ext>
            </a:extLst>
          </p:cNvPr>
          <p:cNvSpPr txBox="1"/>
          <p:nvPr/>
        </p:nvSpPr>
        <p:spPr>
          <a:xfrm>
            <a:off x="4569086" y="4184630"/>
            <a:ext cx="4090765" cy="1115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6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Концепция развития системы сопровождения профессионального самоопределения детей и молодёжи Иркутской области до 2020 года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3FE1C71-17F0-4803-BF06-EEA31B57F7FE}"/>
              </a:ext>
            </a:extLst>
          </p:cNvPr>
          <p:cNvSpPr/>
          <p:nvPr/>
        </p:nvSpPr>
        <p:spPr>
          <a:xfrm>
            <a:off x="3765491" y="4217973"/>
            <a:ext cx="894797" cy="9447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539" b="1" i="0" u="none" strike="noStrike" kern="1200" cap="none" spc="0" normalizeH="0" baseline="0" noProof="0" dirty="0">
                <a:ln>
                  <a:noFill/>
                </a:ln>
                <a:solidFill>
                  <a:srgbClr val="00467A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ebdings" panose="05030102010509060703" pitchFamily="18" charset="2"/>
              </a:rPr>
              <a:t></a:t>
            </a:r>
          </a:p>
        </p:txBody>
      </p:sp>
      <p:sp>
        <p:nvSpPr>
          <p:cNvPr id="39" name="Стрелка: вправо 38">
            <a:extLst>
              <a:ext uri="{FF2B5EF4-FFF2-40B4-BE49-F238E27FC236}">
                <a16:creationId xmlns:a16="http://schemas.microsoft.com/office/drawing/2014/main" id="{65BE8A65-91A3-4814-BD3B-5E3EC4CBDF3D}"/>
              </a:ext>
            </a:extLst>
          </p:cNvPr>
          <p:cNvSpPr/>
          <p:nvPr/>
        </p:nvSpPr>
        <p:spPr bwMode="auto">
          <a:xfrm rot="5400000">
            <a:off x="5965503" y="4637065"/>
            <a:ext cx="410908" cy="1811682"/>
          </a:xfrm>
          <a:prstGeom prst="rightArrow">
            <a:avLst/>
          </a:prstGeom>
          <a:solidFill>
            <a:srgbClr val="E4E6F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6E56069-4339-4952-BDFC-DFA7C5069E50}"/>
              </a:ext>
            </a:extLst>
          </p:cNvPr>
          <p:cNvSpPr txBox="1"/>
          <p:nvPr/>
        </p:nvSpPr>
        <p:spPr>
          <a:xfrm>
            <a:off x="4049387" y="1997893"/>
            <a:ext cx="4090765" cy="1626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6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РОИВ ИРКУТСКОЙ ОБЛАСТИ</a:t>
            </a:r>
          </a:p>
          <a:p>
            <a:pPr marL="263776" marR="0" lvl="0" indent="-26377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"/>
              <a:tabLst/>
              <a:defRPr/>
            </a:pPr>
            <a:r>
              <a:rPr kumimoji="0" lang="ru-RU" sz="166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Министерство образования</a:t>
            </a:r>
          </a:p>
          <a:p>
            <a:pPr marL="263776" marR="0" lvl="0" indent="-26377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"/>
              <a:tabLst/>
              <a:defRPr/>
            </a:pPr>
            <a:r>
              <a:rPr kumimoji="0" lang="ru-RU" sz="166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Министерство труда и занятости</a:t>
            </a:r>
          </a:p>
          <a:p>
            <a:pPr marL="263776" marR="0" lvl="0" indent="-26377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"/>
              <a:tabLst/>
              <a:defRPr/>
            </a:pPr>
            <a:r>
              <a:rPr kumimoji="0" lang="ru-RU" sz="166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Министерство молодёжной политике</a:t>
            </a:r>
          </a:p>
          <a:p>
            <a:pPr marL="263776" marR="0" lvl="0" indent="-26377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"/>
              <a:tabLst/>
              <a:defRPr/>
            </a:pPr>
            <a:r>
              <a:rPr kumimoji="0" lang="ru-RU" sz="166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Министерство сельского хозяйства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6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Стрелка: вправо 41">
            <a:extLst>
              <a:ext uri="{FF2B5EF4-FFF2-40B4-BE49-F238E27FC236}">
                <a16:creationId xmlns:a16="http://schemas.microsoft.com/office/drawing/2014/main" id="{A53E3BE8-47DD-4B16-BD14-686DC760502E}"/>
              </a:ext>
            </a:extLst>
          </p:cNvPr>
          <p:cNvSpPr/>
          <p:nvPr/>
        </p:nvSpPr>
        <p:spPr bwMode="auto">
          <a:xfrm rot="10800000">
            <a:off x="3082917" y="2040085"/>
            <a:ext cx="716759" cy="1319258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" name="Стрелка: вправо 42">
            <a:extLst>
              <a:ext uri="{FF2B5EF4-FFF2-40B4-BE49-F238E27FC236}">
                <a16:creationId xmlns:a16="http://schemas.microsoft.com/office/drawing/2014/main" id="{65FC3DB0-A706-4536-9C0A-F914E40A4808}"/>
              </a:ext>
            </a:extLst>
          </p:cNvPr>
          <p:cNvSpPr/>
          <p:nvPr/>
        </p:nvSpPr>
        <p:spPr bwMode="auto">
          <a:xfrm rot="5400000">
            <a:off x="5941550" y="2992468"/>
            <a:ext cx="418722" cy="1811682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1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05D4E66D-06BB-4AE3-B07C-8C5D711CE50B}"/>
              </a:ext>
            </a:extLst>
          </p:cNvPr>
          <p:cNvCxnSpPr>
            <a:cxnSpLocks/>
          </p:cNvCxnSpPr>
          <p:nvPr/>
        </p:nvCxnSpPr>
        <p:spPr bwMode="auto">
          <a:xfrm flipH="1">
            <a:off x="7168408" y="2410855"/>
            <a:ext cx="1282859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E055FF79-5808-48C0-8090-C7083319DC46}"/>
              </a:ext>
            </a:extLst>
          </p:cNvPr>
          <p:cNvCxnSpPr>
            <a:cxnSpLocks/>
          </p:cNvCxnSpPr>
          <p:nvPr/>
        </p:nvCxnSpPr>
        <p:spPr bwMode="auto">
          <a:xfrm flipH="1">
            <a:off x="7861141" y="3186959"/>
            <a:ext cx="590126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32878E93-28BA-4744-B82C-FCBDC39713C7}"/>
              </a:ext>
            </a:extLst>
          </p:cNvPr>
          <p:cNvCxnSpPr>
            <a:cxnSpLocks/>
          </p:cNvCxnSpPr>
          <p:nvPr/>
        </p:nvCxnSpPr>
        <p:spPr bwMode="auto">
          <a:xfrm flipH="1">
            <a:off x="7718883" y="2673754"/>
            <a:ext cx="732384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8804F161-A92F-4A47-AA1C-6C6588FF185D}"/>
              </a:ext>
            </a:extLst>
          </p:cNvPr>
          <p:cNvCxnSpPr>
            <a:cxnSpLocks/>
          </p:cNvCxnSpPr>
          <p:nvPr/>
        </p:nvCxnSpPr>
        <p:spPr bwMode="auto">
          <a:xfrm flipH="1">
            <a:off x="8059425" y="2924526"/>
            <a:ext cx="391842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5F8AC992-EDC6-4A3A-9A83-4F0CA81131DC}"/>
              </a:ext>
            </a:extLst>
          </p:cNvPr>
          <p:cNvCxnSpPr>
            <a:cxnSpLocks/>
          </p:cNvCxnSpPr>
          <p:nvPr/>
        </p:nvCxnSpPr>
        <p:spPr bwMode="auto">
          <a:xfrm>
            <a:off x="8451267" y="2410856"/>
            <a:ext cx="0" cy="77610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E599797E-964E-4CA5-8AF9-2749AE916DC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136531" y="1901321"/>
            <a:ext cx="6609904" cy="143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B9A1C577-FDA9-40C3-87B0-C02CA3F13952}"/>
              </a:ext>
            </a:extLst>
          </p:cNvPr>
          <p:cNvCxnSpPr>
            <a:cxnSpLocks/>
          </p:cNvCxnSpPr>
          <p:nvPr/>
        </p:nvCxnSpPr>
        <p:spPr bwMode="auto">
          <a:xfrm flipH="1">
            <a:off x="8762382" y="1915621"/>
            <a:ext cx="15946" cy="891961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E871D319-3C0F-474A-A5F4-8D4DAE4A5AFE}"/>
              </a:ext>
            </a:extLst>
          </p:cNvPr>
          <p:cNvCxnSpPr>
            <a:cxnSpLocks/>
          </p:cNvCxnSpPr>
          <p:nvPr/>
        </p:nvCxnSpPr>
        <p:spPr bwMode="auto">
          <a:xfrm>
            <a:off x="8467214" y="2807582"/>
            <a:ext cx="295168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6A477CF8-3EE8-4083-A154-D12F91884F4C}"/>
              </a:ext>
            </a:extLst>
          </p:cNvPr>
          <p:cNvCxnSpPr>
            <a:cxnSpLocks/>
          </p:cNvCxnSpPr>
          <p:nvPr/>
        </p:nvCxnSpPr>
        <p:spPr bwMode="auto">
          <a:xfrm flipH="1">
            <a:off x="1825416" y="1915621"/>
            <a:ext cx="319088" cy="20031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55277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2" t="7718" r="26593" b="32346"/>
          <a:stretch/>
        </p:blipFill>
        <p:spPr bwMode="auto">
          <a:xfrm>
            <a:off x="1475656" y="548680"/>
            <a:ext cx="6714063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22002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21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222222"/>
                </a:solidFill>
                <a:latin typeface="OS_Regular"/>
              </a:rPr>
              <a:t> </a:t>
            </a:r>
            <a:r>
              <a:rPr lang="ru-RU" dirty="0" smtClean="0">
                <a:solidFill>
                  <a:srgbClr val="222222"/>
                </a:solidFill>
                <a:latin typeface="OS_Regular"/>
              </a:rPr>
              <a:t> 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 от 18 декабря 2018г. №318 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 ДПО Иркутской области 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«Региональный 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кадровой политики и непрерывного профессионального образования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присвоен статус Федеральной 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инновационной 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 по проекту: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Профмаяк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реализация модели взаимодействия образовательных организаций по реализации комплекса сетевых образовательных программ профессиональных проб для детей и молодежи Иркутской области. 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https://fip.kpmo.ru/project/1931/show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708920"/>
            <a:ext cx="85689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Организации-соисполнители 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инновационного образовательного 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Государственное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автономное профессиональное образовательное учреждение Иркутской области «Иркутский колледж экономики, сервиса и туризма»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Государственное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профессиональное образовательное учреждение Иркутской области «Иркутский техникум транспорта и строительства»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Муниципальное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общеобразовательное учреждение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Иркутска средняя общеобразовательная школа № 4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Муниципальное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общеобразовательное учреждение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Иркутска средняя общеобразовательная школа № 18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Муниципальное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дошкольное образовательное учреждения города Иркутска детский сад 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478" y="5610214"/>
            <a:ext cx="3158002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9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5846"/>
            <a:ext cx="856895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 </a:t>
            </a: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инновационного образовательного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Разработать нормативное и методическое обеспечение реализации сетевых образовательных программ профессиональных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Разработать модель реализации профессиональных проб посредством сетевого взаимодействия дошкольных образовательных организаций, общеобразовательных организаций и профессиональных образовательных организаций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Провести цикл семинаров и курсов повышения квалификации для педагогов профессиональных образовательных организаций и общеобразовательных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Разработать диагностический инструментарий, по оценке эффективности реализации комплекса сетевых образовательных программ профессиональных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Обобщить и систематизировать результаты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5971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Другая 5">
      <a:dk1>
        <a:sysClr val="windowText" lastClr="000000"/>
      </a:dk1>
      <a:lt1>
        <a:srgbClr val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 Office">
  <a:themeElements>
    <a:clrScheme name="Другая 5">
      <a:dk1>
        <a:sysClr val="windowText" lastClr="000000"/>
      </a:dk1>
      <a:lt1>
        <a:srgbClr val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 Office">
  <a:themeElements>
    <a:clrScheme name="Другая 5">
      <a:dk1>
        <a:sysClr val="windowText" lastClr="000000"/>
      </a:dk1>
      <a:lt1>
        <a:srgbClr val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679</Words>
  <Application>Microsoft Office PowerPoint</Application>
  <PresentationFormat>Экран (4:3)</PresentationFormat>
  <Paragraphs>108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24</vt:i4>
      </vt:variant>
    </vt:vector>
  </HeadingPairs>
  <TitlesOfParts>
    <vt:vector size="40" baseType="lpstr">
      <vt:lpstr>Malgun Gothic</vt:lpstr>
      <vt:lpstr>Arial</vt:lpstr>
      <vt:lpstr>Calibri</vt:lpstr>
      <vt:lpstr>Myriad Pro</vt:lpstr>
      <vt:lpstr>Myriad Pro Cond</vt:lpstr>
      <vt:lpstr>OS_Regular</vt:lpstr>
      <vt:lpstr>PT Sans</vt:lpstr>
      <vt:lpstr>Tahoma</vt:lpstr>
      <vt:lpstr>Times New Roman</vt:lpstr>
      <vt:lpstr>Webdings</vt:lpstr>
      <vt:lpstr>Тема Office</vt:lpstr>
      <vt:lpstr>3_Тема Office</vt:lpstr>
      <vt:lpstr>6_Тема Office</vt:lpstr>
      <vt:lpstr>7_Тема Office</vt:lpstr>
      <vt:lpstr>8_Тема Office</vt:lpstr>
      <vt:lpstr>9_Тема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цикла профессиональных проб</vt:lpstr>
      <vt:lpstr>Презентация PowerPoint</vt:lpstr>
      <vt:lpstr>Как найти на нашем сайте перечень профессиональных проб на главной странице сайта?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Конкурс фотографий  «Мир профессий-территория выбора»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Регина</dc:creator>
  <cp:lastModifiedBy>User</cp:lastModifiedBy>
  <cp:revision>116</cp:revision>
  <dcterms:created xsi:type="dcterms:W3CDTF">2018-04-04T09:55:11Z</dcterms:created>
  <dcterms:modified xsi:type="dcterms:W3CDTF">2019-04-03T06:01:47Z</dcterms:modified>
</cp:coreProperties>
</file>