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  <p:sldMasterId id="2147484121" r:id="rId2"/>
    <p:sldMasterId id="2147484204" r:id="rId3"/>
  </p:sldMasterIdLst>
  <p:notesMasterIdLst>
    <p:notesMasterId r:id="rId12"/>
  </p:notesMasterIdLst>
  <p:handoutMasterIdLst>
    <p:handoutMasterId r:id="rId13"/>
  </p:handoutMasterIdLst>
  <p:sldIdLst>
    <p:sldId id="2215" r:id="rId4"/>
    <p:sldId id="3432" r:id="rId5"/>
    <p:sldId id="3428" r:id="rId6"/>
    <p:sldId id="3437" r:id="rId7"/>
    <p:sldId id="3431" r:id="rId8"/>
    <p:sldId id="3435" r:id="rId9"/>
    <p:sldId id="3430" r:id="rId10"/>
    <p:sldId id="3436" r:id="rId11"/>
  </p:sldIdLst>
  <p:sldSz cx="24377650" cy="13716000"/>
  <p:notesSz cx="6797675" cy="9926638"/>
  <p:custDataLst>
    <p:tags r:id="rId14"/>
  </p:custDataLst>
  <p:defaultTextStyle>
    <a:defPPr>
      <a:defRPr lang="en-US"/>
    </a:defPPr>
    <a:lvl1pPr marL="0" algn="l" defTabSz="1827475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913736" algn="l" defTabSz="1827475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1827475" algn="l" defTabSz="1827475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2741211" algn="l" defTabSz="1827475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3654950" algn="l" defTabSz="1827475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4568686" algn="l" defTabSz="1827475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5482424" algn="l" defTabSz="1827475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6396160" algn="l" defTabSz="1827475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7309897" algn="l" defTabSz="1827475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0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pos="958" userDrawn="1">
          <p15:clr>
            <a:srgbClr val="A4A3A4"/>
          </p15:clr>
        </p15:guide>
        <p15:guide id="7" pos="14399">
          <p15:clr>
            <a:srgbClr val="A4A3A4"/>
          </p15:clr>
        </p15:guide>
        <p15:guide id="8" pos="9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E68"/>
    <a:srgbClr val="F69945"/>
    <a:srgbClr val="F39744"/>
    <a:srgbClr val="164E67"/>
    <a:srgbClr val="001334"/>
    <a:srgbClr val="D00000"/>
    <a:srgbClr val="179580"/>
    <a:srgbClr val="2688B4"/>
    <a:srgbClr val="5EC8F3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1" autoAdjust="0"/>
    <p:restoredTop sz="96271" autoAdjust="0"/>
  </p:normalViewPr>
  <p:slideViewPr>
    <p:cSldViewPr snapToGrid="0" snapToObjects="1">
      <p:cViewPr>
        <p:scale>
          <a:sx n="33" d="100"/>
          <a:sy n="33" d="100"/>
        </p:scale>
        <p:origin x="2556" y="1086"/>
      </p:cViewPr>
      <p:guideLst>
        <p:guide orient="horz" pos="480"/>
        <p:guide pos="14398"/>
        <p:guide orient="horz" pos="8160"/>
        <p:guide pos="958"/>
        <p:guide pos="14399"/>
        <p:guide pos="957"/>
      </p:guideLst>
    </p:cSldViewPr>
  </p:slideViewPr>
  <p:outlineViewPr>
    <p:cViewPr>
      <p:scale>
        <a:sx n="35" d="100"/>
        <a:sy n="35" d="100"/>
      </p:scale>
      <p:origin x="0" y="-2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A2B36-B770-4997-BE07-8AE37E787BF4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70F02-B48E-4FD5-852C-2DA23081B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8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36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1pPr>
    <a:lvl2pPr marL="913736" algn="l" defTabSz="913736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2pPr>
    <a:lvl3pPr marL="1827475" algn="l" defTabSz="913736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3pPr>
    <a:lvl4pPr marL="2741211" algn="l" defTabSz="913736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4pPr>
    <a:lvl5pPr marL="3654950" algn="l" defTabSz="913736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5pPr>
    <a:lvl6pPr marL="4568686" algn="l" defTabSz="9137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2424" algn="l" defTabSz="9137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6160" algn="l" defTabSz="9137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09897" algn="l" defTabSz="9137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5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3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8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1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12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2645229"/>
            <a:ext cx="24377651" cy="8425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9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80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 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D90A8A51-7C22-DD4D-AC1C-32FBBF103F0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20825" y="762000"/>
            <a:ext cx="21336000" cy="121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0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D90A8A51-7C22-DD4D-AC1C-32FBBF103F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28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AFCEBF72-C430-D746-BC66-389D0C9152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825" y="7"/>
            <a:ext cx="21336000" cy="8131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5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44A118DA-14BF-3F46-AE25-94283E48DF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88825" y="1"/>
            <a:ext cx="10668000" cy="10835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3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44A118DA-14BF-3F46-AE25-94283E48DF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46879" cy="6727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DDB9B774-88EB-2244-941D-DB50BDDBF6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988629"/>
            <a:ext cx="7846879" cy="6727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xmlns="" id="{18CEB640-8738-844F-9CEA-F54115D4B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5386" y="0"/>
            <a:ext cx="7846879" cy="6727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xmlns="" id="{4089DFB0-5802-A04C-8FBC-6B4294DC3E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65386" y="6988629"/>
            <a:ext cx="7846879" cy="6727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xmlns="" id="{92D9E551-898F-B547-9190-AAE05BA6D6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530774" y="0"/>
            <a:ext cx="7846879" cy="6727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8DE06661-FC47-A04A-8973-37B3CC9BD9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530774" y="6988629"/>
            <a:ext cx="7846879" cy="6727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18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44A118DA-14BF-3F46-AE25-94283E48DF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0825" y="3254265"/>
            <a:ext cx="5773355" cy="5239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xmlns="" id="{18CEB640-8738-844F-9CEA-F54115D4B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02148" y="3254265"/>
            <a:ext cx="5773355" cy="5239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xmlns="" id="{92D9E551-898F-B547-9190-AAE05BA6D6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83470" y="3254265"/>
            <a:ext cx="5773355" cy="5239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30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13910"/>
            <a:ext cx="8037096" cy="8425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xmlns="" id="{2090F277-844B-F34B-8B02-2DC7B196C2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70277" y="3513910"/>
            <a:ext cx="8037096" cy="8425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xmlns="" id="{AF1F3293-2C9C-1342-8078-7044804121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340554" y="3513910"/>
            <a:ext cx="8037096" cy="8425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45" cy="13716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645230"/>
            <a:ext cx="24377650" cy="8425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0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23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243755" rIns="0" bIns="3900075" anchor="b"/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1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1015735" y="5836923"/>
            <a:ext cx="6094413" cy="3933611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2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436536" y="6255523"/>
            <a:ext cx="13884938" cy="7098101"/>
          </a:xfrm>
          <a:custGeom>
            <a:avLst/>
            <a:gdLst>
              <a:gd name="connsiteX0" fmla="*/ 0 w 5208208"/>
              <a:gd name="connsiteY0" fmla="*/ 0 h 2661788"/>
              <a:gd name="connsiteX1" fmla="*/ 5208208 w 5208208"/>
              <a:gd name="connsiteY1" fmla="*/ 0 h 2661788"/>
              <a:gd name="connsiteX2" fmla="*/ 5208208 w 5208208"/>
              <a:gd name="connsiteY2" fmla="*/ 2617229 h 2661788"/>
              <a:gd name="connsiteX3" fmla="*/ 5161906 w 5208208"/>
              <a:gd name="connsiteY3" fmla="*/ 2661788 h 2661788"/>
              <a:gd name="connsiteX4" fmla="*/ 3804458 w 5208208"/>
              <a:gd name="connsiteY4" fmla="*/ 2661788 h 2661788"/>
              <a:gd name="connsiteX5" fmla="*/ 1184878 w 5208208"/>
              <a:gd name="connsiteY5" fmla="*/ 2661788 h 2661788"/>
              <a:gd name="connsiteX6" fmla="*/ 46302 w 5208208"/>
              <a:gd name="connsiteY6" fmla="*/ 2661788 h 2661788"/>
              <a:gd name="connsiteX7" fmla="*/ 0 w 5208208"/>
              <a:gd name="connsiteY7" fmla="*/ 2617229 h 26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208" h="2661788">
                <a:moveTo>
                  <a:pt x="0" y="0"/>
                </a:moveTo>
                <a:lnTo>
                  <a:pt x="5208208" y="0"/>
                </a:lnTo>
                <a:lnTo>
                  <a:pt x="5208208" y="2617229"/>
                </a:lnTo>
                <a:cubicBezTo>
                  <a:pt x="5208208" y="2641839"/>
                  <a:pt x="5187478" y="2661788"/>
                  <a:pt x="5161906" y="2661788"/>
                </a:cubicBezTo>
                <a:lnTo>
                  <a:pt x="3804458" y="2661788"/>
                </a:lnTo>
                <a:lnTo>
                  <a:pt x="1184878" y="2661788"/>
                </a:lnTo>
                <a:lnTo>
                  <a:pt x="46302" y="2661788"/>
                </a:lnTo>
                <a:cubicBezTo>
                  <a:pt x="20730" y="2661788"/>
                  <a:pt x="0" y="2641839"/>
                  <a:pt x="0" y="261722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lIns="243755" tIns="121877" rIns="243755" bIns="121877" anchor="b">
            <a:noAutofit/>
          </a:bodyPr>
          <a:lstStyle>
            <a:lvl1pPr marL="0" indent="0" algn="ctr">
              <a:buNone/>
              <a:defRPr sz="2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17267502" y="8887292"/>
            <a:ext cx="7110148" cy="4466339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2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4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12188826" y="3787144"/>
            <a:ext cx="12188828" cy="8940800"/>
          </a:xfrm>
          <a:custGeom>
            <a:avLst/>
            <a:gdLst>
              <a:gd name="connsiteX0" fmla="*/ 0 w 4572001"/>
              <a:gd name="connsiteY0" fmla="*/ 0 h 3352800"/>
              <a:gd name="connsiteX1" fmla="*/ 4572001 w 4572001"/>
              <a:gd name="connsiteY1" fmla="*/ 0 h 3352800"/>
              <a:gd name="connsiteX2" fmla="*/ 4572001 w 4572001"/>
              <a:gd name="connsiteY2" fmla="*/ 3352800 h 3352800"/>
              <a:gd name="connsiteX3" fmla="*/ 0 w 4572001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1" h="3352800">
                <a:moveTo>
                  <a:pt x="0" y="0"/>
                </a:moveTo>
                <a:lnTo>
                  <a:pt x="4572001" y="0"/>
                </a:lnTo>
                <a:lnTo>
                  <a:pt x="457200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0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2493550" y="3733800"/>
            <a:ext cx="10832013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487509" anchor="b"/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5735" y="3733800"/>
            <a:ext cx="10835578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487509" anchor="b"/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1033916" y="3735423"/>
            <a:ext cx="5577456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6611375" y="8274999"/>
            <a:ext cx="5577456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17766283" y="8274999"/>
            <a:ext cx="5577456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12188829" y="3735423"/>
            <a:ext cx="5577456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4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015737" y="3733800"/>
            <a:ext cx="7110151" cy="9016997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8539393" y="3733804"/>
            <a:ext cx="7262511" cy="4508499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6215412" y="3733800"/>
            <a:ext cx="7110151" cy="9016997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3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5" y="0"/>
            <a:ext cx="10157349" cy="137160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243755" tIns="121877" rIns="243755" bIns="1218773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7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188825" y="0"/>
            <a:ext cx="12188825" cy="13716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83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2188825" y="0"/>
            <a:ext cx="12188825" cy="137160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243755" tIns="121877" rIns="243755" bIns="1218773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9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88825" y="2356858"/>
            <a:ext cx="11136736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12188825" y="910172"/>
            <a:ext cx="11136736" cy="132102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7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5" hasCustomPrompt="1"/>
          </p:nvPr>
        </p:nvSpPr>
        <p:spPr>
          <a:xfrm>
            <a:off x="8406103" y="4441923"/>
            <a:ext cx="6297560" cy="6299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26" hasCustomPrompt="1"/>
          </p:nvPr>
        </p:nvSpPr>
        <p:spPr>
          <a:xfrm>
            <a:off x="406294" y="4441923"/>
            <a:ext cx="6297560" cy="6299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27" hasCustomPrompt="1"/>
          </p:nvPr>
        </p:nvSpPr>
        <p:spPr>
          <a:xfrm>
            <a:off x="4406199" y="355600"/>
            <a:ext cx="6297560" cy="6299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31"/>
          <p:cNvSpPr>
            <a:spLocks noGrp="1"/>
          </p:cNvSpPr>
          <p:nvPr>
            <p:ph type="pic" sz="quarter" idx="28" hasCustomPrompt="1"/>
          </p:nvPr>
        </p:nvSpPr>
        <p:spPr>
          <a:xfrm>
            <a:off x="4406199" y="7061200"/>
            <a:ext cx="6297560" cy="6299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88825" y="2356858"/>
            <a:ext cx="11136736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12188825" y="910172"/>
            <a:ext cx="11136736" cy="132102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7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84" name="Picture Placeholder 83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1090165"/>
            <a:ext cx="8160034" cy="476484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3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3588785" y="4495725"/>
            <a:ext cx="8160034" cy="476484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2" name="Picture Placeholder 81"/>
          <p:cNvSpPr>
            <a:spLocks noGrp="1"/>
          </p:cNvSpPr>
          <p:nvPr>
            <p:ph type="pic" sz="quarter" idx="26" hasCustomPrompt="1"/>
          </p:nvPr>
        </p:nvSpPr>
        <p:spPr>
          <a:xfrm>
            <a:off x="7177571" y="7901285"/>
            <a:ext cx="8160034" cy="476484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8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954073"/>
            <a:ext cx="24377650" cy="77191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243755" rIns="0" bIns="1462528" anchor="b"/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7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"/>
            <a:ext cx="24377650" cy="77191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243755" rIns="0" bIns="1462528" anchor="b"/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031471" y="3914023"/>
            <a:ext cx="6771569" cy="77191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243755" rIns="0" bIns="1462528" anchor="b"/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0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766795" cy="13716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243755" tIns="4126555" rIns="243755" bIns="121877" anchor="ctr"/>
          <a:lstStyle>
            <a:lvl1pPr marL="0" indent="0" algn="ctr">
              <a:buNone/>
              <a:defRPr sz="5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2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"/>
            <a:ext cx="24377650" cy="77191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243755" rIns="0" bIns="1462528" anchor="b"/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7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17307"/>
            <a:ext cx="24377650" cy="11681387"/>
          </a:xfrm>
          <a:custGeom>
            <a:avLst/>
            <a:gdLst>
              <a:gd name="connsiteX0" fmla="*/ 0 w 9144000"/>
              <a:gd name="connsiteY0" fmla="*/ 0 h 3390900"/>
              <a:gd name="connsiteX1" fmla="*/ 9144000 w 9144000"/>
              <a:gd name="connsiteY1" fmla="*/ 0 h 3390900"/>
              <a:gd name="connsiteX2" fmla="*/ 9144000 w 9144000"/>
              <a:gd name="connsiteY2" fmla="*/ 419518 h 3390900"/>
              <a:gd name="connsiteX3" fmla="*/ 9144000 w 9144000"/>
              <a:gd name="connsiteY3" fmla="*/ 2971383 h 3390900"/>
              <a:gd name="connsiteX4" fmla="*/ 9144000 w 9144000"/>
              <a:gd name="connsiteY4" fmla="*/ 3390900 h 3390900"/>
              <a:gd name="connsiteX5" fmla="*/ 0 w 9144000"/>
              <a:gd name="connsiteY5" fmla="*/ 3390900 h 3390900"/>
              <a:gd name="connsiteX6" fmla="*/ 0 w 9144000"/>
              <a:gd name="connsiteY6" fmla="*/ 2971383 h 3390900"/>
              <a:gd name="connsiteX7" fmla="*/ 0 w 9144000"/>
              <a:gd name="connsiteY7" fmla="*/ 419518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390900">
                <a:moveTo>
                  <a:pt x="0" y="0"/>
                </a:moveTo>
                <a:lnTo>
                  <a:pt x="9144000" y="0"/>
                </a:lnTo>
                <a:lnTo>
                  <a:pt x="9144000" y="419518"/>
                </a:lnTo>
                <a:lnTo>
                  <a:pt x="9144000" y="2971383"/>
                </a:lnTo>
                <a:lnTo>
                  <a:pt x="9144000" y="3390900"/>
                </a:lnTo>
                <a:lnTo>
                  <a:pt x="0" y="3390900"/>
                </a:lnTo>
                <a:lnTo>
                  <a:pt x="0" y="2971383"/>
                </a:lnTo>
                <a:lnTo>
                  <a:pt x="0" y="41951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243755" rIns="0" bIns="1462528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2437765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243755" rIns="0" bIns="1462528" anchor="b"/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9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4"/>
            <a:ext cx="12188825" cy="13715997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122712" y="3791088"/>
            <a:ext cx="6132227" cy="6133824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3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5" y="3781274"/>
            <a:ext cx="3785870" cy="3786189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070956" y="3781274"/>
            <a:ext cx="3785870" cy="3786189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20826" y="3781274"/>
            <a:ext cx="3785870" cy="3786189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97631" y="6382110"/>
            <a:ext cx="2807335" cy="2807573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72697" y="6382110"/>
            <a:ext cx="2807335" cy="2807573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1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4"/>
            <a:ext cx="14017149" cy="13715997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12188825" y="4"/>
            <a:ext cx="12188825" cy="13715997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122712" y="3791088"/>
            <a:ext cx="6132227" cy="6133824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6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12188825" y="4"/>
            <a:ext cx="12188825" cy="13715997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5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 hasCustomPrompt="1"/>
          </p:nvPr>
        </p:nvSpPr>
        <p:spPr>
          <a:xfrm>
            <a:off x="14491159" y="3064931"/>
            <a:ext cx="7584158" cy="7586133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1439497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0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4661113"/>
            <a:ext cx="12391972" cy="7073688"/>
          </a:xfrm>
          <a:custGeom>
            <a:avLst/>
            <a:gdLst>
              <a:gd name="connsiteX0" fmla="*/ 375521 w 4648200"/>
              <a:gd name="connsiteY0" fmla="*/ 2146403 h 2652633"/>
              <a:gd name="connsiteX1" fmla="*/ 4114800 w 4648200"/>
              <a:gd name="connsiteY1" fmla="*/ 2146403 h 2652633"/>
              <a:gd name="connsiteX2" fmla="*/ 3739279 w 4648200"/>
              <a:gd name="connsiteY2" fmla="*/ 2652633 h 2652633"/>
              <a:gd name="connsiteX3" fmla="*/ 0 w 4648200"/>
              <a:gd name="connsiteY3" fmla="*/ 2652633 h 2652633"/>
              <a:gd name="connsiteX4" fmla="*/ 375521 w 4648200"/>
              <a:gd name="connsiteY4" fmla="*/ 1609803 h 2652633"/>
              <a:gd name="connsiteX5" fmla="*/ 4419600 w 4648200"/>
              <a:gd name="connsiteY5" fmla="*/ 1609803 h 2652633"/>
              <a:gd name="connsiteX6" fmla="*/ 4044079 w 4648200"/>
              <a:gd name="connsiteY6" fmla="*/ 2116033 h 2652633"/>
              <a:gd name="connsiteX7" fmla="*/ 0 w 4648200"/>
              <a:gd name="connsiteY7" fmla="*/ 2116033 h 2652633"/>
              <a:gd name="connsiteX8" fmla="*/ 375521 w 4648200"/>
              <a:gd name="connsiteY8" fmla="*/ 1073202 h 2652633"/>
              <a:gd name="connsiteX9" fmla="*/ 4648200 w 4648200"/>
              <a:gd name="connsiteY9" fmla="*/ 1073202 h 2652633"/>
              <a:gd name="connsiteX10" fmla="*/ 4272679 w 4648200"/>
              <a:gd name="connsiteY10" fmla="*/ 1579432 h 2652633"/>
              <a:gd name="connsiteX11" fmla="*/ 0 w 4648200"/>
              <a:gd name="connsiteY11" fmla="*/ 1579432 h 2652633"/>
              <a:gd name="connsiteX12" fmla="*/ 375522 w 4648200"/>
              <a:gd name="connsiteY12" fmla="*/ 536601 h 2652633"/>
              <a:gd name="connsiteX13" fmla="*/ 4419600 w 4648200"/>
              <a:gd name="connsiteY13" fmla="*/ 536601 h 2652633"/>
              <a:gd name="connsiteX14" fmla="*/ 4044079 w 4648200"/>
              <a:gd name="connsiteY14" fmla="*/ 1042831 h 2652633"/>
              <a:gd name="connsiteX15" fmla="*/ 1 w 4648200"/>
              <a:gd name="connsiteY15" fmla="*/ 1042831 h 2652633"/>
              <a:gd name="connsiteX16" fmla="*/ 375521 w 4648200"/>
              <a:gd name="connsiteY16" fmla="*/ 0 h 2652633"/>
              <a:gd name="connsiteX17" fmla="*/ 4114800 w 4648200"/>
              <a:gd name="connsiteY17" fmla="*/ 0 h 2652633"/>
              <a:gd name="connsiteX18" fmla="*/ 3739279 w 4648200"/>
              <a:gd name="connsiteY18" fmla="*/ 506230 h 2652633"/>
              <a:gd name="connsiteX19" fmla="*/ 0 w 4648200"/>
              <a:gd name="connsiteY19" fmla="*/ 506230 h 26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48200" h="2652633">
                <a:moveTo>
                  <a:pt x="375521" y="2146403"/>
                </a:moveTo>
                <a:lnTo>
                  <a:pt x="4114800" y="2146403"/>
                </a:lnTo>
                <a:lnTo>
                  <a:pt x="3739279" y="2652633"/>
                </a:lnTo>
                <a:lnTo>
                  <a:pt x="0" y="2652633"/>
                </a:lnTo>
                <a:close/>
                <a:moveTo>
                  <a:pt x="375521" y="1609803"/>
                </a:moveTo>
                <a:lnTo>
                  <a:pt x="4419600" y="1609803"/>
                </a:lnTo>
                <a:lnTo>
                  <a:pt x="4044079" y="2116033"/>
                </a:lnTo>
                <a:lnTo>
                  <a:pt x="0" y="2116033"/>
                </a:lnTo>
                <a:close/>
                <a:moveTo>
                  <a:pt x="375521" y="1073202"/>
                </a:moveTo>
                <a:lnTo>
                  <a:pt x="4648200" y="1073202"/>
                </a:lnTo>
                <a:lnTo>
                  <a:pt x="4272679" y="1579432"/>
                </a:lnTo>
                <a:lnTo>
                  <a:pt x="0" y="1579432"/>
                </a:lnTo>
                <a:close/>
                <a:moveTo>
                  <a:pt x="375522" y="536601"/>
                </a:moveTo>
                <a:lnTo>
                  <a:pt x="4419600" y="536601"/>
                </a:lnTo>
                <a:lnTo>
                  <a:pt x="4044079" y="1042831"/>
                </a:lnTo>
                <a:lnTo>
                  <a:pt x="1" y="1042831"/>
                </a:lnTo>
                <a:close/>
                <a:moveTo>
                  <a:pt x="375521" y="0"/>
                </a:moveTo>
                <a:lnTo>
                  <a:pt x="4114800" y="0"/>
                </a:lnTo>
                <a:lnTo>
                  <a:pt x="3739279" y="506230"/>
                </a:lnTo>
                <a:lnTo>
                  <a:pt x="0" y="50623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5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3215384" y="5216576"/>
            <a:ext cx="5961205" cy="5962757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4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7670800"/>
            <a:ext cx="24377650" cy="6045200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5735" y="2992363"/>
            <a:ext cx="9412482" cy="9414933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11136735" y="5435600"/>
            <a:ext cx="13240916" cy="5491237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15221235" y="2818867"/>
            <a:ext cx="5071906" cy="5073227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15221235" y="7972213"/>
            <a:ext cx="5071906" cy="5073227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7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6" hasCustomPrompt="1"/>
          </p:nvPr>
        </p:nvSpPr>
        <p:spPr>
          <a:xfrm>
            <a:off x="1015735" y="3881120"/>
            <a:ext cx="8699137" cy="8688048"/>
          </a:xfrm>
          <a:custGeom>
            <a:avLst/>
            <a:gdLst>
              <a:gd name="connsiteX0" fmla="*/ 1787563 w 3496317"/>
              <a:gd name="connsiteY0" fmla="*/ 1613138 h 3158968"/>
              <a:gd name="connsiteX1" fmla="*/ 2636265 w 3496317"/>
              <a:gd name="connsiteY1" fmla="*/ 1619161 h 3158968"/>
              <a:gd name="connsiteX2" fmla="*/ 3479505 w 3496317"/>
              <a:gd name="connsiteY2" fmla="*/ 2395075 h 3158968"/>
              <a:gd name="connsiteX3" fmla="*/ 3479506 w 3496317"/>
              <a:gd name="connsiteY3" fmla="*/ 2395075 h 3158968"/>
              <a:gd name="connsiteX4" fmla="*/ 2625340 w 3496317"/>
              <a:gd name="connsiteY4" fmla="*/ 3158944 h 3158968"/>
              <a:gd name="connsiteX5" fmla="*/ 1782100 w 3496317"/>
              <a:gd name="connsiteY5" fmla="*/ 2383030 h 3158968"/>
              <a:gd name="connsiteX6" fmla="*/ 854183 w 3496317"/>
              <a:gd name="connsiteY6" fmla="*/ 1609146 h 3158968"/>
              <a:gd name="connsiteX7" fmla="*/ 1702885 w 3496317"/>
              <a:gd name="connsiteY7" fmla="*/ 1615168 h 3158968"/>
              <a:gd name="connsiteX8" fmla="*/ 1697422 w 3496317"/>
              <a:gd name="connsiteY8" fmla="*/ 2385060 h 3158968"/>
              <a:gd name="connsiteX9" fmla="*/ 843256 w 3496317"/>
              <a:gd name="connsiteY9" fmla="*/ 3148929 h 3158968"/>
              <a:gd name="connsiteX10" fmla="*/ 17 w 3496317"/>
              <a:gd name="connsiteY10" fmla="*/ 2373015 h 3158968"/>
              <a:gd name="connsiteX11" fmla="*/ 854183 w 3496317"/>
              <a:gd name="connsiteY11" fmla="*/ 1609146 h 3158968"/>
              <a:gd name="connsiteX12" fmla="*/ 2653061 w 3496317"/>
              <a:gd name="connsiteY12" fmla="*/ 10039 h 3158968"/>
              <a:gd name="connsiteX13" fmla="*/ 3496300 w 3496317"/>
              <a:gd name="connsiteY13" fmla="*/ 785953 h 3158968"/>
              <a:gd name="connsiteX14" fmla="*/ 2642134 w 3496317"/>
              <a:gd name="connsiteY14" fmla="*/ 1549822 h 3158968"/>
              <a:gd name="connsiteX15" fmla="*/ 1793432 w 3496317"/>
              <a:gd name="connsiteY15" fmla="*/ 1543800 h 3158968"/>
              <a:gd name="connsiteX16" fmla="*/ 1798895 w 3496317"/>
              <a:gd name="connsiteY16" fmla="*/ 773908 h 3158968"/>
              <a:gd name="connsiteX17" fmla="*/ 2653061 w 3496317"/>
              <a:gd name="connsiteY17" fmla="*/ 10039 h 3158968"/>
              <a:gd name="connsiteX18" fmla="*/ 870977 w 3496317"/>
              <a:gd name="connsiteY18" fmla="*/ 24 h 3158968"/>
              <a:gd name="connsiteX19" fmla="*/ 1714217 w 3496317"/>
              <a:gd name="connsiteY19" fmla="*/ 775939 h 3158968"/>
              <a:gd name="connsiteX20" fmla="*/ 1708754 w 3496317"/>
              <a:gd name="connsiteY20" fmla="*/ 1545830 h 3158968"/>
              <a:gd name="connsiteX21" fmla="*/ 860052 w 3496317"/>
              <a:gd name="connsiteY21" fmla="*/ 1539808 h 3158968"/>
              <a:gd name="connsiteX22" fmla="*/ 16813 w 3496317"/>
              <a:gd name="connsiteY22" fmla="*/ 763894 h 3158968"/>
              <a:gd name="connsiteX23" fmla="*/ 16812 w 3496317"/>
              <a:gd name="connsiteY23" fmla="*/ 763894 h 3158968"/>
              <a:gd name="connsiteX24" fmla="*/ 870977 w 3496317"/>
              <a:gd name="connsiteY24" fmla="*/ 24 h 315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96317" h="3158968">
                <a:moveTo>
                  <a:pt x="1787563" y="1613138"/>
                </a:moveTo>
                <a:lnTo>
                  <a:pt x="2636265" y="1619161"/>
                </a:lnTo>
                <a:cubicBezTo>
                  <a:pt x="3104991" y="1622487"/>
                  <a:pt x="3482522" y="1969875"/>
                  <a:pt x="3479505" y="2395075"/>
                </a:cubicBezTo>
                <a:lnTo>
                  <a:pt x="3479506" y="2395075"/>
                </a:lnTo>
                <a:cubicBezTo>
                  <a:pt x="3476489" y="2820274"/>
                  <a:pt x="3094065" y="3162270"/>
                  <a:pt x="2625340" y="3158944"/>
                </a:cubicBezTo>
                <a:cubicBezTo>
                  <a:pt x="2156615" y="3155618"/>
                  <a:pt x="1779083" y="2808229"/>
                  <a:pt x="1782100" y="2383030"/>
                </a:cubicBezTo>
                <a:close/>
                <a:moveTo>
                  <a:pt x="854183" y="1609146"/>
                </a:moveTo>
                <a:lnTo>
                  <a:pt x="1702885" y="1615168"/>
                </a:lnTo>
                <a:lnTo>
                  <a:pt x="1697422" y="2385060"/>
                </a:lnTo>
                <a:cubicBezTo>
                  <a:pt x="1694405" y="2810259"/>
                  <a:pt x="1311981" y="3152255"/>
                  <a:pt x="843256" y="3148929"/>
                </a:cubicBezTo>
                <a:cubicBezTo>
                  <a:pt x="374531" y="3145603"/>
                  <a:pt x="-3000" y="2798215"/>
                  <a:pt x="17" y="2373015"/>
                </a:cubicBezTo>
                <a:cubicBezTo>
                  <a:pt x="3034" y="1947816"/>
                  <a:pt x="385457" y="1605820"/>
                  <a:pt x="854183" y="1609146"/>
                </a:cubicBezTo>
                <a:close/>
                <a:moveTo>
                  <a:pt x="2653061" y="10039"/>
                </a:moveTo>
                <a:cubicBezTo>
                  <a:pt x="3121786" y="13365"/>
                  <a:pt x="3499317" y="360754"/>
                  <a:pt x="3496300" y="785953"/>
                </a:cubicBezTo>
                <a:cubicBezTo>
                  <a:pt x="3493283" y="1211152"/>
                  <a:pt x="3110860" y="1553148"/>
                  <a:pt x="2642134" y="1549822"/>
                </a:cubicBezTo>
                <a:lnTo>
                  <a:pt x="1793432" y="1543800"/>
                </a:lnTo>
                <a:lnTo>
                  <a:pt x="1798895" y="773908"/>
                </a:lnTo>
                <a:cubicBezTo>
                  <a:pt x="1801912" y="348709"/>
                  <a:pt x="2184336" y="6713"/>
                  <a:pt x="2653061" y="10039"/>
                </a:cubicBezTo>
                <a:close/>
                <a:moveTo>
                  <a:pt x="870977" y="24"/>
                </a:moveTo>
                <a:cubicBezTo>
                  <a:pt x="1339703" y="3351"/>
                  <a:pt x="1717234" y="350739"/>
                  <a:pt x="1714217" y="775939"/>
                </a:cubicBezTo>
                <a:lnTo>
                  <a:pt x="1708754" y="1545830"/>
                </a:lnTo>
                <a:lnTo>
                  <a:pt x="860052" y="1539808"/>
                </a:lnTo>
                <a:cubicBezTo>
                  <a:pt x="391327" y="1536482"/>
                  <a:pt x="13795" y="1189093"/>
                  <a:pt x="16813" y="763894"/>
                </a:cubicBezTo>
                <a:lnTo>
                  <a:pt x="16812" y="763894"/>
                </a:lnTo>
                <a:cubicBezTo>
                  <a:pt x="19829" y="338694"/>
                  <a:pt x="402252" y="-3302"/>
                  <a:pt x="870977" y="24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 flipH="1">
            <a:off x="1015734" y="4216404"/>
            <a:ext cx="4690130" cy="3771907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2" hasCustomPrompt="1"/>
          </p:nvPr>
        </p:nvSpPr>
        <p:spPr>
          <a:xfrm>
            <a:off x="6888967" y="4216404"/>
            <a:ext cx="4690130" cy="3771907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3" hasCustomPrompt="1"/>
          </p:nvPr>
        </p:nvSpPr>
        <p:spPr>
          <a:xfrm>
            <a:off x="12762197" y="4216404"/>
            <a:ext cx="4690130" cy="3771907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4" hasCustomPrompt="1"/>
          </p:nvPr>
        </p:nvSpPr>
        <p:spPr>
          <a:xfrm>
            <a:off x="18635433" y="4216404"/>
            <a:ext cx="4690130" cy="3771907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9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9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6842421"/>
            <a:ext cx="12188825" cy="6873579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9" name="Picture Placeholder 9"/>
          <p:cNvSpPr>
            <a:spLocks noGrp="1"/>
          </p:cNvSpPr>
          <p:nvPr>
            <p:ph type="pic" sz="quarter" idx="30" hasCustomPrompt="1"/>
          </p:nvPr>
        </p:nvSpPr>
        <p:spPr>
          <a:xfrm>
            <a:off x="12188825" y="0"/>
            <a:ext cx="12188825" cy="6873579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26" hasCustomPrompt="1"/>
          </p:nvPr>
        </p:nvSpPr>
        <p:spPr>
          <a:xfrm>
            <a:off x="9965370" y="4101949"/>
            <a:ext cx="4446911" cy="8284528"/>
          </a:xfrm>
          <a:custGeom>
            <a:avLst/>
            <a:gdLst>
              <a:gd name="connsiteX0" fmla="*/ 1004163 w 1758534"/>
              <a:gd name="connsiteY0" fmla="*/ 2894362 h 3356140"/>
              <a:gd name="connsiteX1" fmla="*/ 1004163 w 1758534"/>
              <a:gd name="connsiteY1" fmla="*/ 2895932 h 3356140"/>
              <a:gd name="connsiteX2" fmla="*/ 1080327 w 1758534"/>
              <a:gd name="connsiteY2" fmla="*/ 2895932 h 3356140"/>
              <a:gd name="connsiteX3" fmla="*/ 754376 w 1758534"/>
              <a:gd name="connsiteY3" fmla="*/ 2894362 h 3356140"/>
              <a:gd name="connsiteX4" fmla="*/ 678210 w 1758534"/>
              <a:gd name="connsiteY4" fmla="*/ 2895932 h 3356140"/>
              <a:gd name="connsiteX5" fmla="*/ 754376 w 1758534"/>
              <a:gd name="connsiteY5" fmla="*/ 2895932 h 3356140"/>
              <a:gd name="connsiteX6" fmla="*/ 1154013 w 1758534"/>
              <a:gd name="connsiteY6" fmla="*/ 1464226 h 3356140"/>
              <a:gd name="connsiteX7" fmla="*/ 629037 w 1758534"/>
              <a:gd name="connsiteY7" fmla="*/ 1604893 h 3356140"/>
              <a:gd name="connsiteX8" fmla="*/ 629037 w 1758534"/>
              <a:gd name="connsiteY8" fmla="*/ 1801170 h 3356140"/>
              <a:gd name="connsiteX9" fmla="*/ 1154013 w 1758534"/>
              <a:gd name="connsiteY9" fmla="*/ 1801170 h 3356140"/>
              <a:gd name="connsiteX10" fmla="*/ 1626826 w 1758534"/>
              <a:gd name="connsiteY10" fmla="*/ 1033862 h 3356140"/>
              <a:gd name="connsiteX11" fmla="*/ 1753295 w 1758534"/>
              <a:gd name="connsiteY11" fmla="*/ 1145602 h 3356140"/>
              <a:gd name="connsiteX12" fmla="*/ 1645347 w 1758534"/>
              <a:gd name="connsiteY12" fmla="*/ 1332574 h 3356140"/>
              <a:gd name="connsiteX13" fmla="*/ 1403800 w 1758534"/>
              <a:gd name="connsiteY13" fmla="*/ 1397296 h 3356140"/>
              <a:gd name="connsiteX14" fmla="*/ 1403800 w 1758534"/>
              <a:gd name="connsiteY14" fmla="*/ 1801170 h 3356140"/>
              <a:gd name="connsiteX15" fmla="*/ 1505182 w 1758534"/>
              <a:gd name="connsiteY15" fmla="*/ 1801170 h 3356140"/>
              <a:gd name="connsiteX16" fmla="*/ 1658265 w 1758534"/>
              <a:gd name="connsiteY16" fmla="*/ 1954253 h 3356140"/>
              <a:gd name="connsiteX17" fmla="*/ 1658265 w 1758534"/>
              <a:gd name="connsiteY17" fmla="*/ 2212573 h 3356140"/>
              <a:gd name="connsiteX18" fmla="*/ 1613428 w 1758534"/>
              <a:gd name="connsiteY18" fmla="*/ 2320819 h 3356140"/>
              <a:gd name="connsiteX19" fmla="*/ 1570186 w 1758534"/>
              <a:gd name="connsiteY19" fmla="*/ 2349974 h 3356140"/>
              <a:gd name="connsiteX20" fmla="*/ 1580164 w 1758534"/>
              <a:gd name="connsiteY20" fmla="*/ 2349780 h 3356140"/>
              <a:gd name="connsiteX21" fmla="*/ 1395999 w 1758534"/>
              <a:gd name="connsiteY21" fmla="*/ 2603802 h 3356140"/>
              <a:gd name="connsiteX22" fmla="*/ 1380122 w 1758534"/>
              <a:gd name="connsiteY22" fmla="*/ 2854648 h 3356140"/>
              <a:gd name="connsiteX23" fmla="*/ 1316617 w 1758534"/>
              <a:gd name="connsiteY23" fmla="*/ 2902277 h 3356140"/>
              <a:gd name="connsiteX24" fmla="*/ 1234060 w 1758534"/>
              <a:gd name="connsiteY24" fmla="*/ 2899102 h 3356140"/>
              <a:gd name="connsiteX25" fmla="*/ 1222423 w 1758534"/>
              <a:gd name="connsiteY25" fmla="*/ 2898862 h 3356140"/>
              <a:gd name="connsiteX26" fmla="*/ 1240662 w 1758534"/>
              <a:gd name="connsiteY26" fmla="*/ 2902544 h 3356140"/>
              <a:gd name="connsiteX27" fmla="*/ 1292051 w 1758534"/>
              <a:gd name="connsiteY27" fmla="*/ 2980073 h 3356140"/>
              <a:gd name="connsiteX28" fmla="*/ 1207910 w 1758534"/>
              <a:gd name="connsiteY28" fmla="*/ 3064214 h 3356140"/>
              <a:gd name="connsiteX29" fmla="*/ 1292051 w 1758534"/>
              <a:gd name="connsiteY29" fmla="*/ 3148355 h 3356140"/>
              <a:gd name="connsiteX30" fmla="*/ 1207910 w 1758534"/>
              <a:gd name="connsiteY30" fmla="*/ 3232496 h 3356140"/>
              <a:gd name="connsiteX31" fmla="*/ 1047633 w 1758534"/>
              <a:gd name="connsiteY31" fmla="*/ 3232496 h 3356140"/>
              <a:gd name="connsiteX32" fmla="*/ 1109055 w 1758534"/>
              <a:gd name="connsiteY32" fmla="*/ 3293918 h 3356140"/>
              <a:gd name="connsiteX33" fmla="*/ 1109054 w 1758534"/>
              <a:gd name="connsiteY33" fmla="*/ 3293918 h 3356140"/>
              <a:gd name="connsiteX34" fmla="*/ 1047632 w 1758534"/>
              <a:gd name="connsiteY34" fmla="*/ 3355340 h 3356140"/>
              <a:gd name="connsiteX35" fmla="*/ 1004163 w 1758534"/>
              <a:gd name="connsiteY35" fmla="*/ 3355340 h 3356140"/>
              <a:gd name="connsiteX36" fmla="*/ 1004163 w 1758534"/>
              <a:gd name="connsiteY36" fmla="*/ 3356140 h 3356140"/>
              <a:gd name="connsiteX37" fmla="*/ 754376 w 1758534"/>
              <a:gd name="connsiteY37" fmla="*/ 3356140 h 3356140"/>
              <a:gd name="connsiteX38" fmla="*/ 754376 w 1758534"/>
              <a:gd name="connsiteY38" fmla="*/ 3355339 h 3356140"/>
              <a:gd name="connsiteX39" fmla="*/ 710899 w 1758534"/>
              <a:gd name="connsiteY39" fmla="*/ 3355339 h 3356140"/>
              <a:gd name="connsiteX40" fmla="*/ 654304 w 1758534"/>
              <a:gd name="connsiteY40" fmla="*/ 3317825 h 3356140"/>
              <a:gd name="connsiteX41" fmla="*/ 649477 w 1758534"/>
              <a:gd name="connsiteY41" fmla="*/ 3293918 h 3356140"/>
              <a:gd name="connsiteX42" fmla="*/ 654304 w 1758534"/>
              <a:gd name="connsiteY42" fmla="*/ 3270010 h 3356140"/>
              <a:gd name="connsiteX43" fmla="*/ 710899 w 1758534"/>
              <a:gd name="connsiteY43" fmla="*/ 3232496 h 3356140"/>
              <a:gd name="connsiteX44" fmla="*/ 550623 w 1758534"/>
              <a:gd name="connsiteY44" fmla="*/ 3232496 h 3356140"/>
              <a:gd name="connsiteX45" fmla="*/ 466482 w 1758534"/>
              <a:gd name="connsiteY45" fmla="*/ 3148355 h 3356140"/>
              <a:gd name="connsiteX46" fmla="*/ 550623 w 1758534"/>
              <a:gd name="connsiteY46" fmla="*/ 3064214 h 3356140"/>
              <a:gd name="connsiteX47" fmla="*/ 466482 w 1758534"/>
              <a:gd name="connsiteY47" fmla="*/ 2980073 h 3356140"/>
              <a:gd name="connsiteX48" fmla="*/ 517872 w 1758534"/>
              <a:gd name="connsiteY48" fmla="*/ 2902544 h 3356140"/>
              <a:gd name="connsiteX49" fmla="*/ 536110 w 1758534"/>
              <a:gd name="connsiteY49" fmla="*/ 2898862 h 3356140"/>
              <a:gd name="connsiteX50" fmla="*/ 524474 w 1758534"/>
              <a:gd name="connsiteY50" fmla="*/ 2899102 h 3356140"/>
              <a:gd name="connsiteX51" fmla="*/ 441917 w 1758534"/>
              <a:gd name="connsiteY51" fmla="*/ 2902277 h 3356140"/>
              <a:gd name="connsiteX52" fmla="*/ 378412 w 1758534"/>
              <a:gd name="connsiteY52" fmla="*/ 2854648 h 3356140"/>
              <a:gd name="connsiteX53" fmla="*/ 362535 w 1758534"/>
              <a:gd name="connsiteY53" fmla="*/ 2603802 h 3356140"/>
              <a:gd name="connsiteX54" fmla="*/ 178370 w 1758534"/>
              <a:gd name="connsiteY54" fmla="*/ 2349780 h 3356140"/>
              <a:gd name="connsiteX55" fmla="*/ 188347 w 1758534"/>
              <a:gd name="connsiteY55" fmla="*/ 2349974 h 3356140"/>
              <a:gd name="connsiteX56" fmla="*/ 145105 w 1758534"/>
              <a:gd name="connsiteY56" fmla="*/ 2320819 h 3356140"/>
              <a:gd name="connsiteX57" fmla="*/ 100268 w 1758534"/>
              <a:gd name="connsiteY57" fmla="*/ 2212573 h 3356140"/>
              <a:gd name="connsiteX58" fmla="*/ 100268 w 1758534"/>
              <a:gd name="connsiteY58" fmla="*/ 1954253 h 3356140"/>
              <a:gd name="connsiteX59" fmla="*/ 253351 w 1758534"/>
              <a:gd name="connsiteY59" fmla="*/ 1801170 h 3356140"/>
              <a:gd name="connsiteX60" fmla="*/ 379250 w 1758534"/>
              <a:gd name="connsiteY60" fmla="*/ 1801170 h 3356140"/>
              <a:gd name="connsiteX61" fmla="*/ 379250 w 1758534"/>
              <a:gd name="connsiteY61" fmla="*/ 1671823 h 3356140"/>
              <a:gd name="connsiteX62" fmla="*/ 192211 w 1758534"/>
              <a:gd name="connsiteY62" fmla="*/ 1721940 h 3356140"/>
              <a:gd name="connsiteX63" fmla="*/ 5239 w 1758534"/>
              <a:gd name="connsiteY63" fmla="*/ 1613992 h 3356140"/>
              <a:gd name="connsiteX64" fmla="*/ 113187 w 1758534"/>
              <a:gd name="connsiteY64" fmla="*/ 1427020 h 3356140"/>
              <a:gd name="connsiteX65" fmla="*/ 1566323 w 1758534"/>
              <a:gd name="connsiteY65" fmla="*/ 1037654 h 3356140"/>
              <a:gd name="connsiteX66" fmla="*/ 1626826 w 1758534"/>
              <a:gd name="connsiteY66" fmla="*/ 1033862 h 3356140"/>
              <a:gd name="connsiteX67" fmla="*/ 1626826 w 1758534"/>
              <a:gd name="connsiteY67" fmla="*/ 631379 h 3356140"/>
              <a:gd name="connsiteX68" fmla="*/ 1753295 w 1758534"/>
              <a:gd name="connsiteY68" fmla="*/ 743119 h 3356140"/>
              <a:gd name="connsiteX69" fmla="*/ 1645347 w 1758534"/>
              <a:gd name="connsiteY69" fmla="*/ 930091 h 3356140"/>
              <a:gd name="connsiteX70" fmla="*/ 192211 w 1758534"/>
              <a:gd name="connsiteY70" fmla="*/ 1319457 h 3356140"/>
              <a:gd name="connsiteX71" fmla="*/ 5239 w 1758534"/>
              <a:gd name="connsiteY71" fmla="*/ 1211509 h 3356140"/>
              <a:gd name="connsiteX72" fmla="*/ 113187 w 1758534"/>
              <a:gd name="connsiteY72" fmla="*/ 1024537 h 3356140"/>
              <a:gd name="connsiteX73" fmla="*/ 1566323 w 1758534"/>
              <a:gd name="connsiteY73" fmla="*/ 635171 h 3356140"/>
              <a:gd name="connsiteX74" fmla="*/ 1626826 w 1758534"/>
              <a:gd name="connsiteY74" fmla="*/ 631379 h 3356140"/>
              <a:gd name="connsiteX75" fmla="*/ 1626826 w 1758534"/>
              <a:gd name="connsiteY75" fmla="*/ 214961 h 3356140"/>
              <a:gd name="connsiteX76" fmla="*/ 1753295 w 1758534"/>
              <a:gd name="connsiteY76" fmla="*/ 326701 h 3356140"/>
              <a:gd name="connsiteX77" fmla="*/ 1645347 w 1758534"/>
              <a:gd name="connsiteY77" fmla="*/ 513673 h 3356140"/>
              <a:gd name="connsiteX78" fmla="*/ 192211 w 1758534"/>
              <a:gd name="connsiteY78" fmla="*/ 903039 h 3356140"/>
              <a:gd name="connsiteX79" fmla="*/ 5239 w 1758534"/>
              <a:gd name="connsiteY79" fmla="*/ 795091 h 3356140"/>
              <a:gd name="connsiteX80" fmla="*/ 113187 w 1758534"/>
              <a:gd name="connsiteY80" fmla="*/ 608119 h 3356140"/>
              <a:gd name="connsiteX81" fmla="*/ 1566323 w 1758534"/>
              <a:gd name="connsiteY81" fmla="*/ 218753 h 3356140"/>
              <a:gd name="connsiteX82" fmla="*/ 1626826 w 1758534"/>
              <a:gd name="connsiteY82" fmla="*/ 214961 h 3356140"/>
              <a:gd name="connsiteX83" fmla="*/ 921576 w 1758534"/>
              <a:gd name="connsiteY83" fmla="*/ 1448 h 3356140"/>
              <a:gd name="connsiteX84" fmla="*/ 1048045 w 1758534"/>
              <a:gd name="connsiteY84" fmla="*/ 113188 h 3356140"/>
              <a:gd name="connsiteX85" fmla="*/ 940097 w 1758534"/>
              <a:gd name="connsiteY85" fmla="*/ 300160 h 3356140"/>
              <a:gd name="connsiteX86" fmla="*/ 192213 w 1758534"/>
              <a:gd name="connsiteY86" fmla="*/ 500554 h 3356140"/>
              <a:gd name="connsiteX87" fmla="*/ 5241 w 1758534"/>
              <a:gd name="connsiteY87" fmla="*/ 392606 h 3356140"/>
              <a:gd name="connsiteX88" fmla="*/ 113189 w 1758534"/>
              <a:gd name="connsiteY88" fmla="*/ 205634 h 3356140"/>
              <a:gd name="connsiteX89" fmla="*/ 861073 w 1758534"/>
              <a:gd name="connsiteY89" fmla="*/ 5239 h 3356140"/>
              <a:gd name="connsiteX90" fmla="*/ 921576 w 1758534"/>
              <a:gd name="connsiteY90" fmla="*/ 1448 h 33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758534" h="3356140">
                <a:moveTo>
                  <a:pt x="1004163" y="2894362"/>
                </a:moveTo>
                <a:lnTo>
                  <a:pt x="1004163" y="2895932"/>
                </a:lnTo>
                <a:lnTo>
                  <a:pt x="1080327" y="2895932"/>
                </a:lnTo>
                <a:close/>
                <a:moveTo>
                  <a:pt x="754376" y="2894362"/>
                </a:moveTo>
                <a:lnTo>
                  <a:pt x="678210" y="2895932"/>
                </a:lnTo>
                <a:lnTo>
                  <a:pt x="754376" y="2895932"/>
                </a:lnTo>
                <a:close/>
                <a:moveTo>
                  <a:pt x="1154013" y="1464226"/>
                </a:moveTo>
                <a:lnTo>
                  <a:pt x="629037" y="1604893"/>
                </a:lnTo>
                <a:lnTo>
                  <a:pt x="629037" y="1801170"/>
                </a:lnTo>
                <a:lnTo>
                  <a:pt x="1154013" y="1801170"/>
                </a:lnTo>
                <a:close/>
                <a:moveTo>
                  <a:pt x="1626826" y="1033862"/>
                </a:moveTo>
                <a:cubicBezTo>
                  <a:pt x="1685750" y="1042066"/>
                  <a:pt x="1736929" y="1084522"/>
                  <a:pt x="1753295" y="1145602"/>
                </a:cubicBezTo>
                <a:cubicBezTo>
                  <a:pt x="1775117" y="1227042"/>
                  <a:pt x="1726787" y="1310752"/>
                  <a:pt x="1645347" y="1332574"/>
                </a:cubicBezTo>
                <a:lnTo>
                  <a:pt x="1403800" y="1397296"/>
                </a:lnTo>
                <a:lnTo>
                  <a:pt x="1403800" y="1801170"/>
                </a:lnTo>
                <a:lnTo>
                  <a:pt x="1505182" y="1801170"/>
                </a:lnTo>
                <a:cubicBezTo>
                  <a:pt x="1589727" y="1801170"/>
                  <a:pt x="1658265" y="1869708"/>
                  <a:pt x="1658265" y="1954253"/>
                </a:cubicBezTo>
                <a:lnTo>
                  <a:pt x="1658265" y="2212573"/>
                </a:lnTo>
                <a:cubicBezTo>
                  <a:pt x="1658265" y="2254846"/>
                  <a:pt x="1641131" y="2293116"/>
                  <a:pt x="1613428" y="2320819"/>
                </a:cubicBezTo>
                <a:lnTo>
                  <a:pt x="1570186" y="2349974"/>
                </a:lnTo>
                <a:lnTo>
                  <a:pt x="1580164" y="2349780"/>
                </a:lnTo>
                <a:lnTo>
                  <a:pt x="1395999" y="2603802"/>
                </a:lnTo>
                <a:lnTo>
                  <a:pt x="1380122" y="2854648"/>
                </a:lnTo>
                <a:lnTo>
                  <a:pt x="1316617" y="2902277"/>
                </a:lnTo>
                <a:lnTo>
                  <a:pt x="1234060" y="2899102"/>
                </a:lnTo>
                <a:lnTo>
                  <a:pt x="1222423" y="2898862"/>
                </a:lnTo>
                <a:lnTo>
                  <a:pt x="1240662" y="2902544"/>
                </a:lnTo>
                <a:cubicBezTo>
                  <a:pt x="1270861" y="2915318"/>
                  <a:pt x="1292051" y="2945221"/>
                  <a:pt x="1292051" y="2980073"/>
                </a:cubicBezTo>
                <a:cubicBezTo>
                  <a:pt x="1292051" y="3026543"/>
                  <a:pt x="1254380" y="3064214"/>
                  <a:pt x="1207910" y="3064214"/>
                </a:cubicBezTo>
                <a:cubicBezTo>
                  <a:pt x="1254380" y="3064214"/>
                  <a:pt x="1292051" y="3101885"/>
                  <a:pt x="1292051" y="3148355"/>
                </a:cubicBezTo>
                <a:cubicBezTo>
                  <a:pt x="1292051" y="3194825"/>
                  <a:pt x="1254380" y="3232496"/>
                  <a:pt x="1207910" y="3232496"/>
                </a:cubicBezTo>
                <a:lnTo>
                  <a:pt x="1047633" y="3232496"/>
                </a:lnTo>
                <a:cubicBezTo>
                  <a:pt x="1081555" y="3232496"/>
                  <a:pt x="1109055" y="3259996"/>
                  <a:pt x="1109055" y="3293918"/>
                </a:cubicBezTo>
                <a:lnTo>
                  <a:pt x="1109054" y="3293918"/>
                </a:lnTo>
                <a:cubicBezTo>
                  <a:pt x="1109054" y="3327840"/>
                  <a:pt x="1081554" y="3355340"/>
                  <a:pt x="1047632" y="3355340"/>
                </a:cubicBezTo>
                <a:lnTo>
                  <a:pt x="1004163" y="3355340"/>
                </a:lnTo>
                <a:lnTo>
                  <a:pt x="1004163" y="3356140"/>
                </a:lnTo>
                <a:lnTo>
                  <a:pt x="754376" y="3356140"/>
                </a:lnTo>
                <a:lnTo>
                  <a:pt x="754376" y="3355339"/>
                </a:lnTo>
                <a:lnTo>
                  <a:pt x="710899" y="3355339"/>
                </a:lnTo>
                <a:cubicBezTo>
                  <a:pt x="685458" y="3355339"/>
                  <a:pt x="663629" y="3339870"/>
                  <a:pt x="654304" y="3317825"/>
                </a:cubicBezTo>
                <a:lnTo>
                  <a:pt x="649477" y="3293918"/>
                </a:lnTo>
                <a:lnTo>
                  <a:pt x="654304" y="3270010"/>
                </a:lnTo>
                <a:cubicBezTo>
                  <a:pt x="663629" y="3247965"/>
                  <a:pt x="685458" y="3232496"/>
                  <a:pt x="710899" y="3232496"/>
                </a:cubicBezTo>
                <a:lnTo>
                  <a:pt x="550623" y="3232496"/>
                </a:lnTo>
                <a:cubicBezTo>
                  <a:pt x="504153" y="3232496"/>
                  <a:pt x="466482" y="3194825"/>
                  <a:pt x="466482" y="3148355"/>
                </a:cubicBezTo>
                <a:cubicBezTo>
                  <a:pt x="466482" y="3101885"/>
                  <a:pt x="504153" y="3064214"/>
                  <a:pt x="550623" y="3064214"/>
                </a:cubicBezTo>
                <a:cubicBezTo>
                  <a:pt x="504153" y="3064214"/>
                  <a:pt x="466482" y="3026543"/>
                  <a:pt x="466482" y="2980073"/>
                </a:cubicBezTo>
                <a:cubicBezTo>
                  <a:pt x="466482" y="2945221"/>
                  <a:pt x="487672" y="2915318"/>
                  <a:pt x="517872" y="2902544"/>
                </a:cubicBezTo>
                <a:lnTo>
                  <a:pt x="536110" y="2898862"/>
                </a:lnTo>
                <a:lnTo>
                  <a:pt x="524474" y="2899102"/>
                </a:lnTo>
                <a:lnTo>
                  <a:pt x="441917" y="2902277"/>
                </a:lnTo>
                <a:lnTo>
                  <a:pt x="378412" y="2854648"/>
                </a:lnTo>
                <a:lnTo>
                  <a:pt x="362535" y="2603802"/>
                </a:lnTo>
                <a:lnTo>
                  <a:pt x="178370" y="2349780"/>
                </a:lnTo>
                <a:lnTo>
                  <a:pt x="188347" y="2349974"/>
                </a:lnTo>
                <a:lnTo>
                  <a:pt x="145105" y="2320819"/>
                </a:lnTo>
                <a:cubicBezTo>
                  <a:pt x="117402" y="2293116"/>
                  <a:pt x="100268" y="2254846"/>
                  <a:pt x="100268" y="2212573"/>
                </a:cubicBezTo>
                <a:lnTo>
                  <a:pt x="100268" y="1954253"/>
                </a:lnTo>
                <a:cubicBezTo>
                  <a:pt x="100268" y="1869708"/>
                  <a:pt x="168806" y="1801170"/>
                  <a:pt x="253351" y="1801170"/>
                </a:cubicBezTo>
                <a:lnTo>
                  <a:pt x="379250" y="1801170"/>
                </a:lnTo>
                <a:lnTo>
                  <a:pt x="379250" y="1671823"/>
                </a:lnTo>
                <a:lnTo>
                  <a:pt x="192211" y="1721940"/>
                </a:lnTo>
                <a:cubicBezTo>
                  <a:pt x="110771" y="1743762"/>
                  <a:pt x="27061" y="1695432"/>
                  <a:pt x="5239" y="1613992"/>
                </a:cubicBezTo>
                <a:cubicBezTo>
                  <a:pt x="-16583" y="1532552"/>
                  <a:pt x="31747" y="1448842"/>
                  <a:pt x="113187" y="1427020"/>
                </a:cubicBezTo>
                <a:lnTo>
                  <a:pt x="1566323" y="1037654"/>
                </a:lnTo>
                <a:cubicBezTo>
                  <a:pt x="1586683" y="1032198"/>
                  <a:pt x="1607185" y="1031127"/>
                  <a:pt x="1626826" y="1033862"/>
                </a:cubicBezTo>
                <a:close/>
                <a:moveTo>
                  <a:pt x="1626826" y="631379"/>
                </a:moveTo>
                <a:cubicBezTo>
                  <a:pt x="1685750" y="639583"/>
                  <a:pt x="1736929" y="682039"/>
                  <a:pt x="1753295" y="743119"/>
                </a:cubicBezTo>
                <a:cubicBezTo>
                  <a:pt x="1775117" y="824559"/>
                  <a:pt x="1726787" y="908269"/>
                  <a:pt x="1645347" y="930091"/>
                </a:cubicBezTo>
                <a:lnTo>
                  <a:pt x="192211" y="1319457"/>
                </a:lnTo>
                <a:cubicBezTo>
                  <a:pt x="110771" y="1341279"/>
                  <a:pt x="27061" y="1292949"/>
                  <a:pt x="5239" y="1211509"/>
                </a:cubicBezTo>
                <a:cubicBezTo>
                  <a:pt x="-16583" y="1130069"/>
                  <a:pt x="31747" y="1046359"/>
                  <a:pt x="113187" y="1024537"/>
                </a:cubicBezTo>
                <a:lnTo>
                  <a:pt x="1566323" y="635171"/>
                </a:lnTo>
                <a:cubicBezTo>
                  <a:pt x="1586683" y="629715"/>
                  <a:pt x="1607185" y="628644"/>
                  <a:pt x="1626826" y="631379"/>
                </a:cubicBezTo>
                <a:close/>
                <a:moveTo>
                  <a:pt x="1626826" y="214961"/>
                </a:moveTo>
                <a:cubicBezTo>
                  <a:pt x="1685750" y="223165"/>
                  <a:pt x="1736929" y="265621"/>
                  <a:pt x="1753295" y="326701"/>
                </a:cubicBezTo>
                <a:cubicBezTo>
                  <a:pt x="1775117" y="408141"/>
                  <a:pt x="1726787" y="491851"/>
                  <a:pt x="1645347" y="513673"/>
                </a:cubicBezTo>
                <a:lnTo>
                  <a:pt x="192211" y="903039"/>
                </a:lnTo>
                <a:cubicBezTo>
                  <a:pt x="110771" y="924861"/>
                  <a:pt x="27061" y="876531"/>
                  <a:pt x="5239" y="795091"/>
                </a:cubicBezTo>
                <a:cubicBezTo>
                  <a:pt x="-16583" y="713651"/>
                  <a:pt x="31747" y="629941"/>
                  <a:pt x="113187" y="608119"/>
                </a:cubicBezTo>
                <a:lnTo>
                  <a:pt x="1566323" y="218753"/>
                </a:lnTo>
                <a:cubicBezTo>
                  <a:pt x="1586683" y="213297"/>
                  <a:pt x="1607185" y="212226"/>
                  <a:pt x="1626826" y="214961"/>
                </a:cubicBezTo>
                <a:close/>
                <a:moveTo>
                  <a:pt x="921576" y="1448"/>
                </a:moveTo>
                <a:cubicBezTo>
                  <a:pt x="980500" y="9652"/>
                  <a:pt x="1031679" y="52108"/>
                  <a:pt x="1048045" y="113188"/>
                </a:cubicBezTo>
                <a:cubicBezTo>
                  <a:pt x="1069867" y="194628"/>
                  <a:pt x="1021537" y="278338"/>
                  <a:pt x="940097" y="300160"/>
                </a:cubicBezTo>
                <a:lnTo>
                  <a:pt x="192213" y="500554"/>
                </a:lnTo>
                <a:cubicBezTo>
                  <a:pt x="110773" y="522376"/>
                  <a:pt x="27063" y="474046"/>
                  <a:pt x="5241" y="392606"/>
                </a:cubicBezTo>
                <a:cubicBezTo>
                  <a:pt x="-16581" y="311166"/>
                  <a:pt x="31749" y="227456"/>
                  <a:pt x="113189" y="205634"/>
                </a:cubicBezTo>
                <a:lnTo>
                  <a:pt x="861073" y="5239"/>
                </a:lnTo>
                <a:cubicBezTo>
                  <a:pt x="881433" y="-216"/>
                  <a:pt x="901935" y="-1287"/>
                  <a:pt x="921576" y="1448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2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5" y="3781274"/>
            <a:ext cx="3785870" cy="3786189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915926" y="3781274"/>
            <a:ext cx="3785870" cy="3786189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75864" y="3781274"/>
            <a:ext cx="3785870" cy="3786189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39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15540254" y="3217336"/>
            <a:ext cx="7785305" cy="9993755"/>
          </a:xfrm>
          <a:custGeom>
            <a:avLst/>
            <a:gdLst>
              <a:gd name="connsiteX0" fmla="*/ 685800 w 3225049"/>
              <a:gd name="connsiteY0" fmla="*/ 2819179 h 3554841"/>
              <a:gd name="connsiteX1" fmla="*/ 2708622 w 3225049"/>
              <a:gd name="connsiteY1" fmla="*/ 2819179 h 3554841"/>
              <a:gd name="connsiteX2" fmla="*/ 2776300 w 3225049"/>
              <a:gd name="connsiteY2" fmla="*/ 2952527 h 3554841"/>
              <a:gd name="connsiteX3" fmla="*/ 3052652 w 3225049"/>
              <a:gd name="connsiteY3" fmla="*/ 3554841 h 3554841"/>
              <a:gd name="connsiteX4" fmla="*/ 1232864 w 3225049"/>
              <a:gd name="connsiteY4" fmla="*/ 3554841 h 3554841"/>
              <a:gd name="connsiteX5" fmla="*/ 1484777 w 3225049"/>
              <a:gd name="connsiteY5" fmla="*/ 3124831 h 3554841"/>
              <a:gd name="connsiteX6" fmla="*/ 1390780 w 3225049"/>
              <a:gd name="connsiteY6" fmla="*/ 2828169 h 3554841"/>
              <a:gd name="connsiteX7" fmla="*/ 1012911 w 3225049"/>
              <a:gd name="connsiteY7" fmla="*/ 2871619 h 3554841"/>
              <a:gd name="connsiteX8" fmla="*/ 685800 w 3225049"/>
              <a:gd name="connsiteY8" fmla="*/ 2819179 h 3554841"/>
              <a:gd name="connsiteX9" fmla="*/ 124918 w 3225049"/>
              <a:gd name="connsiteY9" fmla="*/ 1871932 h 3554841"/>
              <a:gd name="connsiteX10" fmla="*/ 2971800 w 3225049"/>
              <a:gd name="connsiteY10" fmla="*/ 1871932 h 3554841"/>
              <a:gd name="connsiteX11" fmla="*/ 2598628 w 3225049"/>
              <a:gd name="connsiteY11" fmla="*/ 2288631 h 3554841"/>
              <a:gd name="connsiteX12" fmla="*/ 2648641 w 3225049"/>
              <a:gd name="connsiteY12" fmla="*/ 2610899 h 3554841"/>
              <a:gd name="connsiteX13" fmla="*/ 578880 w 3225049"/>
              <a:gd name="connsiteY13" fmla="*/ 2610899 h 3554841"/>
              <a:gd name="connsiteX14" fmla="*/ 575033 w 3225049"/>
              <a:gd name="connsiteY14" fmla="*/ 2607901 h 3554841"/>
              <a:gd name="connsiteX15" fmla="*/ 557721 w 3225049"/>
              <a:gd name="connsiteY15" fmla="*/ 2375569 h 3554841"/>
              <a:gd name="connsiteX16" fmla="*/ 461543 w 3225049"/>
              <a:gd name="connsiteY16" fmla="*/ 2315612 h 3554841"/>
              <a:gd name="connsiteX17" fmla="*/ 488473 w 3225049"/>
              <a:gd name="connsiteY17" fmla="*/ 2237668 h 3554841"/>
              <a:gd name="connsiteX18" fmla="*/ 403836 w 3225049"/>
              <a:gd name="connsiteY18" fmla="*/ 2182208 h 3554841"/>
              <a:gd name="connsiteX19" fmla="*/ 450001 w 3225049"/>
              <a:gd name="connsiteY19" fmla="*/ 2053301 h 3554841"/>
              <a:gd name="connsiteX20" fmla="*/ 415377 w 3225049"/>
              <a:gd name="connsiteY20" fmla="*/ 1996342 h 3554841"/>
              <a:gd name="connsiteX21" fmla="*/ 115300 w 3225049"/>
              <a:gd name="connsiteY21" fmla="*/ 1924394 h 3554841"/>
              <a:gd name="connsiteX22" fmla="*/ 124918 w 3225049"/>
              <a:gd name="connsiteY22" fmla="*/ 1871932 h 3554841"/>
              <a:gd name="connsiteX23" fmla="*/ 336693 w 3225049"/>
              <a:gd name="connsiteY23" fmla="*/ 934502 h 3554841"/>
              <a:gd name="connsiteX24" fmla="*/ 3173950 w 3225049"/>
              <a:gd name="connsiteY24" fmla="*/ 934502 h 3554841"/>
              <a:gd name="connsiteX25" fmla="*/ 3038451 w 3225049"/>
              <a:gd name="connsiteY25" fmla="*/ 1675639 h 3554841"/>
              <a:gd name="connsiteX26" fmla="*/ 0 w 3225049"/>
              <a:gd name="connsiteY26" fmla="*/ 1675639 h 3554841"/>
              <a:gd name="connsiteX27" fmla="*/ 353117 w 3225049"/>
              <a:gd name="connsiteY27" fmla="*/ 1276565 h 3554841"/>
              <a:gd name="connsiteX28" fmla="*/ 336693 w 3225049"/>
              <a:gd name="connsiteY28" fmla="*/ 934502 h 3554841"/>
              <a:gd name="connsiteX29" fmla="*/ 1672271 w 3225049"/>
              <a:gd name="connsiteY29" fmla="*/ 2365 h 3554841"/>
              <a:gd name="connsiteX30" fmla="*/ 2814260 w 3225049"/>
              <a:gd name="connsiteY30" fmla="*/ 369442 h 3554841"/>
              <a:gd name="connsiteX31" fmla="*/ 3098991 w 3225049"/>
              <a:gd name="connsiteY31" fmla="*/ 738209 h 3554841"/>
              <a:gd name="connsiteX32" fmla="*/ 366359 w 3225049"/>
              <a:gd name="connsiteY32" fmla="*/ 738209 h 3554841"/>
              <a:gd name="connsiteX33" fmla="*/ 929890 w 3225049"/>
              <a:gd name="connsiteY33" fmla="*/ 134091 h 3554841"/>
              <a:gd name="connsiteX34" fmla="*/ 1672271 w 3225049"/>
              <a:gd name="connsiteY34" fmla="*/ 2365 h 35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25049" h="3554841">
                <a:moveTo>
                  <a:pt x="685800" y="2819179"/>
                </a:moveTo>
                <a:cubicBezTo>
                  <a:pt x="685800" y="2819179"/>
                  <a:pt x="685800" y="2819179"/>
                  <a:pt x="2708622" y="2819179"/>
                </a:cubicBezTo>
                <a:cubicBezTo>
                  <a:pt x="2725542" y="2859633"/>
                  <a:pt x="2748101" y="2904582"/>
                  <a:pt x="2776300" y="2952527"/>
                </a:cubicBezTo>
                <a:cubicBezTo>
                  <a:pt x="2962415" y="3267169"/>
                  <a:pt x="3052652" y="3554841"/>
                  <a:pt x="3052652" y="3554841"/>
                </a:cubicBezTo>
                <a:cubicBezTo>
                  <a:pt x="3052652" y="3554841"/>
                  <a:pt x="3052652" y="3554841"/>
                  <a:pt x="1232864" y="3554841"/>
                </a:cubicBezTo>
                <a:cubicBezTo>
                  <a:pt x="1232864" y="3554841"/>
                  <a:pt x="1232864" y="3554841"/>
                  <a:pt x="1484777" y="3124831"/>
                </a:cubicBezTo>
                <a:cubicBezTo>
                  <a:pt x="1484777" y="3124831"/>
                  <a:pt x="1430258" y="2850643"/>
                  <a:pt x="1390780" y="2828169"/>
                </a:cubicBezTo>
                <a:cubicBezTo>
                  <a:pt x="1351301" y="2807193"/>
                  <a:pt x="1148267" y="2858135"/>
                  <a:pt x="1012911" y="2871619"/>
                </a:cubicBezTo>
                <a:cubicBezTo>
                  <a:pt x="881314" y="2883606"/>
                  <a:pt x="747838" y="2904582"/>
                  <a:pt x="685800" y="2819179"/>
                </a:cubicBezTo>
                <a:close/>
                <a:moveTo>
                  <a:pt x="124918" y="1871932"/>
                </a:moveTo>
                <a:cubicBezTo>
                  <a:pt x="124918" y="1871932"/>
                  <a:pt x="124918" y="1871932"/>
                  <a:pt x="2971800" y="1871932"/>
                </a:cubicBezTo>
                <a:cubicBezTo>
                  <a:pt x="2879469" y="2009832"/>
                  <a:pt x="2754437" y="2147733"/>
                  <a:pt x="2598628" y="2288631"/>
                </a:cubicBezTo>
                <a:cubicBezTo>
                  <a:pt x="2598628" y="2288631"/>
                  <a:pt x="2548615" y="2390558"/>
                  <a:pt x="2648641" y="2610899"/>
                </a:cubicBezTo>
                <a:cubicBezTo>
                  <a:pt x="2648641" y="2610899"/>
                  <a:pt x="2648641" y="2610899"/>
                  <a:pt x="578880" y="2610899"/>
                </a:cubicBezTo>
                <a:cubicBezTo>
                  <a:pt x="576957" y="2609400"/>
                  <a:pt x="576957" y="2609400"/>
                  <a:pt x="575033" y="2607901"/>
                </a:cubicBezTo>
                <a:cubicBezTo>
                  <a:pt x="511555" y="2516467"/>
                  <a:pt x="546180" y="2422035"/>
                  <a:pt x="557721" y="2375569"/>
                </a:cubicBezTo>
                <a:cubicBezTo>
                  <a:pt x="557721" y="2375569"/>
                  <a:pt x="557721" y="2375569"/>
                  <a:pt x="461543" y="2315612"/>
                </a:cubicBezTo>
                <a:cubicBezTo>
                  <a:pt x="461543" y="2315612"/>
                  <a:pt x="438460" y="2258653"/>
                  <a:pt x="488473" y="2237668"/>
                </a:cubicBezTo>
                <a:cubicBezTo>
                  <a:pt x="488473" y="2237668"/>
                  <a:pt x="455772" y="2207690"/>
                  <a:pt x="403836" y="2182208"/>
                </a:cubicBezTo>
                <a:cubicBezTo>
                  <a:pt x="351899" y="2156726"/>
                  <a:pt x="421148" y="2078783"/>
                  <a:pt x="450001" y="2053301"/>
                </a:cubicBezTo>
                <a:cubicBezTo>
                  <a:pt x="450001" y="2053301"/>
                  <a:pt x="450001" y="2053301"/>
                  <a:pt x="415377" y="1996342"/>
                </a:cubicBezTo>
                <a:cubicBezTo>
                  <a:pt x="415377" y="1996342"/>
                  <a:pt x="178778" y="1988848"/>
                  <a:pt x="115300" y="1924394"/>
                </a:cubicBezTo>
                <a:cubicBezTo>
                  <a:pt x="103759" y="1912403"/>
                  <a:pt x="109530" y="1894416"/>
                  <a:pt x="124918" y="1871932"/>
                </a:cubicBezTo>
                <a:close/>
                <a:moveTo>
                  <a:pt x="336693" y="934502"/>
                </a:moveTo>
                <a:cubicBezTo>
                  <a:pt x="336693" y="934502"/>
                  <a:pt x="336693" y="934502"/>
                  <a:pt x="3173950" y="934502"/>
                </a:cubicBezTo>
                <a:cubicBezTo>
                  <a:pt x="3276600" y="1173046"/>
                  <a:pt x="3221169" y="1420592"/>
                  <a:pt x="3038451" y="1675639"/>
                </a:cubicBezTo>
                <a:cubicBezTo>
                  <a:pt x="3038451" y="1675639"/>
                  <a:pt x="3038451" y="1675639"/>
                  <a:pt x="0" y="1675639"/>
                </a:cubicBezTo>
                <a:cubicBezTo>
                  <a:pt x="75961" y="1575120"/>
                  <a:pt x="388018" y="1381585"/>
                  <a:pt x="353117" y="1276565"/>
                </a:cubicBezTo>
                <a:cubicBezTo>
                  <a:pt x="334640" y="1224055"/>
                  <a:pt x="312057" y="1089030"/>
                  <a:pt x="336693" y="934502"/>
                </a:cubicBezTo>
                <a:close/>
                <a:moveTo>
                  <a:pt x="1672271" y="2365"/>
                </a:moveTo>
                <a:cubicBezTo>
                  <a:pt x="2079259" y="-16447"/>
                  <a:pt x="2470703" y="74316"/>
                  <a:pt x="2814260" y="369442"/>
                </a:cubicBezTo>
                <a:cubicBezTo>
                  <a:pt x="2954648" y="490865"/>
                  <a:pt x="3047581" y="613788"/>
                  <a:pt x="3098991" y="738209"/>
                </a:cubicBezTo>
                <a:cubicBezTo>
                  <a:pt x="3098991" y="738209"/>
                  <a:pt x="3098991" y="738209"/>
                  <a:pt x="366359" y="738209"/>
                </a:cubicBezTo>
                <a:cubicBezTo>
                  <a:pt x="401950" y="511852"/>
                  <a:pt x="536407" y="243522"/>
                  <a:pt x="929890" y="134091"/>
                </a:cubicBezTo>
                <a:cubicBezTo>
                  <a:pt x="1178289" y="64385"/>
                  <a:pt x="1428078" y="13652"/>
                  <a:pt x="1672271" y="2365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2687060" rIns="0" bIns="731264" anchor="ctr">
            <a:noAutofit/>
          </a:bodyPr>
          <a:lstStyle>
            <a:lvl1pPr algn="ctr" rtl="0">
              <a:buNone/>
              <a:defRPr sz="2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9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26" hasCustomPrompt="1"/>
          </p:nvPr>
        </p:nvSpPr>
        <p:spPr>
          <a:xfrm>
            <a:off x="1009076" y="3691469"/>
            <a:ext cx="9761281" cy="90762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6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5958320" y="6106875"/>
            <a:ext cx="4199034" cy="4200128"/>
          </a:xfrm>
          <a:custGeom>
            <a:avLst/>
            <a:gdLst>
              <a:gd name="connsiteX0" fmla="*/ 785486 w 1575048"/>
              <a:gd name="connsiteY0" fmla="*/ 0 h 1575048"/>
              <a:gd name="connsiteX1" fmla="*/ 1010322 w 1575048"/>
              <a:gd name="connsiteY1" fmla="*/ 316908 h 1575048"/>
              <a:gd name="connsiteX2" fmla="*/ 1125437 w 1575048"/>
              <a:gd name="connsiteY2" fmla="*/ 236371 h 1575048"/>
              <a:gd name="connsiteX3" fmla="*/ 1327006 w 1575048"/>
              <a:gd name="connsiteY3" fmla="*/ 248043 h 1575048"/>
              <a:gd name="connsiteX4" fmla="*/ 1338677 w 1575048"/>
              <a:gd name="connsiteY4" fmla="*/ 449611 h 1575048"/>
              <a:gd name="connsiteX5" fmla="*/ 1258141 w 1575048"/>
              <a:gd name="connsiteY5" fmla="*/ 564727 h 1575048"/>
              <a:gd name="connsiteX6" fmla="*/ 1575048 w 1575048"/>
              <a:gd name="connsiteY6" fmla="*/ 789563 h 1575048"/>
              <a:gd name="connsiteX7" fmla="*/ 1353571 w 1575048"/>
              <a:gd name="connsiteY7" fmla="*/ 1103252 h 1575048"/>
              <a:gd name="connsiteX8" fmla="*/ 1238333 w 1575048"/>
              <a:gd name="connsiteY8" fmla="*/ 1022540 h 1575048"/>
              <a:gd name="connsiteX9" fmla="*/ 1036782 w 1575048"/>
              <a:gd name="connsiteY9" fmla="*/ 1033905 h 1575048"/>
              <a:gd name="connsiteX10" fmla="*/ 1025418 w 1575048"/>
              <a:gd name="connsiteY10" fmla="*/ 1235456 h 1575048"/>
              <a:gd name="connsiteX11" fmla="*/ 1103252 w 1575048"/>
              <a:gd name="connsiteY11" fmla="*/ 1353571 h 1575048"/>
              <a:gd name="connsiteX12" fmla="*/ 789563 w 1575048"/>
              <a:gd name="connsiteY12" fmla="*/ 1575048 h 1575048"/>
              <a:gd name="connsiteX13" fmla="*/ 567604 w 1575048"/>
              <a:gd name="connsiteY13" fmla="*/ 1255263 h 1575048"/>
              <a:gd name="connsiteX14" fmla="*/ 452489 w 1575048"/>
              <a:gd name="connsiteY14" fmla="*/ 1335800 h 1575048"/>
              <a:gd name="connsiteX15" fmla="*/ 250920 w 1575048"/>
              <a:gd name="connsiteY15" fmla="*/ 1324128 h 1575048"/>
              <a:gd name="connsiteX16" fmla="*/ 239249 w 1575048"/>
              <a:gd name="connsiteY16" fmla="*/ 1122560 h 1575048"/>
              <a:gd name="connsiteX17" fmla="*/ 319785 w 1575048"/>
              <a:gd name="connsiteY17" fmla="*/ 1007444 h 1575048"/>
              <a:gd name="connsiteX18" fmla="*/ 0 w 1575048"/>
              <a:gd name="connsiteY18" fmla="*/ 785485 h 1575048"/>
              <a:gd name="connsiteX19" fmla="*/ 218596 w 1575048"/>
              <a:gd name="connsiteY19" fmla="*/ 468915 h 1575048"/>
              <a:gd name="connsiteX20" fmla="*/ 339593 w 1575048"/>
              <a:gd name="connsiteY20" fmla="*/ 549631 h 1575048"/>
              <a:gd name="connsiteX21" fmla="*/ 538263 w 1575048"/>
              <a:gd name="connsiteY21" fmla="*/ 535385 h 1575048"/>
              <a:gd name="connsiteX22" fmla="*/ 552509 w 1575048"/>
              <a:gd name="connsiteY22" fmla="*/ 336716 h 1575048"/>
              <a:gd name="connsiteX23" fmla="*/ 468915 w 1575048"/>
              <a:gd name="connsiteY23" fmla="*/ 218595 h 1575048"/>
              <a:gd name="connsiteX24" fmla="*/ 785486 w 1575048"/>
              <a:gd name="connsiteY24" fmla="*/ 0 h 15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5048" h="1575048">
                <a:moveTo>
                  <a:pt x="785486" y="0"/>
                </a:moveTo>
                <a:cubicBezTo>
                  <a:pt x="785486" y="0"/>
                  <a:pt x="866267" y="207380"/>
                  <a:pt x="1010322" y="316908"/>
                </a:cubicBezTo>
                <a:cubicBezTo>
                  <a:pt x="1088112" y="377435"/>
                  <a:pt x="1102455" y="305460"/>
                  <a:pt x="1125437" y="236371"/>
                </a:cubicBezTo>
                <a:cubicBezTo>
                  <a:pt x="1148425" y="173042"/>
                  <a:pt x="1226149" y="147186"/>
                  <a:pt x="1327006" y="248043"/>
                </a:cubicBezTo>
                <a:cubicBezTo>
                  <a:pt x="1427863" y="348899"/>
                  <a:pt x="1402007" y="426624"/>
                  <a:pt x="1338677" y="449611"/>
                </a:cubicBezTo>
                <a:cubicBezTo>
                  <a:pt x="1269588" y="472594"/>
                  <a:pt x="1197614" y="486936"/>
                  <a:pt x="1258141" y="564727"/>
                </a:cubicBezTo>
                <a:cubicBezTo>
                  <a:pt x="1367668" y="708781"/>
                  <a:pt x="1575048" y="789563"/>
                  <a:pt x="1575048" y="789563"/>
                </a:cubicBezTo>
                <a:cubicBezTo>
                  <a:pt x="1575048" y="789563"/>
                  <a:pt x="1497459" y="993943"/>
                  <a:pt x="1353571" y="1103252"/>
                </a:cubicBezTo>
                <a:cubicBezTo>
                  <a:pt x="1275873" y="1163661"/>
                  <a:pt x="1261421" y="1091664"/>
                  <a:pt x="1238333" y="1022540"/>
                </a:cubicBezTo>
                <a:cubicBezTo>
                  <a:pt x="1215249" y="959175"/>
                  <a:pt x="1137485" y="933201"/>
                  <a:pt x="1036782" y="1033905"/>
                </a:cubicBezTo>
                <a:cubicBezTo>
                  <a:pt x="936079" y="1134608"/>
                  <a:pt x="959176" y="1215249"/>
                  <a:pt x="1025418" y="1235456"/>
                </a:cubicBezTo>
                <a:cubicBezTo>
                  <a:pt x="1094541" y="1258544"/>
                  <a:pt x="1166538" y="1272995"/>
                  <a:pt x="1103252" y="1353571"/>
                </a:cubicBezTo>
                <a:cubicBezTo>
                  <a:pt x="996821" y="1494582"/>
                  <a:pt x="789563" y="1575048"/>
                  <a:pt x="789563" y="1575048"/>
                </a:cubicBezTo>
                <a:cubicBezTo>
                  <a:pt x="789563" y="1575048"/>
                  <a:pt x="711659" y="1364791"/>
                  <a:pt x="567604" y="1255263"/>
                </a:cubicBezTo>
                <a:cubicBezTo>
                  <a:pt x="489814" y="1194736"/>
                  <a:pt x="472594" y="1269588"/>
                  <a:pt x="452489" y="1335800"/>
                </a:cubicBezTo>
                <a:cubicBezTo>
                  <a:pt x="429502" y="1399129"/>
                  <a:pt x="351777" y="1424985"/>
                  <a:pt x="250920" y="1324128"/>
                </a:cubicBezTo>
                <a:cubicBezTo>
                  <a:pt x="150063" y="1223272"/>
                  <a:pt x="175919" y="1145547"/>
                  <a:pt x="239249" y="1122560"/>
                </a:cubicBezTo>
                <a:cubicBezTo>
                  <a:pt x="305460" y="1102454"/>
                  <a:pt x="380313" y="1085235"/>
                  <a:pt x="319785" y="1007444"/>
                </a:cubicBezTo>
                <a:cubicBezTo>
                  <a:pt x="210258" y="863390"/>
                  <a:pt x="0" y="785485"/>
                  <a:pt x="0" y="785485"/>
                </a:cubicBezTo>
                <a:cubicBezTo>
                  <a:pt x="0" y="785485"/>
                  <a:pt x="80467" y="578228"/>
                  <a:pt x="218596" y="468915"/>
                </a:cubicBezTo>
                <a:cubicBezTo>
                  <a:pt x="302053" y="408511"/>
                  <a:pt x="316505" y="480507"/>
                  <a:pt x="339593" y="549631"/>
                </a:cubicBezTo>
                <a:cubicBezTo>
                  <a:pt x="359799" y="615873"/>
                  <a:pt x="437559" y="636088"/>
                  <a:pt x="538263" y="535385"/>
                </a:cubicBezTo>
                <a:cubicBezTo>
                  <a:pt x="638966" y="434682"/>
                  <a:pt x="615873" y="359799"/>
                  <a:pt x="552509" y="336716"/>
                </a:cubicBezTo>
                <a:cubicBezTo>
                  <a:pt x="483385" y="313628"/>
                  <a:pt x="411388" y="299176"/>
                  <a:pt x="468915" y="218595"/>
                </a:cubicBezTo>
                <a:cubicBezTo>
                  <a:pt x="581106" y="77589"/>
                  <a:pt x="785486" y="0"/>
                  <a:pt x="785486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2"/>
            </a:solidFill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1015739" y="6106391"/>
            <a:ext cx="4189173" cy="4190264"/>
          </a:xfrm>
          <a:custGeom>
            <a:avLst/>
            <a:gdLst>
              <a:gd name="connsiteX0" fmla="*/ 784257 w 1571349"/>
              <a:gd name="connsiteY0" fmla="*/ 0 h 1571349"/>
              <a:gd name="connsiteX1" fmla="*/ 1003551 w 1571349"/>
              <a:gd name="connsiteY1" fmla="*/ 316966 h 1571349"/>
              <a:gd name="connsiteX2" fmla="*/ 1124278 w 1571349"/>
              <a:gd name="connsiteY2" fmla="*/ 236603 h 1571349"/>
              <a:gd name="connsiteX3" fmla="*/ 1319998 w 1571349"/>
              <a:gd name="connsiteY3" fmla="*/ 248467 h 1571349"/>
              <a:gd name="connsiteX4" fmla="*/ 1334746 w 1571349"/>
              <a:gd name="connsiteY4" fmla="*/ 447071 h 1571349"/>
              <a:gd name="connsiteX5" fmla="*/ 1254383 w 1571349"/>
              <a:gd name="connsiteY5" fmla="*/ 567798 h 1571349"/>
              <a:gd name="connsiteX6" fmla="*/ 1571349 w 1571349"/>
              <a:gd name="connsiteY6" fmla="*/ 787092 h 1571349"/>
              <a:gd name="connsiteX7" fmla="*/ 1353198 w 1571349"/>
              <a:gd name="connsiteY7" fmla="*/ 1103270 h 1571349"/>
              <a:gd name="connsiteX8" fmla="*/ 1235063 w 1571349"/>
              <a:gd name="connsiteY8" fmla="*/ 1025353 h 1571349"/>
              <a:gd name="connsiteX9" fmla="*/ 1033629 w 1571349"/>
              <a:gd name="connsiteY9" fmla="*/ 1036501 h 1571349"/>
              <a:gd name="connsiteX10" fmla="*/ 1025353 w 1571349"/>
              <a:gd name="connsiteY10" fmla="*/ 1235062 h 1571349"/>
              <a:gd name="connsiteX11" fmla="*/ 1103270 w 1571349"/>
              <a:gd name="connsiteY11" fmla="*/ 1353198 h 1571349"/>
              <a:gd name="connsiteX12" fmla="*/ 787093 w 1571349"/>
              <a:gd name="connsiteY12" fmla="*/ 1571349 h 1571349"/>
              <a:gd name="connsiteX13" fmla="*/ 567799 w 1571349"/>
              <a:gd name="connsiteY13" fmla="*/ 1254382 h 1571349"/>
              <a:gd name="connsiteX14" fmla="*/ 447071 w 1571349"/>
              <a:gd name="connsiteY14" fmla="*/ 1334746 h 1571349"/>
              <a:gd name="connsiteX15" fmla="*/ 245595 w 1571349"/>
              <a:gd name="connsiteY15" fmla="*/ 1322870 h 1571349"/>
              <a:gd name="connsiteX16" fmla="*/ 236603 w 1571349"/>
              <a:gd name="connsiteY16" fmla="*/ 1124278 h 1571349"/>
              <a:gd name="connsiteX17" fmla="*/ 316967 w 1571349"/>
              <a:gd name="connsiteY17" fmla="*/ 1003550 h 1571349"/>
              <a:gd name="connsiteX18" fmla="*/ 0 w 1571349"/>
              <a:gd name="connsiteY18" fmla="*/ 784256 h 1571349"/>
              <a:gd name="connsiteX19" fmla="*/ 218152 w 1571349"/>
              <a:gd name="connsiteY19" fmla="*/ 468079 h 1571349"/>
              <a:gd name="connsiteX20" fmla="*/ 336287 w 1571349"/>
              <a:gd name="connsiteY20" fmla="*/ 545996 h 1571349"/>
              <a:gd name="connsiteX21" fmla="*/ 534848 w 1571349"/>
              <a:gd name="connsiteY21" fmla="*/ 537721 h 1571349"/>
              <a:gd name="connsiteX22" fmla="*/ 545997 w 1571349"/>
              <a:gd name="connsiteY22" fmla="*/ 336286 h 1571349"/>
              <a:gd name="connsiteX23" fmla="*/ 468080 w 1571349"/>
              <a:gd name="connsiteY23" fmla="*/ 218151 h 1571349"/>
              <a:gd name="connsiteX24" fmla="*/ 784257 w 1571349"/>
              <a:gd name="connsiteY24" fmla="*/ 0 h 15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1349" h="1571349">
                <a:moveTo>
                  <a:pt x="784257" y="0"/>
                </a:moveTo>
                <a:cubicBezTo>
                  <a:pt x="784257" y="0"/>
                  <a:pt x="859457" y="207345"/>
                  <a:pt x="1003551" y="316966"/>
                </a:cubicBezTo>
                <a:cubicBezTo>
                  <a:pt x="1081364" y="377543"/>
                  <a:pt x="1101380" y="305631"/>
                  <a:pt x="1124278" y="236603"/>
                </a:cubicBezTo>
                <a:cubicBezTo>
                  <a:pt x="1144305" y="170447"/>
                  <a:pt x="1221972" y="150441"/>
                  <a:pt x="1319998" y="248467"/>
                </a:cubicBezTo>
                <a:cubicBezTo>
                  <a:pt x="1420908" y="349377"/>
                  <a:pt x="1400902" y="427045"/>
                  <a:pt x="1334746" y="447071"/>
                </a:cubicBezTo>
                <a:cubicBezTo>
                  <a:pt x="1265718" y="469969"/>
                  <a:pt x="1193806" y="489985"/>
                  <a:pt x="1254383" y="567798"/>
                </a:cubicBezTo>
                <a:cubicBezTo>
                  <a:pt x="1364004" y="711892"/>
                  <a:pt x="1571349" y="787092"/>
                  <a:pt x="1571349" y="787092"/>
                </a:cubicBezTo>
                <a:cubicBezTo>
                  <a:pt x="1571349" y="787092"/>
                  <a:pt x="1494025" y="997041"/>
                  <a:pt x="1353198" y="1103270"/>
                </a:cubicBezTo>
                <a:cubicBezTo>
                  <a:pt x="1275603" y="1163566"/>
                  <a:pt x="1258211" y="1094464"/>
                  <a:pt x="1235063" y="1025353"/>
                </a:cubicBezTo>
                <a:cubicBezTo>
                  <a:pt x="1214798" y="959124"/>
                  <a:pt x="1134174" y="935955"/>
                  <a:pt x="1033629" y="1036501"/>
                </a:cubicBezTo>
                <a:cubicBezTo>
                  <a:pt x="935956" y="1134174"/>
                  <a:pt x="959125" y="1214797"/>
                  <a:pt x="1025353" y="1235062"/>
                </a:cubicBezTo>
                <a:cubicBezTo>
                  <a:pt x="1091592" y="1261083"/>
                  <a:pt x="1163567" y="1275603"/>
                  <a:pt x="1103270" y="1353198"/>
                </a:cubicBezTo>
                <a:cubicBezTo>
                  <a:pt x="994169" y="1496897"/>
                  <a:pt x="787093" y="1571349"/>
                  <a:pt x="787093" y="1571349"/>
                </a:cubicBezTo>
                <a:cubicBezTo>
                  <a:pt x="787093" y="1571349"/>
                  <a:pt x="709020" y="1366876"/>
                  <a:pt x="567799" y="1254382"/>
                </a:cubicBezTo>
                <a:cubicBezTo>
                  <a:pt x="487113" y="1196678"/>
                  <a:pt x="469970" y="1265717"/>
                  <a:pt x="447071" y="1334746"/>
                </a:cubicBezTo>
                <a:cubicBezTo>
                  <a:pt x="427045" y="1400902"/>
                  <a:pt x="346505" y="1423780"/>
                  <a:pt x="245595" y="1322870"/>
                </a:cubicBezTo>
                <a:cubicBezTo>
                  <a:pt x="147569" y="1224844"/>
                  <a:pt x="170447" y="1144304"/>
                  <a:pt x="236603" y="1124278"/>
                </a:cubicBezTo>
                <a:cubicBezTo>
                  <a:pt x="305632" y="1101379"/>
                  <a:pt x="374671" y="1084236"/>
                  <a:pt x="316967" y="1003550"/>
                </a:cubicBezTo>
                <a:cubicBezTo>
                  <a:pt x="204473" y="862329"/>
                  <a:pt x="0" y="784256"/>
                  <a:pt x="0" y="784256"/>
                </a:cubicBezTo>
                <a:cubicBezTo>
                  <a:pt x="0" y="784256"/>
                  <a:pt x="74452" y="577181"/>
                  <a:pt x="218152" y="468079"/>
                </a:cubicBezTo>
                <a:cubicBezTo>
                  <a:pt x="295747" y="407783"/>
                  <a:pt x="310266" y="479757"/>
                  <a:pt x="336287" y="545996"/>
                </a:cubicBezTo>
                <a:cubicBezTo>
                  <a:pt x="356552" y="612225"/>
                  <a:pt x="437175" y="635393"/>
                  <a:pt x="534848" y="537721"/>
                </a:cubicBezTo>
                <a:cubicBezTo>
                  <a:pt x="635394" y="437175"/>
                  <a:pt x="612225" y="356551"/>
                  <a:pt x="545997" y="336286"/>
                </a:cubicBezTo>
                <a:cubicBezTo>
                  <a:pt x="476885" y="313138"/>
                  <a:pt x="407783" y="295746"/>
                  <a:pt x="468080" y="218151"/>
                </a:cubicBezTo>
                <a:cubicBezTo>
                  <a:pt x="574308" y="77324"/>
                  <a:pt x="784257" y="0"/>
                  <a:pt x="78425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4"/>
            </a:solidFill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7" hasCustomPrompt="1"/>
          </p:nvPr>
        </p:nvSpPr>
        <p:spPr>
          <a:xfrm>
            <a:off x="3457605" y="3606800"/>
            <a:ext cx="4190943" cy="4192037"/>
          </a:xfrm>
          <a:custGeom>
            <a:avLst/>
            <a:gdLst>
              <a:gd name="connsiteX0" fmla="*/ 785653 w 1572013"/>
              <a:gd name="connsiteY0" fmla="*/ 0 h 1572014"/>
              <a:gd name="connsiteX1" fmla="*/ 1102457 w 1572013"/>
              <a:gd name="connsiteY1" fmla="*/ 218958 h 1572014"/>
              <a:gd name="connsiteX2" fmla="*/ 1024774 w 1572013"/>
              <a:gd name="connsiteY2" fmla="*/ 336968 h 1572014"/>
              <a:gd name="connsiteX3" fmla="*/ 1033500 w 1572013"/>
              <a:gd name="connsiteY3" fmla="*/ 535633 h 1572014"/>
              <a:gd name="connsiteX4" fmla="*/ 1235046 w 1572013"/>
              <a:gd name="connsiteY4" fmla="*/ 547240 h 1572014"/>
              <a:gd name="connsiteX5" fmla="*/ 1353056 w 1572013"/>
              <a:gd name="connsiteY5" fmla="*/ 469556 h 1572014"/>
              <a:gd name="connsiteX6" fmla="*/ 1572013 w 1572013"/>
              <a:gd name="connsiteY6" fmla="*/ 786361 h 1572014"/>
              <a:gd name="connsiteX7" fmla="*/ 1255406 w 1572013"/>
              <a:gd name="connsiteY7" fmla="*/ 1005033 h 1572014"/>
              <a:gd name="connsiteX8" fmla="*/ 1338954 w 1572013"/>
              <a:gd name="connsiteY8" fmla="*/ 1123116 h 1572014"/>
              <a:gd name="connsiteX9" fmla="*/ 1324648 w 1572013"/>
              <a:gd name="connsiteY9" fmla="*/ 1321770 h 1572014"/>
              <a:gd name="connsiteX10" fmla="*/ 1125993 w 1572013"/>
              <a:gd name="connsiteY10" fmla="*/ 1336077 h 1572014"/>
              <a:gd name="connsiteX11" fmla="*/ 1005033 w 1572013"/>
              <a:gd name="connsiteY11" fmla="*/ 1255406 h 1572014"/>
              <a:gd name="connsiteX12" fmla="*/ 786360 w 1572013"/>
              <a:gd name="connsiteY12" fmla="*/ 1572014 h 1572014"/>
              <a:gd name="connsiteX13" fmla="*/ 469556 w 1572013"/>
              <a:gd name="connsiteY13" fmla="*/ 1353056 h 1572014"/>
              <a:gd name="connsiteX14" fmla="*/ 550118 w 1572013"/>
              <a:gd name="connsiteY14" fmla="*/ 1232168 h 1572014"/>
              <a:gd name="connsiteX15" fmla="*/ 535632 w 1572013"/>
              <a:gd name="connsiteY15" fmla="*/ 1033501 h 1572014"/>
              <a:gd name="connsiteX16" fmla="*/ 339845 w 1572013"/>
              <a:gd name="connsiteY16" fmla="*/ 1021896 h 1572014"/>
              <a:gd name="connsiteX17" fmla="*/ 218957 w 1572013"/>
              <a:gd name="connsiteY17" fmla="*/ 1102458 h 1572014"/>
              <a:gd name="connsiteX18" fmla="*/ 0 w 1572013"/>
              <a:gd name="connsiteY18" fmla="*/ 785653 h 1572014"/>
              <a:gd name="connsiteX19" fmla="*/ 316607 w 1572013"/>
              <a:gd name="connsiteY19" fmla="*/ 566981 h 1572014"/>
              <a:gd name="connsiteX20" fmla="*/ 235937 w 1572013"/>
              <a:gd name="connsiteY20" fmla="*/ 446021 h 1572014"/>
              <a:gd name="connsiteX21" fmla="*/ 250243 w 1572013"/>
              <a:gd name="connsiteY21" fmla="*/ 247366 h 1572014"/>
              <a:gd name="connsiteX22" fmla="*/ 448898 w 1572013"/>
              <a:gd name="connsiteY22" fmla="*/ 233060 h 1572014"/>
              <a:gd name="connsiteX23" fmla="*/ 566980 w 1572013"/>
              <a:gd name="connsiteY23" fmla="*/ 316608 h 1572014"/>
              <a:gd name="connsiteX24" fmla="*/ 785653 w 1572013"/>
              <a:gd name="connsiteY24" fmla="*/ 0 h 157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2013" h="1572014">
                <a:moveTo>
                  <a:pt x="785653" y="0"/>
                </a:moveTo>
                <a:cubicBezTo>
                  <a:pt x="785653" y="0"/>
                  <a:pt x="992985" y="74951"/>
                  <a:pt x="1102457" y="218958"/>
                </a:cubicBezTo>
                <a:cubicBezTo>
                  <a:pt x="1162954" y="296722"/>
                  <a:pt x="1093863" y="313966"/>
                  <a:pt x="1024774" y="336968"/>
                </a:cubicBezTo>
                <a:cubicBezTo>
                  <a:pt x="958562" y="357092"/>
                  <a:pt x="935565" y="437698"/>
                  <a:pt x="1033500" y="535633"/>
                </a:cubicBezTo>
                <a:cubicBezTo>
                  <a:pt x="1134316" y="636448"/>
                  <a:pt x="1214921" y="613451"/>
                  <a:pt x="1235046" y="547240"/>
                </a:cubicBezTo>
                <a:cubicBezTo>
                  <a:pt x="1258048" y="478151"/>
                  <a:pt x="1275292" y="409059"/>
                  <a:pt x="1353056" y="469556"/>
                </a:cubicBezTo>
                <a:cubicBezTo>
                  <a:pt x="1497062" y="579029"/>
                  <a:pt x="1572013" y="786361"/>
                  <a:pt x="1572013" y="786361"/>
                </a:cubicBezTo>
                <a:cubicBezTo>
                  <a:pt x="1572013" y="786361"/>
                  <a:pt x="1367629" y="864006"/>
                  <a:pt x="1255406" y="1005033"/>
                </a:cubicBezTo>
                <a:cubicBezTo>
                  <a:pt x="1197859" y="1085623"/>
                  <a:pt x="1269844" y="1100052"/>
                  <a:pt x="1338954" y="1123116"/>
                </a:cubicBezTo>
                <a:cubicBezTo>
                  <a:pt x="1402306" y="1146177"/>
                  <a:pt x="1425372" y="1221046"/>
                  <a:pt x="1324648" y="1321770"/>
                </a:cubicBezTo>
                <a:cubicBezTo>
                  <a:pt x="1223923" y="1422495"/>
                  <a:pt x="1146177" y="1402306"/>
                  <a:pt x="1125993" y="1336077"/>
                </a:cubicBezTo>
                <a:cubicBezTo>
                  <a:pt x="1102929" y="1266967"/>
                  <a:pt x="1088501" y="1194982"/>
                  <a:pt x="1005033" y="1255406"/>
                </a:cubicBezTo>
                <a:cubicBezTo>
                  <a:pt x="866883" y="1364751"/>
                  <a:pt x="786360" y="1572014"/>
                  <a:pt x="786360" y="1572014"/>
                </a:cubicBezTo>
                <a:cubicBezTo>
                  <a:pt x="786360" y="1572014"/>
                  <a:pt x="579028" y="1497063"/>
                  <a:pt x="469556" y="1353056"/>
                </a:cubicBezTo>
                <a:cubicBezTo>
                  <a:pt x="409059" y="1275292"/>
                  <a:pt x="481028" y="1255170"/>
                  <a:pt x="550118" y="1232168"/>
                </a:cubicBezTo>
                <a:cubicBezTo>
                  <a:pt x="616329" y="1212044"/>
                  <a:pt x="636448" y="1134316"/>
                  <a:pt x="535632" y="1033501"/>
                </a:cubicBezTo>
                <a:cubicBezTo>
                  <a:pt x="437697" y="935566"/>
                  <a:pt x="359970" y="955685"/>
                  <a:pt x="339845" y="1021896"/>
                </a:cubicBezTo>
                <a:cubicBezTo>
                  <a:pt x="316843" y="1090985"/>
                  <a:pt x="296722" y="1162955"/>
                  <a:pt x="218957" y="1102458"/>
                </a:cubicBezTo>
                <a:cubicBezTo>
                  <a:pt x="74951" y="992986"/>
                  <a:pt x="0" y="785653"/>
                  <a:pt x="0" y="785653"/>
                </a:cubicBezTo>
                <a:cubicBezTo>
                  <a:pt x="0" y="785653"/>
                  <a:pt x="207262" y="705131"/>
                  <a:pt x="316607" y="566981"/>
                </a:cubicBezTo>
                <a:cubicBezTo>
                  <a:pt x="377032" y="483513"/>
                  <a:pt x="305047" y="469085"/>
                  <a:pt x="235937" y="446021"/>
                </a:cubicBezTo>
                <a:cubicBezTo>
                  <a:pt x="169708" y="425837"/>
                  <a:pt x="149519" y="348091"/>
                  <a:pt x="250243" y="247366"/>
                </a:cubicBezTo>
                <a:cubicBezTo>
                  <a:pt x="350968" y="146641"/>
                  <a:pt x="425836" y="169708"/>
                  <a:pt x="448898" y="233060"/>
                </a:cubicBezTo>
                <a:cubicBezTo>
                  <a:pt x="471962" y="302169"/>
                  <a:pt x="486390" y="374155"/>
                  <a:pt x="566980" y="316608"/>
                </a:cubicBezTo>
                <a:cubicBezTo>
                  <a:pt x="708008" y="204385"/>
                  <a:pt x="785653" y="0"/>
                  <a:pt x="78565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1"/>
            </a:solidFill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8" hasCustomPrompt="1"/>
          </p:nvPr>
        </p:nvSpPr>
        <p:spPr>
          <a:xfrm>
            <a:off x="3461936" y="8553977"/>
            <a:ext cx="4195728" cy="4196824"/>
          </a:xfrm>
          <a:custGeom>
            <a:avLst/>
            <a:gdLst>
              <a:gd name="connsiteX0" fmla="*/ 784215 w 1573808"/>
              <a:gd name="connsiteY0" fmla="*/ 0 h 1573809"/>
              <a:gd name="connsiteX1" fmla="*/ 1103931 w 1573808"/>
              <a:gd name="connsiteY1" fmla="*/ 222049 h 1573809"/>
              <a:gd name="connsiteX2" fmla="*/ 1023553 w 1573808"/>
              <a:gd name="connsiteY2" fmla="*/ 337007 h 1573809"/>
              <a:gd name="connsiteX3" fmla="*/ 1035382 w 1573808"/>
              <a:gd name="connsiteY3" fmla="*/ 538426 h 1573809"/>
              <a:gd name="connsiteX4" fmla="*/ 1236801 w 1573808"/>
              <a:gd name="connsiteY4" fmla="*/ 550255 h 1573809"/>
              <a:gd name="connsiteX5" fmla="*/ 1351760 w 1573808"/>
              <a:gd name="connsiteY5" fmla="*/ 469878 h 1573809"/>
              <a:gd name="connsiteX6" fmla="*/ 1573808 w 1573808"/>
              <a:gd name="connsiteY6" fmla="*/ 789594 h 1573809"/>
              <a:gd name="connsiteX7" fmla="*/ 1257669 w 1573808"/>
              <a:gd name="connsiteY7" fmla="*/ 1007755 h 1573809"/>
              <a:gd name="connsiteX8" fmla="*/ 1335540 w 1573808"/>
              <a:gd name="connsiteY8" fmla="*/ 1125842 h 1573809"/>
              <a:gd name="connsiteX9" fmla="*/ 1324351 w 1573808"/>
              <a:gd name="connsiteY9" fmla="*/ 1327224 h 1573809"/>
              <a:gd name="connsiteX10" fmla="*/ 1125841 w 1573808"/>
              <a:gd name="connsiteY10" fmla="*/ 1335540 h 1573809"/>
              <a:gd name="connsiteX11" fmla="*/ 1007754 w 1573808"/>
              <a:gd name="connsiteY11" fmla="*/ 1257669 h 1573809"/>
              <a:gd name="connsiteX12" fmla="*/ 789594 w 1573808"/>
              <a:gd name="connsiteY12" fmla="*/ 1573809 h 1573809"/>
              <a:gd name="connsiteX13" fmla="*/ 469877 w 1573808"/>
              <a:gd name="connsiteY13" fmla="*/ 1351760 h 1573809"/>
              <a:gd name="connsiteX14" fmla="*/ 550255 w 1573808"/>
              <a:gd name="connsiteY14" fmla="*/ 1236802 h 1573809"/>
              <a:gd name="connsiteX15" fmla="*/ 538426 w 1573808"/>
              <a:gd name="connsiteY15" fmla="*/ 1035383 h 1573809"/>
              <a:gd name="connsiteX16" fmla="*/ 337007 w 1573808"/>
              <a:gd name="connsiteY16" fmla="*/ 1023554 h 1573809"/>
              <a:gd name="connsiteX17" fmla="*/ 222049 w 1573808"/>
              <a:gd name="connsiteY17" fmla="*/ 1103931 h 1573809"/>
              <a:gd name="connsiteX18" fmla="*/ 0 w 1573808"/>
              <a:gd name="connsiteY18" fmla="*/ 784215 h 1573809"/>
              <a:gd name="connsiteX19" fmla="*/ 316139 w 1573808"/>
              <a:gd name="connsiteY19" fmla="*/ 566054 h 1573809"/>
              <a:gd name="connsiteX20" fmla="*/ 238269 w 1573808"/>
              <a:gd name="connsiteY20" fmla="*/ 447968 h 1573809"/>
              <a:gd name="connsiteX21" fmla="*/ 246584 w 1573808"/>
              <a:gd name="connsiteY21" fmla="*/ 249457 h 1573809"/>
              <a:gd name="connsiteX22" fmla="*/ 447967 w 1573808"/>
              <a:gd name="connsiteY22" fmla="*/ 238269 h 1573809"/>
              <a:gd name="connsiteX23" fmla="*/ 566054 w 1573808"/>
              <a:gd name="connsiteY23" fmla="*/ 316140 h 1573809"/>
              <a:gd name="connsiteX24" fmla="*/ 784215 w 1573808"/>
              <a:gd name="connsiteY24" fmla="*/ 0 h 157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3808" h="1573809">
                <a:moveTo>
                  <a:pt x="784215" y="0"/>
                </a:moveTo>
                <a:cubicBezTo>
                  <a:pt x="784215" y="0"/>
                  <a:pt x="994370" y="78017"/>
                  <a:pt x="1103931" y="222049"/>
                </a:cubicBezTo>
                <a:cubicBezTo>
                  <a:pt x="1164475" y="299828"/>
                  <a:pt x="1089696" y="316972"/>
                  <a:pt x="1023553" y="337007"/>
                </a:cubicBezTo>
                <a:cubicBezTo>
                  <a:pt x="960293" y="359924"/>
                  <a:pt x="934522" y="437566"/>
                  <a:pt x="1035382" y="538426"/>
                </a:cubicBezTo>
                <a:cubicBezTo>
                  <a:pt x="1136243" y="639287"/>
                  <a:pt x="1213885" y="613516"/>
                  <a:pt x="1236801" y="550255"/>
                </a:cubicBezTo>
                <a:cubicBezTo>
                  <a:pt x="1256836" y="484113"/>
                  <a:pt x="1273980" y="409334"/>
                  <a:pt x="1351760" y="469878"/>
                </a:cubicBezTo>
                <a:cubicBezTo>
                  <a:pt x="1495791" y="579438"/>
                  <a:pt x="1573808" y="789594"/>
                  <a:pt x="1573808" y="789594"/>
                </a:cubicBezTo>
                <a:cubicBezTo>
                  <a:pt x="1573808" y="789594"/>
                  <a:pt x="1363899" y="866943"/>
                  <a:pt x="1257669" y="1007755"/>
                </a:cubicBezTo>
                <a:cubicBezTo>
                  <a:pt x="1197372" y="1085342"/>
                  <a:pt x="1266451" y="1102715"/>
                  <a:pt x="1335540" y="1125842"/>
                </a:cubicBezTo>
                <a:cubicBezTo>
                  <a:pt x="1401746" y="1146087"/>
                  <a:pt x="1424891" y="1226684"/>
                  <a:pt x="1324351" y="1327224"/>
                </a:cubicBezTo>
                <a:cubicBezTo>
                  <a:pt x="1226683" y="1424892"/>
                  <a:pt x="1146086" y="1401747"/>
                  <a:pt x="1125841" y="1335540"/>
                </a:cubicBezTo>
                <a:cubicBezTo>
                  <a:pt x="1099842" y="1269324"/>
                  <a:pt x="1085341" y="1197373"/>
                  <a:pt x="1007754" y="1257669"/>
                </a:cubicBezTo>
                <a:cubicBezTo>
                  <a:pt x="864070" y="1366773"/>
                  <a:pt x="789594" y="1573809"/>
                  <a:pt x="789594" y="1573809"/>
                </a:cubicBezTo>
                <a:cubicBezTo>
                  <a:pt x="789594" y="1573809"/>
                  <a:pt x="579438" y="1495792"/>
                  <a:pt x="469877" y="1351760"/>
                </a:cubicBezTo>
                <a:cubicBezTo>
                  <a:pt x="409334" y="1273981"/>
                  <a:pt x="481240" y="1259709"/>
                  <a:pt x="550255" y="1236802"/>
                </a:cubicBezTo>
                <a:cubicBezTo>
                  <a:pt x="613515" y="1213885"/>
                  <a:pt x="639286" y="1136243"/>
                  <a:pt x="538426" y="1035383"/>
                </a:cubicBezTo>
                <a:cubicBezTo>
                  <a:pt x="437565" y="934522"/>
                  <a:pt x="359923" y="960293"/>
                  <a:pt x="337007" y="1023554"/>
                </a:cubicBezTo>
                <a:cubicBezTo>
                  <a:pt x="314099" y="1092569"/>
                  <a:pt x="299828" y="1164475"/>
                  <a:pt x="222049" y="1103931"/>
                </a:cubicBezTo>
                <a:cubicBezTo>
                  <a:pt x="78017" y="994371"/>
                  <a:pt x="0" y="784215"/>
                  <a:pt x="0" y="784215"/>
                </a:cubicBezTo>
                <a:cubicBezTo>
                  <a:pt x="0" y="784215"/>
                  <a:pt x="207036" y="709738"/>
                  <a:pt x="316139" y="566054"/>
                </a:cubicBezTo>
                <a:cubicBezTo>
                  <a:pt x="376436" y="488467"/>
                  <a:pt x="304484" y="473967"/>
                  <a:pt x="238269" y="447968"/>
                </a:cubicBezTo>
                <a:cubicBezTo>
                  <a:pt x="172062" y="427722"/>
                  <a:pt x="148917" y="347125"/>
                  <a:pt x="246584" y="249457"/>
                </a:cubicBezTo>
                <a:cubicBezTo>
                  <a:pt x="347125" y="148917"/>
                  <a:pt x="427722" y="172062"/>
                  <a:pt x="447967" y="238269"/>
                </a:cubicBezTo>
                <a:cubicBezTo>
                  <a:pt x="471094" y="307357"/>
                  <a:pt x="488467" y="376437"/>
                  <a:pt x="566054" y="316140"/>
                </a:cubicBezTo>
                <a:cubicBezTo>
                  <a:pt x="706865" y="209909"/>
                  <a:pt x="784215" y="0"/>
                  <a:pt x="784215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3"/>
            </a:solidFill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9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5078974" y="6159424"/>
            <a:ext cx="3628652" cy="4152976"/>
          </a:xfrm>
          <a:custGeom>
            <a:avLst/>
            <a:gdLst>
              <a:gd name="connsiteX0" fmla="*/ 678347 w 1361099"/>
              <a:gd name="connsiteY0" fmla="*/ 0 h 1557366"/>
              <a:gd name="connsiteX1" fmla="*/ 841328 w 1361099"/>
              <a:gd name="connsiteY1" fmla="*/ 133250 h 1557366"/>
              <a:gd name="connsiteX2" fmla="*/ 872163 w 1361099"/>
              <a:gd name="connsiteY2" fmla="*/ 278993 h 1557366"/>
              <a:gd name="connsiteX3" fmla="*/ 1281818 w 1361099"/>
              <a:gd name="connsiteY3" fmla="*/ 208204 h 1557366"/>
              <a:gd name="connsiteX4" fmla="*/ 1356701 w 1361099"/>
              <a:gd name="connsiteY4" fmla="*/ 595464 h 1557366"/>
              <a:gd name="connsiteX5" fmla="*/ 1206934 w 1361099"/>
              <a:gd name="connsiteY5" fmla="*/ 624612 h 1557366"/>
              <a:gd name="connsiteX6" fmla="*/ 1061573 w 1361099"/>
              <a:gd name="connsiteY6" fmla="*/ 778683 h 1557366"/>
              <a:gd name="connsiteX7" fmla="*/ 1206934 w 1361099"/>
              <a:gd name="connsiteY7" fmla="*/ 928590 h 1557366"/>
              <a:gd name="connsiteX8" fmla="*/ 1356701 w 1361099"/>
              <a:gd name="connsiteY8" fmla="*/ 957739 h 1557366"/>
              <a:gd name="connsiteX9" fmla="*/ 1281818 w 1361099"/>
              <a:gd name="connsiteY9" fmla="*/ 1344998 h 1557366"/>
              <a:gd name="connsiteX10" fmla="*/ 872163 w 1361099"/>
              <a:gd name="connsiteY10" fmla="*/ 1274209 h 1557366"/>
              <a:gd name="connsiteX11" fmla="*/ 841328 w 1361099"/>
              <a:gd name="connsiteY11" fmla="*/ 1419952 h 1557366"/>
              <a:gd name="connsiteX12" fmla="*/ 678347 w 1361099"/>
              <a:gd name="connsiteY12" fmla="*/ 1557366 h 1557366"/>
              <a:gd name="connsiteX13" fmla="*/ 519771 w 1361099"/>
              <a:gd name="connsiteY13" fmla="*/ 1419952 h 1557366"/>
              <a:gd name="connsiteX14" fmla="*/ 488937 w 1361099"/>
              <a:gd name="connsiteY14" fmla="*/ 1274209 h 1557366"/>
              <a:gd name="connsiteX15" fmla="*/ 79281 w 1361099"/>
              <a:gd name="connsiteY15" fmla="*/ 1344998 h 1557366"/>
              <a:gd name="connsiteX16" fmla="*/ 4398 w 1361099"/>
              <a:gd name="connsiteY16" fmla="*/ 957739 h 1557366"/>
              <a:gd name="connsiteX17" fmla="*/ 154165 w 1361099"/>
              <a:gd name="connsiteY17" fmla="*/ 928590 h 1557366"/>
              <a:gd name="connsiteX18" fmla="*/ 299526 w 1361099"/>
              <a:gd name="connsiteY18" fmla="*/ 778683 h 1557366"/>
              <a:gd name="connsiteX19" fmla="*/ 154165 w 1361099"/>
              <a:gd name="connsiteY19" fmla="*/ 624612 h 1557366"/>
              <a:gd name="connsiteX20" fmla="*/ 4398 w 1361099"/>
              <a:gd name="connsiteY20" fmla="*/ 595464 h 1557366"/>
              <a:gd name="connsiteX21" fmla="*/ 79281 w 1361099"/>
              <a:gd name="connsiteY21" fmla="*/ 208204 h 1557366"/>
              <a:gd name="connsiteX22" fmla="*/ 488937 w 1361099"/>
              <a:gd name="connsiteY22" fmla="*/ 278993 h 1557366"/>
              <a:gd name="connsiteX23" fmla="*/ 519771 w 1361099"/>
              <a:gd name="connsiteY23" fmla="*/ 133250 h 1557366"/>
              <a:gd name="connsiteX24" fmla="*/ 678347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78347" y="0"/>
                </a:moveTo>
                <a:cubicBezTo>
                  <a:pt x="832518" y="0"/>
                  <a:pt x="876567" y="70789"/>
                  <a:pt x="841328" y="133250"/>
                </a:cubicBezTo>
                <a:cubicBezTo>
                  <a:pt x="806089" y="199876"/>
                  <a:pt x="766445" y="266501"/>
                  <a:pt x="872163" y="278993"/>
                </a:cubicBezTo>
                <a:cubicBezTo>
                  <a:pt x="1065978" y="303978"/>
                  <a:pt x="1281818" y="208204"/>
                  <a:pt x="1281818" y="208204"/>
                </a:cubicBezTo>
                <a:cubicBezTo>
                  <a:pt x="1281818" y="208204"/>
                  <a:pt x="1383130" y="416408"/>
                  <a:pt x="1356701" y="595464"/>
                </a:cubicBezTo>
                <a:cubicBezTo>
                  <a:pt x="1343486" y="695402"/>
                  <a:pt x="1277413" y="657925"/>
                  <a:pt x="1206934" y="624612"/>
                </a:cubicBezTo>
                <a:cubicBezTo>
                  <a:pt x="1140861" y="591300"/>
                  <a:pt x="1061573" y="632940"/>
                  <a:pt x="1061573" y="778683"/>
                </a:cubicBezTo>
                <a:cubicBezTo>
                  <a:pt x="1061573" y="920262"/>
                  <a:pt x="1140861" y="961903"/>
                  <a:pt x="1206934" y="928590"/>
                </a:cubicBezTo>
                <a:cubicBezTo>
                  <a:pt x="1277413" y="899441"/>
                  <a:pt x="1343486" y="857801"/>
                  <a:pt x="1356701" y="957739"/>
                </a:cubicBezTo>
                <a:cubicBezTo>
                  <a:pt x="1383130" y="1140958"/>
                  <a:pt x="1281818" y="1344998"/>
                  <a:pt x="1281818" y="1344998"/>
                </a:cubicBezTo>
                <a:cubicBezTo>
                  <a:pt x="1281818" y="1344998"/>
                  <a:pt x="1065978" y="1253388"/>
                  <a:pt x="872163" y="1274209"/>
                </a:cubicBezTo>
                <a:cubicBezTo>
                  <a:pt x="766445" y="1290865"/>
                  <a:pt x="806089" y="1353326"/>
                  <a:pt x="841328" y="1419952"/>
                </a:cubicBezTo>
                <a:cubicBezTo>
                  <a:pt x="876567" y="1482413"/>
                  <a:pt x="832518" y="1557366"/>
                  <a:pt x="678347" y="1557366"/>
                </a:cubicBezTo>
                <a:cubicBezTo>
                  <a:pt x="528581" y="1557366"/>
                  <a:pt x="484532" y="1482413"/>
                  <a:pt x="519771" y="1419952"/>
                </a:cubicBezTo>
                <a:cubicBezTo>
                  <a:pt x="555010" y="1353326"/>
                  <a:pt x="594654" y="1290865"/>
                  <a:pt x="488937" y="1274209"/>
                </a:cubicBezTo>
                <a:cubicBezTo>
                  <a:pt x="295121" y="1253388"/>
                  <a:pt x="79281" y="1344998"/>
                  <a:pt x="79281" y="1344998"/>
                </a:cubicBezTo>
                <a:cubicBezTo>
                  <a:pt x="79281" y="1344998"/>
                  <a:pt x="-22031" y="1140958"/>
                  <a:pt x="4398" y="957739"/>
                </a:cubicBezTo>
                <a:cubicBezTo>
                  <a:pt x="17613" y="857801"/>
                  <a:pt x="83686" y="899441"/>
                  <a:pt x="154165" y="928590"/>
                </a:cubicBezTo>
                <a:cubicBezTo>
                  <a:pt x="220238" y="961903"/>
                  <a:pt x="299526" y="920262"/>
                  <a:pt x="299526" y="778683"/>
                </a:cubicBezTo>
                <a:cubicBezTo>
                  <a:pt x="299526" y="632940"/>
                  <a:pt x="220238" y="591300"/>
                  <a:pt x="154165" y="624612"/>
                </a:cubicBezTo>
                <a:cubicBezTo>
                  <a:pt x="83686" y="657925"/>
                  <a:pt x="17613" y="695402"/>
                  <a:pt x="4398" y="595464"/>
                </a:cubicBezTo>
                <a:cubicBezTo>
                  <a:pt x="-22031" y="416408"/>
                  <a:pt x="79281" y="208204"/>
                  <a:pt x="79281" y="208204"/>
                </a:cubicBezTo>
                <a:cubicBezTo>
                  <a:pt x="79281" y="208204"/>
                  <a:pt x="295121" y="303978"/>
                  <a:pt x="488937" y="278993"/>
                </a:cubicBezTo>
                <a:cubicBezTo>
                  <a:pt x="594654" y="266501"/>
                  <a:pt x="555010" y="199876"/>
                  <a:pt x="519771" y="133250"/>
                </a:cubicBezTo>
                <a:cubicBezTo>
                  <a:pt x="484532" y="70789"/>
                  <a:pt x="528581" y="0"/>
                  <a:pt x="67834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1"/>
            </a:solidFill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5" hasCustomPrompt="1"/>
          </p:nvPr>
        </p:nvSpPr>
        <p:spPr>
          <a:xfrm>
            <a:off x="12358580" y="6159424"/>
            <a:ext cx="3628652" cy="4152976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8 w 1361099"/>
              <a:gd name="connsiteY3" fmla="*/ 212368 h 1557366"/>
              <a:gd name="connsiteX4" fmla="*/ 1356701 w 1361099"/>
              <a:gd name="connsiteY4" fmla="*/ 599628 h 1557366"/>
              <a:gd name="connsiteX5" fmla="*/ 1206935 w 1361099"/>
              <a:gd name="connsiteY5" fmla="*/ 628776 h 1557366"/>
              <a:gd name="connsiteX6" fmla="*/ 1061573 w 1361099"/>
              <a:gd name="connsiteY6" fmla="*/ 778683 h 1557366"/>
              <a:gd name="connsiteX7" fmla="*/ 1206935 w 1361099"/>
              <a:gd name="connsiteY7" fmla="*/ 932754 h 1557366"/>
              <a:gd name="connsiteX8" fmla="*/ 1356701 w 1361099"/>
              <a:gd name="connsiteY8" fmla="*/ 961903 h 1557366"/>
              <a:gd name="connsiteX9" fmla="*/ 1281818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7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7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8" y="212368"/>
                  <a:pt x="1281818" y="212368"/>
                </a:cubicBezTo>
                <a:cubicBezTo>
                  <a:pt x="1281818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5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5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8" y="1349162"/>
                  <a:pt x="1281818" y="1349162"/>
                </a:cubicBezTo>
                <a:cubicBezTo>
                  <a:pt x="1281818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7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7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2"/>
            </a:solidFill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6" hasCustomPrompt="1"/>
          </p:nvPr>
        </p:nvSpPr>
        <p:spPr>
          <a:xfrm>
            <a:off x="19638179" y="6159424"/>
            <a:ext cx="3628652" cy="4152976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7 w 1361099"/>
              <a:gd name="connsiteY3" fmla="*/ 212368 h 1557366"/>
              <a:gd name="connsiteX4" fmla="*/ 1356701 w 1361099"/>
              <a:gd name="connsiteY4" fmla="*/ 599628 h 1557366"/>
              <a:gd name="connsiteX5" fmla="*/ 1206934 w 1361099"/>
              <a:gd name="connsiteY5" fmla="*/ 628776 h 1557366"/>
              <a:gd name="connsiteX6" fmla="*/ 1061573 w 1361099"/>
              <a:gd name="connsiteY6" fmla="*/ 778683 h 1557366"/>
              <a:gd name="connsiteX7" fmla="*/ 1206934 w 1361099"/>
              <a:gd name="connsiteY7" fmla="*/ 932754 h 1557366"/>
              <a:gd name="connsiteX8" fmla="*/ 1356701 w 1361099"/>
              <a:gd name="connsiteY8" fmla="*/ 961903 h 1557366"/>
              <a:gd name="connsiteX9" fmla="*/ 1281817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6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6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7" y="212368"/>
                  <a:pt x="1281817" y="212368"/>
                </a:cubicBezTo>
                <a:cubicBezTo>
                  <a:pt x="1281817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4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4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7" y="1349162"/>
                  <a:pt x="1281817" y="1349162"/>
                </a:cubicBezTo>
                <a:cubicBezTo>
                  <a:pt x="1281817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6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6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3"/>
            </a:solidFill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6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1024329" y="2944535"/>
            <a:ext cx="9278898" cy="9931405"/>
          </a:xfrm>
          <a:custGeom>
            <a:avLst/>
            <a:gdLst>
              <a:gd name="connsiteX0" fmla="*/ 294443 w 3480493"/>
              <a:gd name="connsiteY0" fmla="*/ 2098440 h 2971800"/>
              <a:gd name="connsiteX1" fmla="*/ 710045 w 3480493"/>
              <a:gd name="connsiteY1" fmla="*/ 2099547 h 2971800"/>
              <a:gd name="connsiteX2" fmla="*/ 694548 w 3480493"/>
              <a:gd name="connsiteY2" fmla="*/ 2121685 h 2971800"/>
              <a:gd name="connsiteX3" fmla="*/ 684687 w 3480493"/>
              <a:gd name="connsiteY3" fmla="*/ 2146037 h 2971800"/>
              <a:gd name="connsiteX4" fmla="*/ 677643 w 3480493"/>
              <a:gd name="connsiteY4" fmla="*/ 2171497 h 2971800"/>
              <a:gd name="connsiteX5" fmla="*/ 674825 w 3480493"/>
              <a:gd name="connsiteY5" fmla="*/ 2198063 h 2971800"/>
              <a:gd name="connsiteX6" fmla="*/ 694548 w 3480493"/>
              <a:gd name="connsiteY6" fmla="*/ 2276654 h 2971800"/>
              <a:gd name="connsiteX7" fmla="*/ 748084 w 3480493"/>
              <a:gd name="connsiteY7" fmla="*/ 2340855 h 2971800"/>
              <a:gd name="connsiteX8" fmla="*/ 828386 w 3480493"/>
              <a:gd name="connsiteY8" fmla="*/ 2384025 h 2971800"/>
              <a:gd name="connsiteX9" fmla="*/ 927004 w 3480493"/>
              <a:gd name="connsiteY9" fmla="*/ 2399522 h 2971800"/>
              <a:gd name="connsiteX10" fmla="*/ 1025621 w 3480493"/>
              <a:gd name="connsiteY10" fmla="*/ 2384025 h 2971800"/>
              <a:gd name="connsiteX11" fmla="*/ 1107333 w 3480493"/>
              <a:gd name="connsiteY11" fmla="*/ 2340855 h 2971800"/>
              <a:gd name="connsiteX12" fmla="*/ 1162277 w 3480493"/>
              <a:gd name="connsiteY12" fmla="*/ 2277761 h 2971800"/>
              <a:gd name="connsiteX13" fmla="*/ 1182000 w 3480493"/>
              <a:gd name="connsiteY13" fmla="*/ 2199170 h 2971800"/>
              <a:gd name="connsiteX14" fmla="*/ 1180591 w 3480493"/>
              <a:gd name="connsiteY14" fmla="*/ 2172604 h 2971800"/>
              <a:gd name="connsiteX15" fmla="*/ 1173547 w 3480493"/>
              <a:gd name="connsiteY15" fmla="*/ 2147144 h 2971800"/>
              <a:gd name="connsiteX16" fmla="*/ 1163685 w 3480493"/>
              <a:gd name="connsiteY16" fmla="*/ 2122792 h 2971800"/>
              <a:gd name="connsiteX17" fmla="*/ 1149597 w 3480493"/>
              <a:gd name="connsiteY17" fmla="*/ 2099547 h 2971800"/>
              <a:gd name="connsiteX18" fmla="*/ 1740247 w 3480493"/>
              <a:gd name="connsiteY18" fmla="*/ 2100629 h 2971800"/>
              <a:gd name="connsiteX19" fmla="*/ 2330896 w 3480493"/>
              <a:gd name="connsiteY19" fmla="*/ 2099547 h 2971800"/>
              <a:gd name="connsiteX20" fmla="*/ 2316808 w 3480493"/>
              <a:gd name="connsiteY20" fmla="*/ 2122792 h 2971800"/>
              <a:gd name="connsiteX21" fmla="*/ 2306946 w 3480493"/>
              <a:gd name="connsiteY21" fmla="*/ 2147144 h 2971800"/>
              <a:gd name="connsiteX22" fmla="*/ 2299902 w 3480493"/>
              <a:gd name="connsiteY22" fmla="*/ 2172604 h 2971800"/>
              <a:gd name="connsiteX23" fmla="*/ 2298493 w 3480493"/>
              <a:gd name="connsiteY23" fmla="*/ 2199170 h 2971800"/>
              <a:gd name="connsiteX24" fmla="*/ 2318216 w 3480493"/>
              <a:gd name="connsiteY24" fmla="*/ 2277761 h 2971800"/>
              <a:gd name="connsiteX25" fmla="*/ 2373160 w 3480493"/>
              <a:gd name="connsiteY25" fmla="*/ 2340855 h 2971800"/>
              <a:gd name="connsiteX26" fmla="*/ 2454872 w 3480493"/>
              <a:gd name="connsiteY26" fmla="*/ 2384025 h 2971800"/>
              <a:gd name="connsiteX27" fmla="*/ 2553489 w 3480493"/>
              <a:gd name="connsiteY27" fmla="*/ 2399522 h 2971800"/>
              <a:gd name="connsiteX28" fmla="*/ 2652107 w 3480493"/>
              <a:gd name="connsiteY28" fmla="*/ 2384025 h 2971800"/>
              <a:gd name="connsiteX29" fmla="*/ 2732409 w 3480493"/>
              <a:gd name="connsiteY29" fmla="*/ 2340855 h 2971800"/>
              <a:gd name="connsiteX30" fmla="*/ 2785945 w 3480493"/>
              <a:gd name="connsiteY30" fmla="*/ 2276654 h 2971800"/>
              <a:gd name="connsiteX31" fmla="*/ 2805668 w 3480493"/>
              <a:gd name="connsiteY31" fmla="*/ 2198063 h 2971800"/>
              <a:gd name="connsiteX32" fmla="*/ 2802850 w 3480493"/>
              <a:gd name="connsiteY32" fmla="*/ 2171497 h 2971800"/>
              <a:gd name="connsiteX33" fmla="*/ 2795806 w 3480493"/>
              <a:gd name="connsiteY33" fmla="*/ 2146037 h 2971800"/>
              <a:gd name="connsiteX34" fmla="*/ 2785945 w 3480493"/>
              <a:gd name="connsiteY34" fmla="*/ 2121685 h 2971800"/>
              <a:gd name="connsiteX35" fmla="*/ 2770448 w 3480493"/>
              <a:gd name="connsiteY35" fmla="*/ 2099547 h 2971800"/>
              <a:gd name="connsiteX36" fmla="*/ 3186050 w 3480493"/>
              <a:gd name="connsiteY36" fmla="*/ 2098440 h 2971800"/>
              <a:gd name="connsiteX37" fmla="*/ 3350882 w 3480493"/>
              <a:gd name="connsiteY37" fmla="*/ 2201383 h 2971800"/>
              <a:gd name="connsiteX38" fmla="*/ 3436820 w 3480493"/>
              <a:gd name="connsiteY38" fmla="*/ 2295472 h 2971800"/>
              <a:gd name="connsiteX39" fmla="*/ 3469222 w 3480493"/>
              <a:gd name="connsiteY39" fmla="*/ 2366315 h 2971800"/>
              <a:gd name="connsiteX40" fmla="*/ 3473449 w 3480493"/>
              <a:gd name="connsiteY40" fmla="*/ 2397308 h 2971800"/>
              <a:gd name="connsiteX41" fmla="*/ 3480493 w 3480493"/>
              <a:gd name="connsiteY41" fmla="*/ 2971800 h 2971800"/>
              <a:gd name="connsiteX42" fmla="*/ 1885863 w 3480493"/>
              <a:gd name="connsiteY42" fmla="*/ 2971800 h 2971800"/>
              <a:gd name="connsiteX43" fmla="*/ 1753981 w 3480493"/>
              <a:gd name="connsiteY43" fmla="*/ 2971800 h 2971800"/>
              <a:gd name="connsiteX44" fmla="*/ 1726512 w 3480493"/>
              <a:gd name="connsiteY44" fmla="*/ 2971800 h 2971800"/>
              <a:gd name="connsiteX45" fmla="*/ 1594630 w 3480493"/>
              <a:gd name="connsiteY45" fmla="*/ 2971800 h 2971800"/>
              <a:gd name="connsiteX46" fmla="*/ 0 w 3480493"/>
              <a:gd name="connsiteY46" fmla="*/ 2971800 h 2971800"/>
              <a:gd name="connsiteX47" fmla="*/ 7044 w 3480493"/>
              <a:gd name="connsiteY47" fmla="*/ 2397308 h 2971800"/>
              <a:gd name="connsiteX48" fmla="*/ 11271 w 3480493"/>
              <a:gd name="connsiteY48" fmla="*/ 2366315 h 2971800"/>
              <a:gd name="connsiteX49" fmla="*/ 43673 w 3480493"/>
              <a:gd name="connsiteY49" fmla="*/ 2295472 h 2971800"/>
              <a:gd name="connsiteX50" fmla="*/ 129611 w 3480493"/>
              <a:gd name="connsiteY50" fmla="*/ 2201383 h 2971800"/>
              <a:gd name="connsiteX51" fmla="*/ 294443 w 3480493"/>
              <a:gd name="connsiteY51" fmla="*/ 2098440 h 2971800"/>
              <a:gd name="connsiteX52" fmla="*/ 1735453 w 3480493"/>
              <a:gd name="connsiteY52" fmla="*/ 0 h 2971800"/>
              <a:gd name="connsiteX53" fmla="*/ 1740247 w 3480493"/>
              <a:gd name="connsiteY53" fmla="*/ 318 h 2971800"/>
              <a:gd name="connsiteX54" fmla="*/ 1745040 w 3480493"/>
              <a:gd name="connsiteY54" fmla="*/ 0 h 2971800"/>
              <a:gd name="connsiteX55" fmla="*/ 1745040 w 3480493"/>
              <a:gd name="connsiteY55" fmla="*/ 637 h 2971800"/>
              <a:gd name="connsiteX56" fmla="*/ 1925601 w 3480493"/>
              <a:gd name="connsiteY56" fmla="*/ 12627 h 2971800"/>
              <a:gd name="connsiteX57" fmla="*/ 2324548 w 3480493"/>
              <a:gd name="connsiteY57" fmla="*/ 150549 h 2971800"/>
              <a:gd name="connsiteX58" fmla="*/ 2550039 w 3480493"/>
              <a:gd name="connsiteY58" fmla="*/ 472680 h 2971800"/>
              <a:gd name="connsiteX59" fmla="*/ 2558495 w 3480493"/>
              <a:gd name="connsiteY59" fmla="*/ 800345 h 2971800"/>
              <a:gd name="connsiteX60" fmla="*/ 2499304 w 3480493"/>
              <a:gd name="connsiteY60" fmla="*/ 968606 h 2971800"/>
              <a:gd name="connsiteX61" fmla="*/ 2511987 w 3480493"/>
              <a:gd name="connsiteY61" fmla="*/ 959750 h 2971800"/>
              <a:gd name="connsiteX62" fmla="*/ 2526081 w 3480493"/>
              <a:gd name="connsiteY62" fmla="*/ 948680 h 2971800"/>
              <a:gd name="connsiteX63" fmla="*/ 2541583 w 3480493"/>
              <a:gd name="connsiteY63" fmla="*/ 936504 h 2971800"/>
              <a:gd name="connsiteX64" fmla="*/ 2557086 w 3480493"/>
              <a:gd name="connsiteY64" fmla="*/ 924327 h 2971800"/>
              <a:gd name="connsiteX65" fmla="*/ 2566951 w 3480493"/>
              <a:gd name="connsiteY65" fmla="*/ 917685 h 2971800"/>
              <a:gd name="connsiteX66" fmla="*/ 2575407 w 3480493"/>
              <a:gd name="connsiteY66" fmla="*/ 913257 h 2971800"/>
              <a:gd name="connsiteX67" fmla="*/ 2585272 w 3480493"/>
              <a:gd name="connsiteY67" fmla="*/ 909936 h 2971800"/>
              <a:gd name="connsiteX68" fmla="*/ 2593728 w 3480493"/>
              <a:gd name="connsiteY68" fmla="*/ 909936 h 2971800"/>
              <a:gd name="connsiteX69" fmla="*/ 2619096 w 3480493"/>
              <a:gd name="connsiteY69" fmla="*/ 918792 h 2971800"/>
              <a:gd name="connsiteX70" fmla="*/ 2640235 w 3480493"/>
              <a:gd name="connsiteY70" fmla="*/ 942038 h 2971800"/>
              <a:gd name="connsiteX71" fmla="*/ 2654329 w 3480493"/>
              <a:gd name="connsiteY71" fmla="*/ 975248 h 2971800"/>
              <a:gd name="connsiteX72" fmla="*/ 2662785 w 3480493"/>
              <a:gd name="connsiteY72" fmla="*/ 1013992 h 2971800"/>
              <a:gd name="connsiteX73" fmla="*/ 2657147 w 3480493"/>
              <a:gd name="connsiteY73" fmla="*/ 1063806 h 2971800"/>
              <a:gd name="connsiteX74" fmla="*/ 2633189 w 3480493"/>
              <a:gd name="connsiteY74" fmla="*/ 1112513 h 2971800"/>
              <a:gd name="connsiteX75" fmla="*/ 2606412 w 3480493"/>
              <a:gd name="connsiteY75" fmla="*/ 1164541 h 2971800"/>
              <a:gd name="connsiteX76" fmla="*/ 2590909 w 3480493"/>
              <a:gd name="connsiteY76" fmla="*/ 1225425 h 2971800"/>
              <a:gd name="connsiteX77" fmla="*/ 2585272 w 3480493"/>
              <a:gd name="connsiteY77" fmla="*/ 1251992 h 2971800"/>
              <a:gd name="connsiteX78" fmla="*/ 2572588 w 3480493"/>
              <a:gd name="connsiteY78" fmla="*/ 1267490 h 2971800"/>
              <a:gd name="connsiteX79" fmla="*/ 2555676 w 3480493"/>
              <a:gd name="connsiteY79" fmla="*/ 1276346 h 2971800"/>
              <a:gd name="connsiteX80" fmla="*/ 2537355 w 3480493"/>
              <a:gd name="connsiteY80" fmla="*/ 1278560 h 2971800"/>
              <a:gd name="connsiteX81" fmla="*/ 2514806 w 3480493"/>
              <a:gd name="connsiteY81" fmla="*/ 1276346 h 2971800"/>
              <a:gd name="connsiteX82" fmla="*/ 2496485 w 3480493"/>
              <a:gd name="connsiteY82" fmla="*/ 1271918 h 2971800"/>
              <a:gd name="connsiteX83" fmla="*/ 2482392 w 3480493"/>
              <a:gd name="connsiteY83" fmla="*/ 1266383 h 2971800"/>
              <a:gd name="connsiteX84" fmla="*/ 2476754 w 3480493"/>
              <a:gd name="connsiteY84" fmla="*/ 1264169 h 2971800"/>
              <a:gd name="connsiteX85" fmla="*/ 2448568 w 3480493"/>
              <a:gd name="connsiteY85" fmla="*/ 1305127 h 2971800"/>
              <a:gd name="connsiteX86" fmla="*/ 2390786 w 3480493"/>
              <a:gd name="connsiteY86" fmla="*/ 1389258 h 2971800"/>
              <a:gd name="connsiteX87" fmla="*/ 2324548 w 3480493"/>
              <a:gd name="connsiteY87" fmla="*/ 1485565 h 2971800"/>
              <a:gd name="connsiteX88" fmla="*/ 2273813 w 3480493"/>
              <a:gd name="connsiteY88" fmla="*/ 1559732 h 2971800"/>
              <a:gd name="connsiteX89" fmla="*/ 2263947 w 3480493"/>
              <a:gd name="connsiteY89" fmla="*/ 1585193 h 2971800"/>
              <a:gd name="connsiteX90" fmla="*/ 2265357 w 3480493"/>
              <a:gd name="connsiteY90" fmla="*/ 1613974 h 2971800"/>
              <a:gd name="connsiteX91" fmla="*/ 2273813 w 3480493"/>
              <a:gd name="connsiteY91" fmla="*/ 1646077 h 2971800"/>
              <a:gd name="connsiteX92" fmla="*/ 2287906 w 3480493"/>
              <a:gd name="connsiteY92" fmla="*/ 1677072 h 2971800"/>
              <a:gd name="connsiteX93" fmla="*/ 2318911 w 3480493"/>
              <a:gd name="connsiteY93" fmla="*/ 1723565 h 2971800"/>
              <a:gd name="connsiteX94" fmla="*/ 2359781 w 3480493"/>
              <a:gd name="connsiteY94" fmla="*/ 1763416 h 2971800"/>
              <a:gd name="connsiteX95" fmla="*/ 2409107 w 3480493"/>
              <a:gd name="connsiteY95" fmla="*/ 1797733 h 2971800"/>
              <a:gd name="connsiteX96" fmla="*/ 2466889 w 3480493"/>
              <a:gd name="connsiteY96" fmla="*/ 1823193 h 2971800"/>
              <a:gd name="connsiteX97" fmla="*/ 2573997 w 3480493"/>
              <a:gd name="connsiteY97" fmla="*/ 1861938 h 2971800"/>
              <a:gd name="connsiteX98" fmla="*/ 2714929 w 3480493"/>
              <a:gd name="connsiteY98" fmla="*/ 1912859 h 2971800"/>
              <a:gd name="connsiteX99" fmla="*/ 2882638 w 3480493"/>
              <a:gd name="connsiteY99" fmla="*/ 1971528 h 2971800"/>
              <a:gd name="connsiteX100" fmla="*/ 3072896 w 3480493"/>
              <a:gd name="connsiteY100" fmla="*/ 2037947 h 2971800"/>
              <a:gd name="connsiteX101" fmla="*/ 3088399 w 3480493"/>
              <a:gd name="connsiteY101" fmla="*/ 2043482 h 2971800"/>
              <a:gd name="connsiteX102" fmla="*/ 3103901 w 3480493"/>
              <a:gd name="connsiteY102" fmla="*/ 2049017 h 2971800"/>
              <a:gd name="connsiteX103" fmla="*/ 3119404 w 3480493"/>
              <a:gd name="connsiteY103" fmla="*/ 2055659 h 2971800"/>
              <a:gd name="connsiteX104" fmla="*/ 3133497 w 3480493"/>
              <a:gd name="connsiteY104" fmla="*/ 2061194 h 2971800"/>
              <a:gd name="connsiteX105" fmla="*/ 2758618 w 3480493"/>
              <a:gd name="connsiteY105" fmla="*/ 2061194 h 2971800"/>
              <a:gd name="connsiteX106" fmla="*/ 2734660 w 3480493"/>
              <a:gd name="connsiteY106" fmla="*/ 2061194 h 2971800"/>
              <a:gd name="connsiteX107" fmla="*/ 2709292 w 3480493"/>
              <a:gd name="connsiteY107" fmla="*/ 2061194 h 2971800"/>
              <a:gd name="connsiteX108" fmla="*/ 2717748 w 3480493"/>
              <a:gd name="connsiteY108" fmla="*/ 2067836 h 2971800"/>
              <a:gd name="connsiteX109" fmla="*/ 2726204 w 3480493"/>
              <a:gd name="connsiteY109" fmla="*/ 2074477 h 2971800"/>
              <a:gd name="connsiteX110" fmla="*/ 2733250 w 3480493"/>
              <a:gd name="connsiteY110" fmla="*/ 2082226 h 2971800"/>
              <a:gd name="connsiteX111" fmla="*/ 2741706 w 3480493"/>
              <a:gd name="connsiteY111" fmla="*/ 2089975 h 2971800"/>
              <a:gd name="connsiteX112" fmla="*/ 2758618 w 3480493"/>
              <a:gd name="connsiteY112" fmla="*/ 2112115 h 2971800"/>
              <a:gd name="connsiteX113" fmla="*/ 2771302 w 3480493"/>
              <a:gd name="connsiteY113" fmla="*/ 2135361 h 2971800"/>
              <a:gd name="connsiteX114" fmla="*/ 2779758 w 3480493"/>
              <a:gd name="connsiteY114" fmla="*/ 2161929 h 2971800"/>
              <a:gd name="connsiteX115" fmla="*/ 2782577 w 3480493"/>
              <a:gd name="connsiteY115" fmla="*/ 2188496 h 2971800"/>
              <a:gd name="connsiteX116" fmla="*/ 2765665 w 3480493"/>
              <a:gd name="connsiteY116" fmla="*/ 2256022 h 2971800"/>
              <a:gd name="connsiteX117" fmla="*/ 2719157 w 3480493"/>
              <a:gd name="connsiteY117" fmla="*/ 2311371 h 2971800"/>
              <a:gd name="connsiteX118" fmla="*/ 2650101 w 3480493"/>
              <a:gd name="connsiteY118" fmla="*/ 2347901 h 2971800"/>
              <a:gd name="connsiteX119" fmla="*/ 2565542 w 3480493"/>
              <a:gd name="connsiteY119" fmla="*/ 2362292 h 2971800"/>
              <a:gd name="connsiteX120" fmla="*/ 2479573 w 3480493"/>
              <a:gd name="connsiteY120" fmla="*/ 2349008 h 2971800"/>
              <a:gd name="connsiteX121" fmla="*/ 2410516 w 3480493"/>
              <a:gd name="connsiteY121" fmla="*/ 2311371 h 2971800"/>
              <a:gd name="connsiteX122" fmla="*/ 2362600 w 3480493"/>
              <a:gd name="connsiteY122" fmla="*/ 2257129 h 2971800"/>
              <a:gd name="connsiteX123" fmla="*/ 2345688 w 3480493"/>
              <a:gd name="connsiteY123" fmla="*/ 2189603 h 2971800"/>
              <a:gd name="connsiteX124" fmla="*/ 2348506 w 3480493"/>
              <a:gd name="connsiteY124" fmla="*/ 2163036 h 2971800"/>
              <a:gd name="connsiteX125" fmla="*/ 2355553 w 3480493"/>
              <a:gd name="connsiteY125" fmla="*/ 2136468 h 2971800"/>
              <a:gd name="connsiteX126" fmla="*/ 2368237 w 3480493"/>
              <a:gd name="connsiteY126" fmla="*/ 2112115 h 2971800"/>
              <a:gd name="connsiteX127" fmla="*/ 2385149 w 3480493"/>
              <a:gd name="connsiteY127" fmla="*/ 2089975 h 2971800"/>
              <a:gd name="connsiteX128" fmla="*/ 2392195 w 3480493"/>
              <a:gd name="connsiteY128" fmla="*/ 2082226 h 2971800"/>
              <a:gd name="connsiteX129" fmla="*/ 2400651 w 3480493"/>
              <a:gd name="connsiteY129" fmla="*/ 2075584 h 2971800"/>
              <a:gd name="connsiteX130" fmla="*/ 2407698 w 3480493"/>
              <a:gd name="connsiteY130" fmla="*/ 2068943 h 2971800"/>
              <a:gd name="connsiteX131" fmla="*/ 2417563 w 3480493"/>
              <a:gd name="connsiteY131" fmla="*/ 2062301 h 2971800"/>
              <a:gd name="connsiteX132" fmla="*/ 2390786 w 3480493"/>
              <a:gd name="connsiteY132" fmla="*/ 2062301 h 2971800"/>
              <a:gd name="connsiteX133" fmla="*/ 2368237 w 3480493"/>
              <a:gd name="connsiteY133" fmla="*/ 2062301 h 2971800"/>
              <a:gd name="connsiteX134" fmla="*/ 1849161 w 3480493"/>
              <a:gd name="connsiteY134" fmla="*/ 2063213 h 2971800"/>
              <a:gd name="connsiteX135" fmla="*/ 1742222 w 3480493"/>
              <a:gd name="connsiteY135" fmla="*/ 2063401 h 2971800"/>
              <a:gd name="connsiteX136" fmla="*/ 1742222 w 3480493"/>
              <a:gd name="connsiteY136" fmla="*/ 2063408 h 2971800"/>
              <a:gd name="connsiteX137" fmla="*/ 1740247 w 3480493"/>
              <a:gd name="connsiteY137" fmla="*/ 2063405 h 2971800"/>
              <a:gd name="connsiteX138" fmla="*/ 1738271 w 3480493"/>
              <a:gd name="connsiteY138" fmla="*/ 2063408 h 2971800"/>
              <a:gd name="connsiteX139" fmla="*/ 1738271 w 3480493"/>
              <a:gd name="connsiteY139" fmla="*/ 2063401 h 2971800"/>
              <a:gd name="connsiteX140" fmla="*/ 1631332 w 3480493"/>
              <a:gd name="connsiteY140" fmla="*/ 2063213 h 2971800"/>
              <a:gd name="connsiteX141" fmla="*/ 1112256 w 3480493"/>
              <a:gd name="connsiteY141" fmla="*/ 2062301 h 2971800"/>
              <a:gd name="connsiteX142" fmla="*/ 1089707 w 3480493"/>
              <a:gd name="connsiteY142" fmla="*/ 2062301 h 2971800"/>
              <a:gd name="connsiteX143" fmla="*/ 1062930 w 3480493"/>
              <a:gd name="connsiteY143" fmla="*/ 2062301 h 2971800"/>
              <a:gd name="connsiteX144" fmla="*/ 1072795 w 3480493"/>
              <a:gd name="connsiteY144" fmla="*/ 2068943 h 2971800"/>
              <a:gd name="connsiteX145" fmla="*/ 1079842 w 3480493"/>
              <a:gd name="connsiteY145" fmla="*/ 2075584 h 2971800"/>
              <a:gd name="connsiteX146" fmla="*/ 1088298 w 3480493"/>
              <a:gd name="connsiteY146" fmla="*/ 2082226 h 2971800"/>
              <a:gd name="connsiteX147" fmla="*/ 1095344 w 3480493"/>
              <a:gd name="connsiteY147" fmla="*/ 2089975 h 2971800"/>
              <a:gd name="connsiteX148" fmla="*/ 1112256 w 3480493"/>
              <a:gd name="connsiteY148" fmla="*/ 2112115 h 2971800"/>
              <a:gd name="connsiteX149" fmla="*/ 1124940 w 3480493"/>
              <a:gd name="connsiteY149" fmla="*/ 2136468 h 2971800"/>
              <a:gd name="connsiteX150" fmla="*/ 1131987 w 3480493"/>
              <a:gd name="connsiteY150" fmla="*/ 2163036 h 2971800"/>
              <a:gd name="connsiteX151" fmla="*/ 1134805 w 3480493"/>
              <a:gd name="connsiteY151" fmla="*/ 2189603 h 2971800"/>
              <a:gd name="connsiteX152" fmla="*/ 1117893 w 3480493"/>
              <a:gd name="connsiteY152" fmla="*/ 2257129 h 2971800"/>
              <a:gd name="connsiteX153" fmla="*/ 1069977 w 3480493"/>
              <a:gd name="connsiteY153" fmla="*/ 2311371 h 2971800"/>
              <a:gd name="connsiteX154" fmla="*/ 1000920 w 3480493"/>
              <a:gd name="connsiteY154" fmla="*/ 2349008 h 2971800"/>
              <a:gd name="connsiteX155" fmla="*/ 914951 w 3480493"/>
              <a:gd name="connsiteY155" fmla="*/ 2362292 h 2971800"/>
              <a:gd name="connsiteX156" fmla="*/ 830392 w 3480493"/>
              <a:gd name="connsiteY156" fmla="*/ 2347901 h 2971800"/>
              <a:gd name="connsiteX157" fmla="*/ 761336 w 3480493"/>
              <a:gd name="connsiteY157" fmla="*/ 2311371 h 2971800"/>
              <a:gd name="connsiteX158" fmla="*/ 714828 w 3480493"/>
              <a:gd name="connsiteY158" fmla="*/ 2256022 h 2971800"/>
              <a:gd name="connsiteX159" fmla="*/ 697916 w 3480493"/>
              <a:gd name="connsiteY159" fmla="*/ 2188496 h 2971800"/>
              <a:gd name="connsiteX160" fmla="*/ 700735 w 3480493"/>
              <a:gd name="connsiteY160" fmla="*/ 2161929 h 2971800"/>
              <a:gd name="connsiteX161" fmla="*/ 709191 w 3480493"/>
              <a:gd name="connsiteY161" fmla="*/ 2135361 h 2971800"/>
              <a:gd name="connsiteX162" fmla="*/ 721875 w 3480493"/>
              <a:gd name="connsiteY162" fmla="*/ 2112115 h 2971800"/>
              <a:gd name="connsiteX163" fmla="*/ 738787 w 3480493"/>
              <a:gd name="connsiteY163" fmla="*/ 2089975 h 2971800"/>
              <a:gd name="connsiteX164" fmla="*/ 747243 w 3480493"/>
              <a:gd name="connsiteY164" fmla="*/ 2082226 h 2971800"/>
              <a:gd name="connsiteX165" fmla="*/ 754289 w 3480493"/>
              <a:gd name="connsiteY165" fmla="*/ 2074477 h 2971800"/>
              <a:gd name="connsiteX166" fmla="*/ 762745 w 3480493"/>
              <a:gd name="connsiteY166" fmla="*/ 2067836 h 2971800"/>
              <a:gd name="connsiteX167" fmla="*/ 771201 w 3480493"/>
              <a:gd name="connsiteY167" fmla="*/ 2061194 h 2971800"/>
              <a:gd name="connsiteX168" fmla="*/ 745833 w 3480493"/>
              <a:gd name="connsiteY168" fmla="*/ 2061194 h 2971800"/>
              <a:gd name="connsiteX169" fmla="*/ 721875 w 3480493"/>
              <a:gd name="connsiteY169" fmla="*/ 2061194 h 2971800"/>
              <a:gd name="connsiteX170" fmla="*/ 346996 w 3480493"/>
              <a:gd name="connsiteY170" fmla="*/ 2061194 h 2971800"/>
              <a:gd name="connsiteX171" fmla="*/ 361089 w 3480493"/>
              <a:gd name="connsiteY171" fmla="*/ 2055659 h 2971800"/>
              <a:gd name="connsiteX172" fmla="*/ 376592 w 3480493"/>
              <a:gd name="connsiteY172" fmla="*/ 2049017 h 2971800"/>
              <a:gd name="connsiteX173" fmla="*/ 392094 w 3480493"/>
              <a:gd name="connsiteY173" fmla="*/ 2043482 h 2971800"/>
              <a:gd name="connsiteX174" fmla="*/ 407597 w 3480493"/>
              <a:gd name="connsiteY174" fmla="*/ 2037947 h 2971800"/>
              <a:gd name="connsiteX175" fmla="*/ 597855 w 3480493"/>
              <a:gd name="connsiteY175" fmla="*/ 1971528 h 2971800"/>
              <a:gd name="connsiteX176" fmla="*/ 765564 w 3480493"/>
              <a:gd name="connsiteY176" fmla="*/ 1912859 h 2971800"/>
              <a:gd name="connsiteX177" fmla="*/ 906496 w 3480493"/>
              <a:gd name="connsiteY177" fmla="*/ 1861938 h 2971800"/>
              <a:gd name="connsiteX178" fmla="*/ 1013604 w 3480493"/>
              <a:gd name="connsiteY178" fmla="*/ 1823193 h 2971800"/>
              <a:gd name="connsiteX179" fmla="*/ 1071386 w 3480493"/>
              <a:gd name="connsiteY179" fmla="*/ 1797733 h 2971800"/>
              <a:gd name="connsiteX180" fmla="*/ 1120712 w 3480493"/>
              <a:gd name="connsiteY180" fmla="*/ 1763416 h 2971800"/>
              <a:gd name="connsiteX181" fmla="*/ 1161582 w 3480493"/>
              <a:gd name="connsiteY181" fmla="*/ 1723565 h 2971800"/>
              <a:gd name="connsiteX182" fmla="*/ 1192587 w 3480493"/>
              <a:gd name="connsiteY182" fmla="*/ 1677072 h 2971800"/>
              <a:gd name="connsiteX183" fmla="*/ 1206680 w 3480493"/>
              <a:gd name="connsiteY183" fmla="*/ 1646077 h 2971800"/>
              <a:gd name="connsiteX184" fmla="*/ 1215136 w 3480493"/>
              <a:gd name="connsiteY184" fmla="*/ 1613974 h 2971800"/>
              <a:gd name="connsiteX185" fmla="*/ 1216546 w 3480493"/>
              <a:gd name="connsiteY185" fmla="*/ 1585193 h 2971800"/>
              <a:gd name="connsiteX186" fmla="*/ 1206680 w 3480493"/>
              <a:gd name="connsiteY186" fmla="*/ 1559732 h 2971800"/>
              <a:gd name="connsiteX187" fmla="*/ 1155945 w 3480493"/>
              <a:gd name="connsiteY187" fmla="*/ 1485565 h 2971800"/>
              <a:gd name="connsiteX188" fmla="*/ 1089707 w 3480493"/>
              <a:gd name="connsiteY188" fmla="*/ 1389258 h 2971800"/>
              <a:gd name="connsiteX189" fmla="*/ 1031925 w 3480493"/>
              <a:gd name="connsiteY189" fmla="*/ 1305127 h 2971800"/>
              <a:gd name="connsiteX190" fmla="*/ 1003739 w 3480493"/>
              <a:gd name="connsiteY190" fmla="*/ 1264169 h 2971800"/>
              <a:gd name="connsiteX191" fmla="*/ 998101 w 3480493"/>
              <a:gd name="connsiteY191" fmla="*/ 1266383 h 2971800"/>
              <a:gd name="connsiteX192" fmla="*/ 984008 w 3480493"/>
              <a:gd name="connsiteY192" fmla="*/ 1271918 h 2971800"/>
              <a:gd name="connsiteX193" fmla="*/ 965687 w 3480493"/>
              <a:gd name="connsiteY193" fmla="*/ 1276346 h 2971800"/>
              <a:gd name="connsiteX194" fmla="*/ 943138 w 3480493"/>
              <a:gd name="connsiteY194" fmla="*/ 1278560 h 2971800"/>
              <a:gd name="connsiteX195" fmla="*/ 924817 w 3480493"/>
              <a:gd name="connsiteY195" fmla="*/ 1276346 h 2971800"/>
              <a:gd name="connsiteX196" fmla="*/ 907905 w 3480493"/>
              <a:gd name="connsiteY196" fmla="*/ 1267490 h 2971800"/>
              <a:gd name="connsiteX197" fmla="*/ 895221 w 3480493"/>
              <a:gd name="connsiteY197" fmla="*/ 1251992 h 2971800"/>
              <a:gd name="connsiteX198" fmla="*/ 889584 w 3480493"/>
              <a:gd name="connsiteY198" fmla="*/ 1225425 h 2971800"/>
              <a:gd name="connsiteX199" fmla="*/ 874081 w 3480493"/>
              <a:gd name="connsiteY199" fmla="*/ 1164541 h 2971800"/>
              <a:gd name="connsiteX200" fmla="*/ 847304 w 3480493"/>
              <a:gd name="connsiteY200" fmla="*/ 1112513 h 2971800"/>
              <a:gd name="connsiteX201" fmla="*/ 823346 w 3480493"/>
              <a:gd name="connsiteY201" fmla="*/ 1063806 h 2971800"/>
              <a:gd name="connsiteX202" fmla="*/ 817708 w 3480493"/>
              <a:gd name="connsiteY202" fmla="*/ 1013992 h 2971800"/>
              <a:gd name="connsiteX203" fmla="*/ 826164 w 3480493"/>
              <a:gd name="connsiteY203" fmla="*/ 975248 h 2971800"/>
              <a:gd name="connsiteX204" fmla="*/ 840258 w 3480493"/>
              <a:gd name="connsiteY204" fmla="*/ 942038 h 2971800"/>
              <a:gd name="connsiteX205" fmla="*/ 861397 w 3480493"/>
              <a:gd name="connsiteY205" fmla="*/ 918792 h 2971800"/>
              <a:gd name="connsiteX206" fmla="*/ 886765 w 3480493"/>
              <a:gd name="connsiteY206" fmla="*/ 909936 h 2971800"/>
              <a:gd name="connsiteX207" fmla="*/ 895221 w 3480493"/>
              <a:gd name="connsiteY207" fmla="*/ 909936 h 2971800"/>
              <a:gd name="connsiteX208" fmla="*/ 905086 w 3480493"/>
              <a:gd name="connsiteY208" fmla="*/ 913257 h 2971800"/>
              <a:gd name="connsiteX209" fmla="*/ 913542 w 3480493"/>
              <a:gd name="connsiteY209" fmla="*/ 917685 h 2971800"/>
              <a:gd name="connsiteX210" fmla="*/ 923407 w 3480493"/>
              <a:gd name="connsiteY210" fmla="*/ 924327 h 2971800"/>
              <a:gd name="connsiteX211" fmla="*/ 938910 w 3480493"/>
              <a:gd name="connsiteY211" fmla="*/ 936504 h 2971800"/>
              <a:gd name="connsiteX212" fmla="*/ 954412 w 3480493"/>
              <a:gd name="connsiteY212" fmla="*/ 948680 h 2971800"/>
              <a:gd name="connsiteX213" fmla="*/ 968506 w 3480493"/>
              <a:gd name="connsiteY213" fmla="*/ 959750 h 2971800"/>
              <a:gd name="connsiteX214" fmla="*/ 981189 w 3480493"/>
              <a:gd name="connsiteY214" fmla="*/ 968606 h 2971800"/>
              <a:gd name="connsiteX215" fmla="*/ 921998 w 3480493"/>
              <a:gd name="connsiteY215" fmla="*/ 800345 h 2971800"/>
              <a:gd name="connsiteX216" fmla="*/ 930454 w 3480493"/>
              <a:gd name="connsiteY216" fmla="*/ 472680 h 2971800"/>
              <a:gd name="connsiteX217" fmla="*/ 1155945 w 3480493"/>
              <a:gd name="connsiteY217" fmla="*/ 150549 h 2971800"/>
              <a:gd name="connsiteX218" fmla="*/ 1554892 w 3480493"/>
              <a:gd name="connsiteY218" fmla="*/ 12627 h 2971800"/>
              <a:gd name="connsiteX219" fmla="*/ 1735453 w 3480493"/>
              <a:gd name="connsiteY219" fmla="*/ 637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3480493" h="2971800">
                <a:moveTo>
                  <a:pt x="294443" y="2098440"/>
                </a:moveTo>
                <a:cubicBezTo>
                  <a:pt x="710045" y="2099547"/>
                  <a:pt x="710045" y="2099547"/>
                  <a:pt x="710045" y="2099547"/>
                </a:cubicBezTo>
                <a:cubicBezTo>
                  <a:pt x="704410" y="2106188"/>
                  <a:pt x="698775" y="2113937"/>
                  <a:pt x="694548" y="2121685"/>
                </a:cubicBezTo>
                <a:cubicBezTo>
                  <a:pt x="690322" y="2129434"/>
                  <a:pt x="687504" y="2138289"/>
                  <a:pt x="684687" y="2146037"/>
                </a:cubicBezTo>
                <a:cubicBezTo>
                  <a:pt x="681869" y="2154893"/>
                  <a:pt x="679051" y="2162641"/>
                  <a:pt x="677643" y="2171497"/>
                </a:cubicBezTo>
                <a:cubicBezTo>
                  <a:pt x="676234" y="2180352"/>
                  <a:pt x="674825" y="2189207"/>
                  <a:pt x="674825" y="2198063"/>
                </a:cubicBezTo>
                <a:cubicBezTo>
                  <a:pt x="674825" y="2225736"/>
                  <a:pt x="681869" y="2252302"/>
                  <a:pt x="694548" y="2276654"/>
                </a:cubicBezTo>
                <a:cubicBezTo>
                  <a:pt x="707228" y="2301006"/>
                  <a:pt x="725542" y="2322038"/>
                  <a:pt x="748084" y="2340855"/>
                </a:cubicBezTo>
                <a:cubicBezTo>
                  <a:pt x="770625" y="2358566"/>
                  <a:pt x="798801" y="2372956"/>
                  <a:pt x="828386" y="2384025"/>
                </a:cubicBezTo>
                <a:cubicBezTo>
                  <a:pt x="859380" y="2393988"/>
                  <a:pt x="891783" y="2399522"/>
                  <a:pt x="927004" y="2399522"/>
                </a:cubicBezTo>
                <a:cubicBezTo>
                  <a:pt x="962224" y="2399522"/>
                  <a:pt x="996036" y="2393988"/>
                  <a:pt x="1025621" y="2384025"/>
                </a:cubicBezTo>
                <a:cubicBezTo>
                  <a:pt x="1056615" y="2374063"/>
                  <a:pt x="1083383" y="2359673"/>
                  <a:pt x="1107333" y="2340855"/>
                </a:cubicBezTo>
                <a:cubicBezTo>
                  <a:pt x="1129874" y="2323145"/>
                  <a:pt x="1149597" y="2301006"/>
                  <a:pt x="1162277" y="2277761"/>
                </a:cubicBezTo>
                <a:cubicBezTo>
                  <a:pt x="1174956" y="2253409"/>
                  <a:pt x="1182000" y="2226843"/>
                  <a:pt x="1182000" y="2199170"/>
                </a:cubicBezTo>
                <a:cubicBezTo>
                  <a:pt x="1182000" y="2190314"/>
                  <a:pt x="1182000" y="2181459"/>
                  <a:pt x="1180591" y="2172604"/>
                </a:cubicBezTo>
                <a:cubicBezTo>
                  <a:pt x="1179182" y="2163748"/>
                  <a:pt x="1176365" y="2154893"/>
                  <a:pt x="1173547" y="2147144"/>
                </a:cubicBezTo>
                <a:cubicBezTo>
                  <a:pt x="1170730" y="2138289"/>
                  <a:pt x="1167912" y="2130541"/>
                  <a:pt x="1163685" y="2122792"/>
                </a:cubicBezTo>
                <a:cubicBezTo>
                  <a:pt x="1159459" y="2115044"/>
                  <a:pt x="1153824" y="2107295"/>
                  <a:pt x="1149597" y="2099547"/>
                </a:cubicBezTo>
                <a:lnTo>
                  <a:pt x="1740247" y="2100629"/>
                </a:lnTo>
                <a:lnTo>
                  <a:pt x="2330896" y="2099547"/>
                </a:lnTo>
                <a:cubicBezTo>
                  <a:pt x="2326669" y="2107295"/>
                  <a:pt x="2321034" y="2115044"/>
                  <a:pt x="2316808" y="2122792"/>
                </a:cubicBezTo>
                <a:cubicBezTo>
                  <a:pt x="2312581" y="2130541"/>
                  <a:pt x="2309763" y="2138289"/>
                  <a:pt x="2306946" y="2147144"/>
                </a:cubicBezTo>
                <a:cubicBezTo>
                  <a:pt x="2304128" y="2154893"/>
                  <a:pt x="2301311" y="2163748"/>
                  <a:pt x="2299902" y="2172604"/>
                </a:cubicBezTo>
                <a:cubicBezTo>
                  <a:pt x="2298493" y="2181459"/>
                  <a:pt x="2298493" y="2190314"/>
                  <a:pt x="2298493" y="2199170"/>
                </a:cubicBezTo>
                <a:cubicBezTo>
                  <a:pt x="2298493" y="2226843"/>
                  <a:pt x="2305537" y="2253409"/>
                  <a:pt x="2318216" y="2277761"/>
                </a:cubicBezTo>
                <a:cubicBezTo>
                  <a:pt x="2330896" y="2301006"/>
                  <a:pt x="2350619" y="2323145"/>
                  <a:pt x="2373160" y="2340855"/>
                </a:cubicBezTo>
                <a:cubicBezTo>
                  <a:pt x="2397110" y="2359673"/>
                  <a:pt x="2423878" y="2374063"/>
                  <a:pt x="2454872" y="2384025"/>
                </a:cubicBezTo>
                <a:cubicBezTo>
                  <a:pt x="2484457" y="2393988"/>
                  <a:pt x="2518269" y="2399522"/>
                  <a:pt x="2553489" y="2399522"/>
                </a:cubicBezTo>
                <a:cubicBezTo>
                  <a:pt x="2588710" y="2399522"/>
                  <a:pt x="2621113" y="2393988"/>
                  <a:pt x="2652107" y="2384025"/>
                </a:cubicBezTo>
                <a:cubicBezTo>
                  <a:pt x="2681692" y="2372956"/>
                  <a:pt x="2709868" y="2358566"/>
                  <a:pt x="2732409" y="2340855"/>
                </a:cubicBezTo>
                <a:cubicBezTo>
                  <a:pt x="2754951" y="2322038"/>
                  <a:pt x="2773265" y="2301006"/>
                  <a:pt x="2785945" y="2276654"/>
                </a:cubicBezTo>
                <a:cubicBezTo>
                  <a:pt x="2798624" y="2252302"/>
                  <a:pt x="2805668" y="2225736"/>
                  <a:pt x="2805668" y="2198063"/>
                </a:cubicBezTo>
                <a:cubicBezTo>
                  <a:pt x="2805668" y="2189207"/>
                  <a:pt x="2804259" y="2180352"/>
                  <a:pt x="2802850" y="2171497"/>
                </a:cubicBezTo>
                <a:cubicBezTo>
                  <a:pt x="2801442" y="2162641"/>
                  <a:pt x="2798624" y="2154893"/>
                  <a:pt x="2795806" y="2146037"/>
                </a:cubicBezTo>
                <a:cubicBezTo>
                  <a:pt x="2792989" y="2138289"/>
                  <a:pt x="2790171" y="2129434"/>
                  <a:pt x="2785945" y="2121685"/>
                </a:cubicBezTo>
                <a:cubicBezTo>
                  <a:pt x="2781718" y="2113937"/>
                  <a:pt x="2776083" y="2106188"/>
                  <a:pt x="2770448" y="2099547"/>
                </a:cubicBezTo>
                <a:cubicBezTo>
                  <a:pt x="2770448" y="2099547"/>
                  <a:pt x="2770448" y="2099547"/>
                  <a:pt x="3186050" y="2098440"/>
                </a:cubicBezTo>
                <a:cubicBezTo>
                  <a:pt x="3256491" y="2132754"/>
                  <a:pt x="3311435" y="2167069"/>
                  <a:pt x="3350882" y="2201383"/>
                </a:cubicBezTo>
                <a:cubicBezTo>
                  <a:pt x="3391737" y="2234591"/>
                  <a:pt x="3418505" y="2267799"/>
                  <a:pt x="3436820" y="2295472"/>
                </a:cubicBezTo>
                <a:cubicBezTo>
                  <a:pt x="3455134" y="2324252"/>
                  <a:pt x="3464996" y="2348604"/>
                  <a:pt x="3469222" y="2366315"/>
                </a:cubicBezTo>
                <a:cubicBezTo>
                  <a:pt x="3473449" y="2384025"/>
                  <a:pt x="3473449" y="2395094"/>
                  <a:pt x="3473449" y="2397308"/>
                </a:cubicBezTo>
                <a:cubicBezTo>
                  <a:pt x="3473449" y="2397308"/>
                  <a:pt x="3473449" y="2397308"/>
                  <a:pt x="3480493" y="2971800"/>
                </a:cubicBezTo>
                <a:cubicBezTo>
                  <a:pt x="3480493" y="2971800"/>
                  <a:pt x="3480493" y="2971800"/>
                  <a:pt x="1885863" y="2971800"/>
                </a:cubicBezTo>
                <a:lnTo>
                  <a:pt x="1753981" y="2971800"/>
                </a:lnTo>
                <a:lnTo>
                  <a:pt x="1726512" y="2971800"/>
                </a:lnTo>
                <a:lnTo>
                  <a:pt x="1594630" y="2971800"/>
                </a:lnTo>
                <a:cubicBezTo>
                  <a:pt x="0" y="2971800"/>
                  <a:pt x="0" y="2971800"/>
                  <a:pt x="0" y="2971800"/>
                </a:cubicBezTo>
                <a:cubicBezTo>
                  <a:pt x="7044" y="2397308"/>
                  <a:pt x="7044" y="2397308"/>
                  <a:pt x="7044" y="2397308"/>
                </a:cubicBezTo>
                <a:cubicBezTo>
                  <a:pt x="7044" y="2395094"/>
                  <a:pt x="7044" y="2384025"/>
                  <a:pt x="11271" y="2366315"/>
                </a:cubicBezTo>
                <a:cubicBezTo>
                  <a:pt x="15497" y="2348604"/>
                  <a:pt x="25359" y="2324252"/>
                  <a:pt x="43673" y="2295472"/>
                </a:cubicBezTo>
                <a:cubicBezTo>
                  <a:pt x="61988" y="2267799"/>
                  <a:pt x="88756" y="2234591"/>
                  <a:pt x="129611" y="2201383"/>
                </a:cubicBezTo>
                <a:cubicBezTo>
                  <a:pt x="169058" y="2167069"/>
                  <a:pt x="224002" y="2132754"/>
                  <a:pt x="294443" y="2098440"/>
                </a:cubicBezTo>
                <a:close/>
                <a:moveTo>
                  <a:pt x="1735453" y="0"/>
                </a:moveTo>
                <a:lnTo>
                  <a:pt x="1740247" y="318"/>
                </a:lnTo>
                <a:lnTo>
                  <a:pt x="1745040" y="0"/>
                </a:lnTo>
                <a:lnTo>
                  <a:pt x="1745040" y="637"/>
                </a:lnTo>
                <a:lnTo>
                  <a:pt x="1925601" y="12627"/>
                </a:lnTo>
                <a:cubicBezTo>
                  <a:pt x="2100202" y="34939"/>
                  <a:pt x="2229419" y="84961"/>
                  <a:pt x="2324548" y="150549"/>
                </a:cubicBezTo>
                <a:cubicBezTo>
                  <a:pt x="2452796" y="239107"/>
                  <a:pt x="2519034" y="355340"/>
                  <a:pt x="2550039" y="472680"/>
                </a:cubicBezTo>
                <a:cubicBezTo>
                  <a:pt x="2581044" y="590019"/>
                  <a:pt x="2575407" y="708466"/>
                  <a:pt x="2558495" y="800345"/>
                </a:cubicBezTo>
                <a:cubicBezTo>
                  <a:pt x="2541583" y="892224"/>
                  <a:pt x="2513397" y="957536"/>
                  <a:pt x="2499304" y="968606"/>
                </a:cubicBezTo>
                <a:cubicBezTo>
                  <a:pt x="2503532" y="966392"/>
                  <a:pt x="2507759" y="963071"/>
                  <a:pt x="2511987" y="959750"/>
                </a:cubicBezTo>
                <a:cubicBezTo>
                  <a:pt x="2516215" y="955322"/>
                  <a:pt x="2521853" y="952001"/>
                  <a:pt x="2526081" y="948680"/>
                </a:cubicBezTo>
                <a:cubicBezTo>
                  <a:pt x="2531718" y="944252"/>
                  <a:pt x="2535946" y="940932"/>
                  <a:pt x="2541583" y="936504"/>
                </a:cubicBezTo>
                <a:cubicBezTo>
                  <a:pt x="2545811" y="932076"/>
                  <a:pt x="2551448" y="928755"/>
                  <a:pt x="2557086" y="924327"/>
                </a:cubicBezTo>
                <a:cubicBezTo>
                  <a:pt x="2559904" y="922113"/>
                  <a:pt x="2562723" y="919899"/>
                  <a:pt x="2566951" y="917685"/>
                </a:cubicBezTo>
                <a:cubicBezTo>
                  <a:pt x="2569769" y="915471"/>
                  <a:pt x="2572588" y="914364"/>
                  <a:pt x="2575407" y="913257"/>
                </a:cubicBezTo>
                <a:cubicBezTo>
                  <a:pt x="2578225" y="912150"/>
                  <a:pt x="2582453" y="911043"/>
                  <a:pt x="2585272" y="909936"/>
                </a:cubicBezTo>
                <a:cubicBezTo>
                  <a:pt x="2588091" y="909936"/>
                  <a:pt x="2590909" y="909936"/>
                  <a:pt x="2593728" y="909936"/>
                </a:cubicBezTo>
                <a:cubicBezTo>
                  <a:pt x="2602184" y="909936"/>
                  <a:pt x="2610640" y="913257"/>
                  <a:pt x="2619096" y="918792"/>
                </a:cubicBezTo>
                <a:cubicBezTo>
                  <a:pt x="2627552" y="924327"/>
                  <a:pt x="2634598" y="932076"/>
                  <a:pt x="2640235" y="942038"/>
                </a:cubicBezTo>
                <a:cubicBezTo>
                  <a:pt x="2645873" y="950894"/>
                  <a:pt x="2651510" y="963071"/>
                  <a:pt x="2654329" y="975248"/>
                </a:cubicBezTo>
                <a:cubicBezTo>
                  <a:pt x="2658557" y="987425"/>
                  <a:pt x="2661375" y="1000708"/>
                  <a:pt x="2662785" y="1013992"/>
                </a:cubicBezTo>
                <a:cubicBezTo>
                  <a:pt x="2665603" y="1031704"/>
                  <a:pt x="2662785" y="1048308"/>
                  <a:pt x="2657147" y="1063806"/>
                </a:cubicBezTo>
                <a:cubicBezTo>
                  <a:pt x="2651510" y="1080411"/>
                  <a:pt x="2643054" y="1095908"/>
                  <a:pt x="2633189" y="1112513"/>
                </a:cubicBezTo>
                <a:cubicBezTo>
                  <a:pt x="2624733" y="1129118"/>
                  <a:pt x="2614868" y="1145723"/>
                  <a:pt x="2606412" y="1164541"/>
                </a:cubicBezTo>
                <a:cubicBezTo>
                  <a:pt x="2599365" y="1183360"/>
                  <a:pt x="2593728" y="1203285"/>
                  <a:pt x="2590909" y="1225425"/>
                </a:cubicBezTo>
                <a:cubicBezTo>
                  <a:pt x="2590909" y="1236495"/>
                  <a:pt x="2588091" y="1244244"/>
                  <a:pt x="2585272" y="1251992"/>
                </a:cubicBezTo>
                <a:cubicBezTo>
                  <a:pt x="2582453" y="1258634"/>
                  <a:pt x="2576816" y="1264169"/>
                  <a:pt x="2572588" y="1267490"/>
                </a:cubicBezTo>
                <a:cubicBezTo>
                  <a:pt x="2566951" y="1271918"/>
                  <a:pt x="2561314" y="1274132"/>
                  <a:pt x="2555676" y="1276346"/>
                </a:cubicBezTo>
                <a:cubicBezTo>
                  <a:pt x="2550039" y="1278560"/>
                  <a:pt x="2542992" y="1278560"/>
                  <a:pt x="2537355" y="1278560"/>
                </a:cubicBezTo>
                <a:cubicBezTo>
                  <a:pt x="2528899" y="1278560"/>
                  <a:pt x="2521853" y="1277453"/>
                  <a:pt x="2514806" y="1276346"/>
                </a:cubicBezTo>
                <a:cubicBezTo>
                  <a:pt x="2507759" y="1275239"/>
                  <a:pt x="2502122" y="1273025"/>
                  <a:pt x="2496485" y="1271918"/>
                </a:cubicBezTo>
                <a:cubicBezTo>
                  <a:pt x="2490848" y="1269704"/>
                  <a:pt x="2486620" y="1268597"/>
                  <a:pt x="2482392" y="1266383"/>
                </a:cubicBezTo>
                <a:cubicBezTo>
                  <a:pt x="2479573" y="1265276"/>
                  <a:pt x="2476754" y="1264169"/>
                  <a:pt x="2476754" y="1264169"/>
                </a:cubicBezTo>
                <a:cubicBezTo>
                  <a:pt x="2475345" y="1266383"/>
                  <a:pt x="2464071" y="1281881"/>
                  <a:pt x="2448568" y="1305127"/>
                </a:cubicBezTo>
                <a:cubicBezTo>
                  <a:pt x="2433066" y="1327267"/>
                  <a:pt x="2413335" y="1358262"/>
                  <a:pt x="2390786" y="1389258"/>
                </a:cubicBezTo>
                <a:cubicBezTo>
                  <a:pt x="2369646" y="1421360"/>
                  <a:pt x="2345688" y="1455676"/>
                  <a:pt x="2324548" y="1485565"/>
                </a:cubicBezTo>
                <a:cubicBezTo>
                  <a:pt x="2304818" y="1515453"/>
                  <a:pt x="2286496" y="1542021"/>
                  <a:pt x="2273813" y="1559732"/>
                </a:cubicBezTo>
                <a:cubicBezTo>
                  <a:pt x="2268175" y="1567481"/>
                  <a:pt x="2265357" y="1576337"/>
                  <a:pt x="2263947" y="1585193"/>
                </a:cubicBezTo>
                <a:cubicBezTo>
                  <a:pt x="2262538" y="1594049"/>
                  <a:pt x="2263947" y="1604012"/>
                  <a:pt x="2265357" y="1613974"/>
                </a:cubicBezTo>
                <a:cubicBezTo>
                  <a:pt x="2266766" y="1623937"/>
                  <a:pt x="2269585" y="1635007"/>
                  <a:pt x="2273813" y="1646077"/>
                </a:cubicBezTo>
                <a:cubicBezTo>
                  <a:pt x="2278041" y="1656040"/>
                  <a:pt x="2282268" y="1667109"/>
                  <a:pt x="2287906" y="1677072"/>
                </a:cubicBezTo>
                <a:cubicBezTo>
                  <a:pt x="2296362" y="1693677"/>
                  <a:pt x="2307636" y="1709175"/>
                  <a:pt x="2318911" y="1723565"/>
                </a:cubicBezTo>
                <a:cubicBezTo>
                  <a:pt x="2331595" y="1737956"/>
                  <a:pt x="2344279" y="1751240"/>
                  <a:pt x="2359781" y="1763416"/>
                </a:cubicBezTo>
                <a:cubicBezTo>
                  <a:pt x="2375284" y="1775593"/>
                  <a:pt x="2392195" y="1787770"/>
                  <a:pt x="2409107" y="1797733"/>
                </a:cubicBezTo>
                <a:cubicBezTo>
                  <a:pt x="2427428" y="1807696"/>
                  <a:pt x="2445749" y="1816551"/>
                  <a:pt x="2466889" y="1823193"/>
                </a:cubicBezTo>
                <a:cubicBezTo>
                  <a:pt x="2496485" y="1834263"/>
                  <a:pt x="2533127" y="1847547"/>
                  <a:pt x="2573997" y="1861938"/>
                </a:cubicBezTo>
                <a:cubicBezTo>
                  <a:pt x="2616277" y="1877435"/>
                  <a:pt x="2662785" y="1894040"/>
                  <a:pt x="2714929" y="1912859"/>
                </a:cubicBezTo>
                <a:cubicBezTo>
                  <a:pt x="2765665" y="1930570"/>
                  <a:pt x="2822038" y="1950496"/>
                  <a:pt x="2882638" y="1971528"/>
                </a:cubicBezTo>
                <a:cubicBezTo>
                  <a:pt x="2941830" y="1992561"/>
                  <a:pt x="3005249" y="2014701"/>
                  <a:pt x="3072896" y="2037947"/>
                </a:cubicBezTo>
                <a:cubicBezTo>
                  <a:pt x="3078534" y="2040161"/>
                  <a:pt x="3082762" y="2042375"/>
                  <a:pt x="3088399" y="2043482"/>
                </a:cubicBezTo>
                <a:cubicBezTo>
                  <a:pt x="3094036" y="2045696"/>
                  <a:pt x="3099673" y="2047910"/>
                  <a:pt x="3103901" y="2049017"/>
                </a:cubicBezTo>
                <a:cubicBezTo>
                  <a:pt x="3109539" y="2051231"/>
                  <a:pt x="3113767" y="2053445"/>
                  <a:pt x="3119404" y="2055659"/>
                </a:cubicBezTo>
                <a:cubicBezTo>
                  <a:pt x="3123632" y="2056766"/>
                  <a:pt x="3129269" y="2058980"/>
                  <a:pt x="3133497" y="2061194"/>
                </a:cubicBezTo>
                <a:cubicBezTo>
                  <a:pt x="3133497" y="2061194"/>
                  <a:pt x="3133497" y="2061194"/>
                  <a:pt x="2758618" y="2061194"/>
                </a:cubicBezTo>
                <a:cubicBezTo>
                  <a:pt x="2758618" y="2061194"/>
                  <a:pt x="2758618" y="2061194"/>
                  <a:pt x="2734660" y="2061194"/>
                </a:cubicBezTo>
                <a:cubicBezTo>
                  <a:pt x="2734660" y="2061194"/>
                  <a:pt x="2734660" y="2061194"/>
                  <a:pt x="2709292" y="2061194"/>
                </a:cubicBezTo>
                <a:cubicBezTo>
                  <a:pt x="2712111" y="2063408"/>
                  <a:pt x="2714929" y="2065622"/>
                  <a:pt x="2717748" y="2067836"/>
                </a:cubicBezTo>
                <a:cubicBezTo>
                  <a:pt x="2720567" y="2070050"/>
                  <a:pt x="2723385" y="2072263"/>
                  <a:pt x="2726204" y="2074477"/>
                </a:cubicBezTo>
                <a:cubicBezTo>
                  <a:pt x="2729022" y="2076691"/>
                  <a:pt x="2731841" y="2080012"/>
                  <a:pt x="2733250" y="2082226"/>
                </a:cubicBezTo>
                <a:cubicBezTo>
                  <a:pt x="2736069" y="2084440"/>
                  <a:pt x="2738888" y="2086654"/>
                  <a:pt x="2741706" y="2089975"/>
                </a:cubicBezTo>
                <a:cubicBezTo>
                  <a:pt x="2747344" y="2096617"/>
                  <a:pt x="2752981" y="2104366"/>
                  <a:pt x="2758618" y="2112115"/>
                </a:cubicBezTo>
                <a:cubicBezTo>
                  <a:pt x="2762846" y="2119864"/>
                  <a:pt x="2767074" y="2127612"/>
                  <a:pt x="2771302" y="2135361"/>
                </a:cubicBezTo>
                <a:cubicBezTo>
                  <a:pt x="2774121" y="2144217"/>
                  <a:pt x="2776939" y="2153073"/>
                  <a:pt x="2779758" y="2161929"/>
                </a:cubicBezTo>
                <a:cubicBezTo>
                  <a:pt x="2781167" y="2170785"/>
                  <a:pt x="2782577" y="2179640"/>
                  <a:pt x="2782577" y="2188496"/>
                </a:cubicBezTo>
                <a:cubicBezTo>
                  <a:pt x="2782577" y="2212850"/>
                  <a:pt x="2776939" y="2234989"/>
                  <a:pt x="2765665" y="2256022"/>
                </a:cubicBezTo>
                <a:cubicBezTo>
                  <a:pt x="2754390" y="2277055"/>
                  <a:pt x="2738888" y="2295873"/>
                  <a:pt x="2719157" y="2311371"/>
                </a:cubicBezTo>
                <a:cubicBezTo>
                  <a:pt x="2699427" y="2326869"/>
                  <a:pt x="2675468" y="2339045"/>
                  <a:pt x="2650101" y="2347901"/>
                </a:cubicBezTo>
                <a:cubicBezTo>
                  <a:pt x="2623324" y="2356757"/>
                  <a:pt x="2595137" y="2362292"/>
                  <a:pt x="2565542" y="2362292"/>
                </a:cubicBezTo>
                <a:cubicBezTo>
                  <a:pt x="2534537" y="2362292"/>
                  <a:pt x="2506350" y="2357864"/>
                  <a:pt x="2479573" y="2349008"/>
                </a:cubicBezTo>
                <a:cubicBezTo>
                  <a:pt x="2454205" y="2340152"/>
                  <a:pt x="2430247" y="2326869"/>
                  <a:pt x="2410516" y="2311371"/>
                </a:cubicBezTo>
                <a:cubicBezTo>
                  <a:pt x="2390786" y="2295873"/>
                  <a:pt x="2373874" y="2277055"/>
                  <a:pt x="2362600" y="2257129"/>
                </a:cubicBezTo>
                <a:cubicBezTo>
                  <a:pt x="2351325" y="2236096"/>
                  <a:pt x="2345688" y="2213957"/>
                  <a:pt x="2345688" y="2189603"/>
                </a:cubicBezTo>
                <a:cubicBezTo>
                  <a:pt x="2345688" y="2180747"/>
                  <a:pt x="2345688" y="2171892"/>
                  <a:pt x="2348506" y="2163036"/>
                </a:cubicBezTo>
                <a:cubicBezTo>
                  <a:pt x="2349916" y="2153073"/>
                  <a:pt x="2352734" y="2145324"/>
                  <a:pt x="2355553" y="2136468"/>
                </a:cubicBezTo>
                <a:cubicBezTo>
                  <a:pt x="2359781" y="2128719"/>
                  <a:pt x="2364009" y="2119864"/>
                  <a:pt x="2368237" y="2112115"/>
                </a:cubicBezTo>
                <a:cubicBezTo>
                  <a:pt x="2373874" y="2104366"/>
                  <a:pt x="2379511" y="2096617"/>
                  <a:pt x="2385149" y="2089975"/>
                </a:cubicBezTo>
                <a:cubicBezTo>
                  <a:pt x="2387967" y="2087761"/>
                  <a:pt x="2390786" y="2084440"/>
                  <a:pt x="2392195" y="2082226"/>
                </a:cubicBezTo>
                <a:cubicBezTo>
                  <a:pt x="2395014" y="2080012"/>
                  <a:pt x="2397833" y="2077798"/>
                  <a:pt x="2400651" y="2075584"/>
                </a:cubicBezTo>
                <a:cubicBezTo>
                  <a:pt x="2403470" y="2073370"/>
                  <a:pt x="2404879" y="2071156"/>
                  <a:pt x="2407698" y="2068943"/>
                </a:cubicBezTo>
                <a:cubicBezTo>
                  <a:pt x="2410516" y="2066729"/>
                  <a:pt x="2413335" y="2064515"/>
                  <a:pt x="2417563" y="2062301"/>
                </a:cubicBezTo>
                <a:cubicBezTo>
                  <a:pt x="2417563" y="2062301"/>
                  <a:pt x="2417563" y="2062301"/>
                  <a:pt x="2390786" y="2062301"/>
                </a:cubicBezTo>
                <a:cubicBezTo>
                  <a:pt x="2390786" y="2062301"/>
                  <a:pt x="2390786" y="2062301"/>
                  <a:pt x="2368237" y="2062301"/>
                </a:cubicBezTo>
                <a:cubicBezTo>
                  <a:pt x="2368237" y="2062301"/>
                  <a:pt x="2368237" y="2062301"/>
                  <a:pt x="1849161" y="2063213"/>
                </a:cubicBezTo>
                <a:lnTo>
                  <a:pt x="1742222" y="2063401"/>
                </a:lnTo>
                <a:lnTo>
                  <a:pt x="1742222" y="2063408"/>
                </a:lnTo>
                <a:lnTo>
                  <a:pt x="1740247" y="2063405"/>
                </a:lnTo>
                <a:lnTo>
                  <a:pt x="1738271" y="2063408"/>
                </a:lnTo>
                <a:lnTo>
                  <a:pt x="1738271" y="2063401"/>
                </a:lnTo>
                <a:lnTo>
                  <a:pt x="1631332" y="2063213"/>
                </a:lnTo>
                <a:cubicBezTo>
                  <a:pt x="1112256" y="2062301"/>
                  <a:pt x="1112256" y="2062301"/>
                  <a:pt x="1112256" y="2062301"/>
                </a:cubicBezTo>
                <a:cubicBezTo>
                  <a:pt x="1089707" y="2062301"/>
                  <a:pt x="1089707" y="2062301"/>
                  <a:pt x="1089707" y="2062301"/>
                </a:cubicBezTo>
                <a:cubicBezTo>
                  <a:pt x="1062930" y="2062301"/>
                  <a:pt x="1062930" y="2062301"/>
                  <a:pt x="1062930" y="2062301"/>
                </a:cubicBezTo>
                <a:cubicBezTo>
                  <a:pt x="1067158" y="2064515"/>
                  <a:pt x="1069977" y="2066729"/>
                  <a:pt x="1072795" y="2068943"/>
                </a:cubicBezTo>
                <a:cubicBezTo>
                  <a:pt x="1075614" y="2071156"/>
                  <a:pt x="1077023" y="2073370"/>
                  <a:pt x="1079842" y="2075584"/>
                </a:cubicBezTo>
                <a:cubicBezTo>
                  <a:pt x="1082660" y="2077798"/>
                  <a:pt x="1085479" y="2080012"/>
                  <a:pt x="1088298" y="2082226"/>
                </a:cubicBezTo>
                <a:cubicBezTo>
                  <a:pt x="1089707" y="2084440"/>
                  <a:pt x="1092526" y="2087761"/>
                  <a:pt x="1095344" y="2089975"/>
                </a:cubicBezTo>
                <a:cubicBezTo>
                  <a:pt x="1100982" y="2096617"/>
                  <a:pt x="1106619" y="2104366"/>
                  <a:pt x="1112256" y="2112115"/>
                </a:cubicBezTo>
                <a:cubicBezTo>
                  <a:pt x="1116484" y="2119864"/>
                  <a:pt x="1120712" y="2128719"/>
                  <a:pt x="1124940" y="2136468"/>
                </a:cubicBezTo>
                <a:cubicBezTo>
                  <a:pt x="1127759" y="2145324"/>
                  <a:pt x="1130577" y="2153073"/>
                  <a:pt x="1131987" y="2163036"/>
                </a:cubicBezTo>
                <a:cubicBezTo>
                  <a:pt x="1134805" y="2171892"/>
                  <a:pt x="1134805" y="2180747"/>
                  <a:pt x="1134805" y="2189603"/>
                </a:cubicBezTo>
                <a:cubicBezTo>
                  <a:pt x="1134805" y="2213957"/>
                  <a:pt x="1129168" y="2236096"/>
                  <a:pt x="1117893" y="2257129"/>
                </a:cubicBezTo>
                <a:cubicBezTo>
                  <a:pt x="1106619" y="2277055"/>
                  <a:pt x="1089707" y="2295873"/>
                  <a:pt x="1069977" y="2311371"/>
                </a:cubicBezTo>
                <a:cubicBezTo>
                  <a:pt x="1050246" y="2326869"/>
                  <a:pt x="1026288" y="2340152"/>
                  <a:pt x="1000920" y="2349008"/>
                </a:cubicBezTo>
                <a:cubicBezTo>
                  <a:pt x="974143" y="2357864"/>
                  <a:pt x="945956" y="2362292"/>
                  <a:pt x="914951" y="2362292"/>
                </a:cubicBezTo>
                <a:cubicBezTo>
                  <a:pt x="885356" y="2362292"/>
                  <a:pt x="857169" y="2356757"/>
                  <a:pt x="830392" y="2347901"/>
                </a:cubicBezTo>
                <a:cubicBezTo>
                  <a:pt x="805025" y="2339045"/>
                  <a:pt x="781066" y="2326869"/>
                  <a:pt x="761336" y="2311371"/>
                </a:cubicBezTo>
                <a:cubicBezTo>
                  <a:pt x="741605" y="2295873"/>
                  <a:pt x="726103" y="2277055"/>
                  <a:pt x="714828" y="2256022"/>
                </a:cubicBezTo>
                <a:cubicBezTo>
                  <a:pt x="703554" y="2234989"/>
                  <a:pt x="697916" y="2212850"/>
                  <a:pt x="697916" y="2188496"/>
                </a:cubicBezTo>
                <a:cubicBezTo>
                  <a:pt x="697916" y="2179640"/>
                  <a:pt x="699326" y="2170785"/>
                  <a:pt x="700735" y="2161929"/>
                </a:cubicBezTo>
                <a:cubicBezTo>
                  <a:pt x="703554" y="2153073"/>
                  <a:pt x="706372" y="2144217"/>
                  <a:pt x="709191" y="2135361"/>
                </a:cubicBezTo>
                <a:cubicBezTo>
                  <a:pt x="713419" y="2127612"/>
                  <a:pt x="717647" y="2119864"/>
                  <a:pt x="721875" y="2112115"/>
                </a:cubicBezTo>
                <a:cubicBezTo>
                  <a:pt x="727512" y="2104366"/>
                  <a:pt x="733149" y="2096617"/>
                  <a:pt x="738787" y="2089975"/>
                </a:cubicBezTo>
                <a:cubicBezTo>
                  <a:pt x="741605" y="2086654"/>
                  <a:pt x="744424" y="2084440"/>
                  <a:pt x="747243" y="2082226"/>
                </a:cubicBezTo>
                <a:cubicBezTo>
                  <a:pt x="748652" y="2080012"/>
                  <a:pt x="751471" y="2076691"/>
                  <a:pt x="754289" y="2074477"/>
                </a:cubicBezTo>
                <a:cubicBezTo>
                  <a:pt x="757108" y="2072263"/>
                  <a:pt x="759926" y="2070050"/>
                  <a:pt x="762745" y="2067836"/>
                </a:cubicBezTo>
                <a:cubicBezTo>
                  <a:pt x="765564" y="2065622"/>
                  <a:pt x="768382" y="2063408"/>
                  <a:pt x="771201" y="2061194"/>
                </a:cubicBezTo>
                <a:cubicBezTo>
                  <a:pt x="745833" y="2061194"/>
                  <a:pt x="745833" y="2061194"/>
                  <a:pt x="745833" y="2061194"/>
                </a:cubicBezTo>
                <a:cubicBezTo>
                  <a:pt x="721875" y="2061194"/>
                  <a:pt x="721875" y="2061194"/>
                  <a:pt x="721875" y="2061194"/>
                </a:cubicBezTo>
                <a:cubicBezTo>
                  <a:pt x="346996" y="2061194"/>
                  <a:pt x="346996" y="2061194"/>
                  <a:pt x="346996" y="2061194"/>
                </a:cubicBezTo>
                <a:cubicBezTo>
                  <a:pt x="351224" y="2058980"/>
                  <a:pt x="356861" y="2056766"/>
                  <a:pt x="361089" y="2055659"/>
                </a:cubicBezTo>
                <a:cubicBezTo>
                  <a:pt x="366726" y="2053445"/>
                  <a:pt x="370954" y="2051231"/>
                  <a:pt x="376592" y="2049017"/>
                </a:cubicBezTo>
                <a:cubicBezTo>
                  <a:pt x="380820" y="2047910"/>
                  <a:pt x="386457" y="2045696"/>
                  <a:pt x="392094" y="2043482"/>
                </a:cubicBezTo>
                <a:cubicBezTo>
                  <a:pt x="397731" y="2042375"/>
                  <a:pt x="401959" y="2040161"/>
                  <a:pt x="407597" y="2037947"/>
                </a:cubicBezTo>
                <a:cubicBezTo>
                  <a:pt x="475244" y="2014701"/>
                  <a:pt x="538663" y="1992561"/>
                  <a:pt x="597855" y="1971528"/>
                </a:cubicBezTo>
                <a:cubicBezTo>
                  <a:pt x="658455" y="1950496"/>
                  <a:pt x="714828" y="1930570"/>
                  <a:pt x="765564" y="1912859"/>
                </a:cubicBezTo>
                <a:cubicBezTo>
                  <a:pt x="817708" y="1894040"/>
                  <a:pt x="864216" y="1877435"/>
                  <a:pt x="906496" y="1861938"/>
                </a:cubicBezTo>
                <a:cubicBezTo>
                  <a:pt x="947366" y="1847547"/>
                  <a:pt x="984008" y="1834263"/>
                  <a:pt x="1013604" y="1823193"/>
                </a:cubicBezTo>
                <a:cubicBezTo>
                  <a:pt x="1034744" y="1816551"/>
                  <a:pt x="1053065" y="1807696"/>
                  <a:pt x="1071386" y="1797733"/>
                </a:cubicBezTo>
                <a:cubicBezTo>
                  <a:pt x="1088298" y="1787770"/>
                  <a:pt x="1105209" y="1775593"/>
                  <a:pt x="1120712" y="1763416"/>
                </a:cubicBezTo>
                <a:cubicBezTo>
                  <a:pt x="1136214" y="1751240"/>
                  <a:pt x="1148898" y="1737956"/>
                  <a:pt x="1161582" y="1723565"/>
                </a:cubicBezTo>
                <a:cubicBezTo>
                  <a:pt x="1172857" y="1709175"/>
                  <a:pt x="1184131" y="1693677"/>
                  <a:pt x="1192587" y="1677072"/>
                </a:cubicBezTo>
                <a:cubicBezTo>
                  <a:pt x="1198225" y="1667109"/>
                  <a:pt x="1202452" y="1656040"/>
                  <a:pt x="1206680" y="1646077"/>
                </a:cubicBezTo>
                <a:cubicBezTo>
                  <a:pt x="1210908" y="1635007"/>
                  <a:pt x="1213727" y="1623937"/>
                  <a:pt x="1215136" y="1613974"/>
                </a:cubicBezTo>
                <a:cubicBezTo>
                  <a:pt x="1216546" y="1604012"/>
                  <a:pt x="1217955" y="1594049"/>
                  <a:pt x="1216546" y="1585193"/>
                </a:cubicBezTo>
                <a:cubicBezTo>
                  <a:pt x="1215136" y="1576337"/>
                  <a:pt x="1212318" y="1567481"/>
                  <a:pt x="1206680" y="1559732"/>
                </a:cubicBezTo>
                <a:cubicBezTo>
                  <a:pt x="1193997" y="1542021"/>
                  <a:pt x="1175675" y="1515453"/>
                  <a:pt x="1155945" y="1485565"/>
                </a:cubicBezTo>
                <a:cubicBezTo>
                  <a:pt x="1134805" y="1455676"/>
                  <a:pt x="1110847" y="1421360"/>
                  <a:pt x="1089707" y="1389258"/>
                </a:cubicBezTo>
                <a:cubicBezTo>
                  <a:pt x="1067158" y="1358262"/>
                  <a:pt x="1047427" y="1327267"/>
                  <a:pt x="1031925" y="1305127"/>
                </a:cubicBezTo>
                <a:cubicBezTo>
                  <a:pt x="1016422" y="1281881"/>
                  <a:pt x="1005148" y="1266383"/>
                  <a:pt x="1003739" y="1264169"/>
                </a:cubicBezTo>
                <a:cubicBezTo>
                  <a:pt x="1003739" y="1264169"/>
                  <a:pt x="1000920" y="1265276"/>
                  <a:pt x="998101" y="1266383"/>
                </a:cubicBezTo>
                <a:cubicBezTo>
                  <a:pt x="993873" y="1268597"/>
                  <a:pt x="989645" y="1269704"/>
                  <a:pt x="984008" y="1271918"/>
                </a:cubicBezTo>
                <a:cubicBezTo>
                  <a:pt x="978371" y="1273025"/>
                  <a:pt x="972734" y="1275239"/>
                  <a:pt x="965687" y="1276346"/>
                </a:cubicBezTo>
                <a:cubicBezTo>
                  <a:pt x="958640" y="1277453"/>
                  <a:pt x="951594" y="1278560"/>
                  <a:pt x="943138" y="1278560"/>
                </a:cubicBezTo>
                <a:cubicBezTo>
                  <a:pt x="937501" y="1278560"/>
                  <a:pt x="930454" y="1278560"/>
                  <a:pt x="924817" y="1276346"/>
                </a:cubicBezTo>
                <a:cubicBezTo>
                  <a:pt x="919179" y="1274132"/>
                  <a:pt x="913542" y="1271918"/>
                  <a:pt x="907905" y="1267490"/>
                </a:cubicBezTo>
                <a:cubicBezTo>
                  <a:pt x="903677" y="1264169"/>
                  <a:pt x="898040" y="1258634"/>
                  <a:pt x="895221" y="1251992"/>
                </a:cubicBezTo>
                <a:cubicBezTo>
                  <a:pt x="892402" y="1244244"/>
                  <a:pt x="889584" y="1236495"/>
                  <a:pt x="889584" y="1225425"/>
                </a:cubicBezTo>
                <a:cubicBezTo>
                  <a:pt x="886765" y="1203285"/>
                  <a:pt x="881128" y="1183360"/>
                  <a:pt x="874081" y="1164541"/>
                </a:cubicBezTo>
                <a:cubicBezTo>
                  <a:pt x="865625" y="1145723"/>
                  <a:pt x="855760" y="1129118"/>
                  <a:pt x="847304" y="1112513"/>
                </a:cubicBezTo>
                <a:cubicBezTo>
                  <a:pt x="837439" y="1095908"/>
                  <a:pt x="828983" y="1080411"/>
                  <a:pt x="823346" y="1063806"/>
                </a:cubicBezTo>
                <a:cubicBezTo>
                  <a:pt x="817708" y="1048308"/>
                  <a:pt x="814890" y="1031704"/>
                  <a:pt x="817708" y="1013992"/>
                </a:cubicBezTo>
                <a:cubicBezTo>
                  <a:pt x="819118" y="1000708"/>
                  <a:pt x="821936" y="987425"/>
                  <a:pt x="826164" y="975248"/>
                </a:cubicBezTo>
                <a:cubicBezTo>
                  <a:pt x="828983" y="963071"/>
                  <a:pt x="834620" y="950894"/>
                  <a:pt x="840258" y="942038"/>
                </a:cubicBezTo>
                <a:cubicBezTo>
                  <a:pt x="845895" y="932076"/>
                  <a:pt x="852941" y="924327"/>
                  <a:pt x="861397" y="918792"/>
                </a:cubicBezTo>
                <a:cubicBezTo>
                  <a:pt x="869853" y="913257"/>
                  <a:pt x="878309" y="909936"/>
                  <a:pt x="886765" y="909936"/>
                </a:cubicBezTo>
                <a:cubicBezTo>
                  <a:pt x="889584" y="909936"/>
                  <a:pt x="892402" y="909936"/>
                  <a:pt x="895221" y="909936"/>
                </a:cubicBezTo>
                <a:cubicBezTo>
                  <a:pt x="898040" y="911043"/>
                  <a:pt x="902268" y="912150"/>
                  <a:pt x="905086" y="913257"/>
                </a:cubicBezTo>
                <a:cubicBezTo>
                  <a:pt x="907905" y="914364"/>
                  <a:pt x="910724" y="915471"/>
                  <a:pt x="913542" y="917685"/>
                </a:cubicBezTo>
                <a:cubicBezTo>
                  <a:pt x="917770" y="919899"/>
                  <a:pt x="920589" y="922113"/>
                  <a:pt x="923407" y="924327"/>
                </a:cubicBezTo>
                <a:cubicBezTo>
                  <a:pt x="929045" y="928755"/>
                  <a:pt x="934682" y="932076"/>
                  <a:pt x="938910" y="936504"/>
                </a:cubicBezTo>
                <a:cubicBezTo>
                  <a:pt x="944547" y="940932"/>
                  <a:pt x="948775" y="944252"/>
                  <a:pt x="954412" y="948680"/>
                </a:cubicBezTo>
                <a:cubicBezTo>
                  <a:pt x="958640" y="952001"/>
                  <a:pt x="964278" y="955322"/>
                  <a:pt x="968506" y="959750"/>
                </a:cubicBezTo>
                <a:cubicBezTo>
                  <a:pt x="972734" y="963071"/>
                  <a:pt x="976961" y="966392"/>
                  <a:pt x="981189" y="968606"/>
                </a:cubicBezTo>
                <a:cubicBezTo>
                  <a:pt x="967096" y="957536"/>
                  <a:pt x="938910" y="892224"/>
                  <a:pt x="921998" y="800345"/>
                </a:cubicBezTo>
                <a:cubicBezTo>
                  <a:pt x="905086" y="708466"/>
                  <a:pt x="899449" y="590019"/>
                  <a:pt x="930454" y="472680"/>
                </a:cubicBezTo>
                <a:cubicBezTo>
                  <a:pt x="961459" y="355340"/>
                  <a:pt x="1027697" y="239107"/>
                  <a:pt x="1155945" y="150549"/>
                </a:cubicBezTo>
                <a:cubicBezTo>
                  <a:pt x="1251074" y="84961"/>
                  <a:pt x="1380291" y="34939"/>
                  <a:pt x="1554892" y="12627"/>
                </a:cubicBezTo>
                <a:lnTo>
                  <a:pt x="1735453" y="63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2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4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-1921" y="8809490"/>
            <a:ext cx="5017346" cy="4905917"/>
          </a:xfrm>
          <a:custGeom>
            <a:avLst/>
            <a:gdLst>
              <a:gd name="connsiteX0" fmla="*/ 629301 w 1881995"/>
              <a:gd name="connsiteY0" fmla="*/ 0 h 1839719"/>
              <a:gd name="connsiteX1" fmla="*/ 1881995 w 1881995"/>
              <a:gd name="connsiteY1" fmla="*/ 1252693 h 1839719"/>
              <a:gd name="connsiteX2" fmla="*/ 1294968 w 1881995"/>
              <a:gd name="connsiteY2" fmla="*/ 1839719 h 1839719"/>
              <a:gd name="connsiteX3" fmla="*/ 0 w 1881995"/>
              <a:gd name="connsiteY3" fmla="*/ 1839719 h 1839719"/>
              <a:gd name="connsiteX4" fmla="*/ 0 w 1881995"/>
              <a:gd name="connsiteY4" fmla="*/ 629301 h 183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995" h="1839719">
                <a:moveTo>
                  <a:pt x="629301" y="0"/>
                </a:moveTo>
                <a:lnTo>
                  <a:pt x="1881995" y="1252693"/>
                </a:lnTo>
                <a:lnTo>
                  <a:pt x="1294968" y="1839719"/>
                </a:lnTo>
                <a:lnTo>
                  <a:pt x="0" y="1839719"/>
                </a:lnTo>
                <a:lnTo>
                  <a:pt x="0" y="6293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9" hasCustomPrompt="1"/>
          </p:nvPr>
        </p:nvSpPr>
        <p:spPr>
          <a:xfrm>
            <a:off x="16959847" y="3352116"/>
            <a:ext cx="7417804" cy="9804531"/>
          </a:xfrm>
          <a:custGeom>
            <a:avLst/>
            <a:gdLst>
              <a:gd name="connsiteX0" fmla="*/ 1838352 w 2782401"/>
              <a:gd name="connsiteY0" fmla="*/ 0 h 3676699"/>
              <a:gd name="connsiteX1" fmla="*/ 2782401 w 2782401"/>
              <a:gd name="connsiteY1" fmla="*/ 944049 h 3676699"/>
              <a:gd name="connsiteX2" fmla="*/ 2782401 w 2782401"/>
              <a:gd name="connsiteY2" fmla="*/ 2732651 h 3676699"/>
              <a:gd name="connsiteX3" fmla="*/ 1838352 w 2782401"/>
              <a:gd name="connsiteY3" fmla="*/ 3676699 h 3676699"/>
              <a:gd name="connsiteX4" fmla="*/ 0 w 2782401"/>
              <a:gd name="connsiteY4" fmla="*/ 1838350 h 367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401" h="3676699">
                <a:moveTo>
                  <a:pt x="1838352" y="0"/>
                </a:moveTo>
                <a:lnTo>
                  <a:pt x="2782401" y="944049"/>
                </a:lnTo>
                <a:lnTo>
                  <a:pt x="2782401" y="2732651"/>
                </a:lnTo>
                <a:lnTo>
                  <a:pt x="1838352" y="3676699"/>
                </a:lnTo>
                <a:lnTo>
                  <a:pt x="0" y="18383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0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 rot="1109790">
            <a:off x="769947" y="8140660"/>
            <a:ext cx="5370828" cy="3616419"/>
          </a:xfrm>
          <a:custGeom>
            <a:avLst/>
            <a:gdLst>
              <a:gd name="connsiteX0" fmla="*/ 0 w 2014585"/>
              <a:gd name="connsiteY0" fmla="*/ 118473 h 1356157"/>
              <a:gd name="connsiteX1" fmla="*/ 1938961 w 2014585"/>
              <a:gd name="connsiteY1" fmla="*/ 0 h 1356157"/>
              <a:gd name="connsiteX2" fmla="*/ 2014585 w 2014585"/>
              <a:gd name="connsiteY2" fmla="*/ 1237684 h 1356157"/>
              <a:gd name="connsiteX3" fmla="*/ 75624 w 2014585"/>
              <a:gd name="connsiteY3" fmla="*/ 1356157 h 13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585" h="1356157">
                <a:moveTo>
                  <a:pt x="0" y="118473"/>
                </a:moveTo>
                <a:lnTo>
                  <a:pt x="1938961" y="0"/>
                </a:lnTo>
                <a:lnTo>
                  <a:pt x="2014585" y="1237684"/>
                </a:lnTo>
                <a:lnTo>
                  <a:pt x="75624" y="135615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2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4" hasCustomPrompt="1"/>
          </p:nvPr>
        </p:nvSpPr>
        <p:spPr>
          <a:xfrm rot="20217248">
            <a:off x="6216502" y="4409164"/>
            <a:ext cx="5590573" cy="3999149"/>
          </a:xfrm>
          <a:custGeom>
            <a:avLst/>
            <a:gdLst>
              <a:gd name="connsiteX0" fmla="*/ 2097011 w 2097011"/>
              <a:gd name="connsiteY0" fmla="*/ 271895 h 1499681"/>
              <a:gd name="connsiteX1" fmla="*/ 1923455 w 2097011"/>
              <a:gd name="connsiteY1" fmla="*/ 1499681 h 1499681"/>
              <a:gd name="connsiteX2" fmla="*/ 0 w 2097011"/>
              <a:gd name="connsiteY2" fmla="*/ 1227786 h 1499681"/>
              <a:gd name="connsiteX3" fmla="*/ 173556 w 2097011"/>
              <a:gd name="connsiteY3" fmla="*/ 0 h 149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011" h="1499681">
                <a:moveTo>
                  <a:pt x="2097011" y="271895"/>
                </a:moveTo>
                <a:lnTo>
                  <a:pt x="1923455" y="1499681"/>
                </a:lnTo>
                <a:lnTo>
                  <a:pt x="0" y="1227786"/>
                </a:lnTo>
                <a:lnTo>
                  <a:pt x="173556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2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11500507" y="8112472"/>
            <a:ext cx="5178856" cy="3306645"/>
          </a:xfrm>
          <a:custGeom>
            <a:avLst/>
            <a:gdLst>
              <a:gd name="connsiteX0" fmla="*/ 0 w 1942577"/>
              <a:gd name="connsiteY0" fmla="*/ 0 h 1239992"/>
              <a:gd name="connsiteX1" fmla="*/ 1942577 w 1942577"/>
              <a:gd name="connsiteY1" fmla="*/ 0 h 1239992"/>
              <a:gd name="connsiteX2" fmla="*/ 1942577 w 1942577"/>
              <a:gd name="connsiteY2" fmla="*/ 1239992 h 1239992"/>
              <a:gd name="connsiteX3" fmla="*/ 0 w 1942577"/>
              <a:gd name="connsiteY3" fmla="*/ 1239992 h 1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2">
                <a:moveTo>
                  <a:pt x="0" y="0"/>
                </a:moveTo>
                <a:lnTo>
                  <a:pt x="1942577" y="0"/>
                </a:lnTo>
                <a:lnTo>
                  <a:pt x="1942577" y="1239992"/>
                </a:lnTo>
                <a:lnTo>
                  <a:pt x="0" y="12399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2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6" hasCustomPrompt="1"/>
          </p:nvPr>
        </p:nvSpPr>
        <p:spPr>
          <a:xfrm rot="20700000">
            <a:off x="17502498" y="4755412"/>
            <a:ext cx="5178856" cy="3306648"/>
          </a:xfrm>
          <a:custGeom>
            <a:avLst/>
            <a:gdLst>
              <a:gd name="connsiteX0" fmla="*/ 1942577 w 1942577"/>
              <a:gd name="connsiteY0" fmla="*/ 0 h 1239993"/>
              <a:gd name="connsiteX1" fmla="*/ 1942577 w 1942577"/>
              <a:gd name="connsiteY1" fmla="*/ 1239993 h 1239993"/>
              <a:gd name="connsiteX2" fmla="*/ 0 w 1942577"/>
              <a:gd name="connsiteY2" fmla="*/ 1239992 h 1239993"/>
              <a:gd name="connsiteX3" fmla="*/ 0 w 1942577"/>
              <a:gd name="connsiteY3" fmla="*/ 0 h 123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3">
                <a:moveTo>
                  <a:pt x="1942577" y="0"/>
                </a:moveTo>
                <a:lnTo>
                  <a:pt x="1942577" y="1239993"/>
                </a:lnTo>
                <a:lnTo>
                  <a:pt x="0" y="12399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2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9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015735" y="6686304"/>
            <a:ext cx="7516442" cy="606449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992839" y="4216400"/>
            <a:ext cx="5078677" cy="409763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8125883" y="7721464"/>
            <a:ext cx="5078677" cy="409763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7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3493240" y="9211968"/>
            <a:ext cx="5078677" cy="409763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11069018" y="5337269"/>
            <a:ext cx="5674575" cy="409763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16032578" y="3339253"/>
            <a:ext cx="5078677" cy="409763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18246882" y="6844317"/>
            <a:ext cx="5078677" cy="409763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0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16251768" y="3877968"/>
            <a:ext cx="7073792" cy="409763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15739" y="3877968"/>
            <a:ext cx="7073792" cy="409763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108623" y="7670800"/>
            <a:ext cx="10157354" cy="511363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 lIns="0" tIns="0" rIns="0" bIns="487509" anchor="b">
            <a:noAutofit/>
          </a:bodyPr>
          <a:lstStyle>
            <a:lvl1pPr algn="ctr" rtl="0">
              <a:buNone/>
              <a:defRPr sz="3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6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7798" y="3781274"/>
            <a:ext cx="3785870" cy="3786189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1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072274" y="4129629"/>
            <a:ext cx="8192074" cy="819420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243755" tIns="243755" rIns="243755" bIns="2681301" anchor="b">
            <a:noAutofit/>
          </a:bodyPr>
          <a:lstStyle>
            <a:lvl1pPr marL="0" indent="0" algn="ctr">
              <a:buNone/>
              <a:defRPr sz="2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 hasCustomPrompt="1"/>
          </p:nvPr>
        </p:nvSpPr>
        <p:spPr>
          <a:xfrm>
            <a:off x="1839811" y="4401816"/>
            <a:ext cx="3633672" cy="3634619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 hasCustomPrompt="1"/>
          </p:nvPr>
        </p:nvSpPr>
        <p:spPr>
          <a:xfrm>
            <a:off x="12666860" y="4365427"/>
            <a:ext cx="4663852" cy="4665067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 hasCustomPrompt="1"/>
          </p:nvPr>
        </p:nvSpPr>
        <p:spPr>
          <a:xfrm>
            <a:off x="6728516" y="7168866"/>
            <a:ext cx="5198401" cy="5199755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 hasCustomPrompt="1"/>
          </p:nvPr>
        </p:nvSpPr>
        <p:spPr>
          <a:xfrm>
            <a:off x="18658948" y="8741272"/>
            <a:ext cx="4021811" cy="4022859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755" tIns="121877" rIns="243755" bIns="121877" numCol="1" rtlCol="0" anchor="t" anchorCtr="0" compatLnSpc="1">
            <a:prstTxWarp prst="textNoShape">
              <a:avLst/>
            </a:prstTxWarp>
          </a:bodyPr>
          <a:lstStyle/>
          <a:p>
            <a:pPr algn="ctr" defTabSz="2437547"/>
            <a:endParaRPr lang="en-US" sz="4800">
              <a:solidFill>
                <a:srgbClr val="262626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2104713" y="3187200"/>
            <a:ext cx="20168224" cy="1003843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0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186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87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134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5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4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5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6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7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8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1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2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3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4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6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7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8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9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60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61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62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63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66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68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69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70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72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78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80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81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82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83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84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85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119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grpSp>
            <p:nvGrpSpPr>
              <p:cNvPr id="12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21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2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3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4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5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8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9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0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1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2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3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grpSp>
            <p:nvGrpSpPr>
              <p:cNvPr id="10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03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4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6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7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8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9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0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1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2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3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4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5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6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7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4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30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0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1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2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3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4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5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6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7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8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9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0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1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2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3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4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5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6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59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1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2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3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4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5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6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7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8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9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0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1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2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3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4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5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6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7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8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9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0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1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2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3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4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5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6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7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8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9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90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91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92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93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98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99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16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 hasCustomPrompt="1"/>
          </p:nvPr>
        </p:nvSpPr>
        <p:spPr>
          <a:xfrm>
            <a:off x="1839811" y="4401816"/>
            <a:ext cx="3633672" cy="3634619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 hasCustomPrompt="1"/>
          </p:nvPr>
        </p:nvSpPr>
        <p:spPr>
          <a:xfrm>
            <a:off x="12666860" y="4365427"/>
            <a:ext cx="4663852" cy="4665067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 hasCustomPrompt="1"/>
          </p:nvPr>
        </p:nvSpPr>
        <p:spPr>
          <a:xfrm>
            <a:off x="6728516" y="7168866"/>
            <a:ext cx="5198401" cy="5199755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 hasCustomPrompt="1"/>
          </p:nvPr>
        </p:nvSpPr>
        <p:spPr>
          <a:xfrm>
            <a:off x="18658948" y="8741272"/>
            <a:ext cx="4021811" cy="4022859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lIns="243755" tIns="121877" rIns="243755" bIns="731264" anchor="b">
            <a:noAutofit/>
          </a:bodyPr>
          <a:lstStyle>
            <a:lvl1pPr algn="ct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2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12993127" y="3912925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015735" y="3912925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18981821" y="7820432"/>
            <a:ext cx="4343738" cy="4738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7004431" y="7818384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8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 userDrawn="1"/>
        </p:nvSpPr>
        <p:spPr bwMode="auto"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755" tIns="121877" rIns="243755" bIns="121877" numCol="1" rtlCol="0" anchor="t" anchorCtr="0" compatLnSpc="1">
            <a:prstTxWarp prst="textNoShape">
              <a:avLst/>
            </a:prstTxWarp>
          </a:bodyPr>
          <a:lstStyle/>
          <a:p>
            <a:pPr algn="ctr" defTabSz="2437547"/>
            <a:endParaRPr lang="en-US" sz="4800">
              <a:solidFill>
                <a:srgbClr val="262626"/>
              </a:solidFill>
            </a:endParaRPr>
          </a:p>
        </p:txBody>
      </p:sp>
      <p:grpSp>
        <p:nvGrpSpPr>
          <p:cNvPr id="191" name="Group 190"/>
          <p:cNvGrpSpPr/>
          <p:nvPr userDrawn="1"/>
        </p:nvGrpSpPr>
        <p:grpSpPr>
          <a:xfrm>
            <a:off x="2104713" y="3187200"/>
            <a:ext cx="20168224" cy="1003843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92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4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5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2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3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4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5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6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7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8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9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0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1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2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3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4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5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6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7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8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9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0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1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2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3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4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5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6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7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8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9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0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1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2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3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4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5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6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7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8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9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0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1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2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3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4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5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6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7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8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9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0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1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2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3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4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297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grpSp>
            <p:nvGrpSpPr>
              <p:cNvPr id="298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299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0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1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2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3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4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5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6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7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8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9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0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1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5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79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grpSp>
            <p:nvGrpSpPr>
              <p:cNvPr id="280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1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2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3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4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5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6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7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8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9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0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1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2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3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4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6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2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3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4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5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6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7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8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9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0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1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2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3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4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5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6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7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8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9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0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1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2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3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4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5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6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7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8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9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0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1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2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3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4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5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6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7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8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9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0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1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2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3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4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5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6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7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8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9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0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1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2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3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4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5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6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7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8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9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0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1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2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3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4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5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6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7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8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198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0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1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9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0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1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2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4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5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6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7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8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12993127" y="3912925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015735" y="3912925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18981821" y="7820432"/>
            <a:ext cx="4343738" cy="47383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9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7004431" y="7818384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5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015735" y="7927611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18977891" y="3847880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003120" y="3847880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12990504" y="7927611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7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 bwMode="auto"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755" tIns="121877" rIns="243755" bIns="121877" numCol="1" rtlCol="0" anchor="t" anchorCtr="0" compatLnSpc="1">
            <a:prstTxWarp prst="textNoShape">
              <a:avLst/>
            </a:prstTxWarp>
          </a:bodyPr>
          <a:lstStyle/>
          <a:p>
            <a:pPr algn="ctr" defTabSz="2437547"/>
            <a:endParaRPr lang="en-US" sz="4800">
              <a:solidFill>
                <a:srgbClr val="262626"/>
              </a:solidFill>
            </a:endParaRPr>
          </a:p>
        </p:txBody>
      </p:sp>
      <p:grpSp>
        <p:nvGrpSpPr>
          <p:cNvPr id="195" name="Group 194"/>
          <p:cNvGrpSpPr/>
          <p:nvPr userDrawn="1"/>
        </p:nvGrpSpPr>
        <p:grpSpPr>
          <a:xfrm>
            <a:off x="2104713" y="3187200"/>
            <a:ext cx="20168224" cy="10038432"/>
            <a:chOff x="874886" y="1276350"/>
            <a:chExt cx="7335877" cy="3650376"/>
          </a:xfrm>
          <a:solidFill>
            <a:schemeClr val="bg1">
              <a:alpha val="50000"/>
            </a:schemeClr>
          </a:solidFill>
          <a:effectLst/>
        </p:grpSpPr>
        <p:grpSp>
          <p:nvGrpSpPr>
            <p:cNvPr id="196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8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9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6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7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8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9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0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1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2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3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4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5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6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7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8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9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0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1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2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3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4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5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6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7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8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9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0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1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2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3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4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5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6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7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8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9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0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1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2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3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4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5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6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7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8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9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0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1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2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3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4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5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6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7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8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301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grpSp>
            <p:nvGrpSpPr>
              <p:cNvPr id="302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303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4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5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6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7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8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9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0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1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2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3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4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5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9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83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grpSp>
            <p:nvGrpSpPr>
              <p:cNvPr id="284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5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6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7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8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9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0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1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2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3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4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7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8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9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0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00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6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7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8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9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0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1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2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3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4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5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6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1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2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3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4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5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6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7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8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9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0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1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2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3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4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5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6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7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8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9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0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1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2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3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4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5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6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7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8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9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0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1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2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3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4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5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6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7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8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9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0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1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2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3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4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5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6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7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8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9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80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81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82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202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4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5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03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4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5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6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7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8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0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1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2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3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1015735" y="7927611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1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18977891" y="3847880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003120" y="3847880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12990504" y="7927611"/>
            <a:ext cx="4347668" cy="4742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731264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1015735" y="4259267"/>
            <a:ext cx="3232358" cy="32332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243755" tIns="0" rIns="243755" bIns="487509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 hasCustomPrompt="1"/>
          </p:nvPr>
        </p:nvSpPr>
        <p:spPr>
          <a:xfrm>
            <a:off x="1015735" y="9111200"/>
            <a:ext cx="3232358" cy="32332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243755" tIns="0" rIns="243755" bIns="487509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 hasCustomPrompt="1"/>
          </p:nvPr>
        </p:nvSpPr>
        <p:spPr>
          <a:xfrm>
            <a:off x="8239854" y="3865267"/>
            <a:ext cx="4020153" cy="40212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243755" tIns="0" rIns="243755" bIns="487509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 hasCustomPrompt="1"/>
          </p:nvPr>
        </p:nvSpPr>
        <p:spPr>
          <a:xfrm>
            <a:off x="16251767" y="4259267"/>
            <a:ext cx="3232358" cy="32332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243755" tIns="0" rIns="243755" bIns="487509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 hasCustomPrompt="1"/>
          </p:nvPr>
        </p:nvSpPr>
        <p:spPr>
          <a:xfrm>
            <a:off x="16251767" y="9111200"/>
            <a:ext cx="3232358" cy="32332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243755" tIns="0" rIns="243755" bIns="487509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 hasCustomPrompt="1"/>
          </p:nvPr>
        </p:nvSpPr>
        <p:spPr>
          <a:xfrm>
            <a:off x="8239854" y="8717200"/>
            <a:ext cx="4020153" cy="40212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243755" tIns="0" rIns="243755" bIns="487509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/>
          <p:cNvSpPr/>
          <p:nvPr userDrawn="1"/>
        </p:nvSpPr>
        <p:spPr bwMode="auto"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755" tIns="121877" rIns="243755" bIns="121877" numCol="1" rtlCol="0" anchor="t" anchorCtr="0" compatLnSpc="1">
            <a:prstTxWarp prst="textNoShape">
              <a:avLst/>
            </a:prstTxWarp>
          </a:bodyPr>
          <a:lstStyle/>
          <a:p>
            <a:pPr algn="ctr" defTabSz="2437547"/>
            <a:endParaRPr lang="en-US" sz="4800">
              <a:solidFill>
                <a:srgbClr val="262626"/>
              </a:solidFill>
            </a:endParaRPr>
          </a:p>
        </p:txBody>
      </p:sp>
      <p:grpSp>
        <p:nvGrpSpPr>
          <p:cNvPr id="193" name="Group 192"/>
          <p:cNvGrpSpPr/>
          <p:nvPr userDrawn="1"/>
        </p:nvGrpSpPr>
        <p:grpSpPr>
          <a:xfrm>
            <a:off x="2104713" y="3187200"/>
            <a:ext cx="20168224" cy="1003843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94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6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7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4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5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6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7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8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9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0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1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2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3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4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5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6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7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8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29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0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1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2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3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4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5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6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7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8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39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0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1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2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3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4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5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6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7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8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49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0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1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2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3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4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5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6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7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8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59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0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1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2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3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4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65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6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299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grpSp>
            <p:nvGrpSpPr>
              <p:cNvPr id="30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301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2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3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4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5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6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7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8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9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0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1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2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3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7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81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grpSp>
            <p:nvGrpSpPr>
              <p:cNvPr id="28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3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4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5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6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7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8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9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0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1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2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3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4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7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8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8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4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5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6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7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8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9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0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1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2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3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4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5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6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7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8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9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0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1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2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3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4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5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6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7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8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9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0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1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2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3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4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5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6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7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8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9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0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1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2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3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4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5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6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7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8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9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0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1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2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3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4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5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6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7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8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9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0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1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2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3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4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5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6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7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8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9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80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200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2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3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437547"/>
                  <a:endParaRPr lang="en-US" sz="4800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01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2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3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4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5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6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7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8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0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1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437547"/>
                <a:endParaRPr lang="en-US" sz="4800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1887548" y="3539064"/>
            <a:ext cx="3232358" cy="32332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lIns="243755" tIns="0" rIns="243755" bIns="487509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 hasCustomPrompt="1"/>
          </p:nvPr>
        </p:nvSpPr>
        <p:spPr>
          <a:xfrm>
            <a:off x="1887548" y="8390997"/>
            <a:ext cx="3232358" cy="32332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lIns="243755" tIns="0" rIns="243755" bIns="487509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 hasCustomPrompt="1"/>
          </p:nvPr>
        </p:nvSpPr>
        <p:spPr>
          <a:xfrm>
            <a:off x="10550524" y="3539064"/>
            <a:ext cx="3232358" cy="32332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lIns="243755" tIns="0" rIns="243755" bIns="487509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 hasCustomPrompt="1"/>
          </p:nvPr>
        </p:nvSpPr>
        <p:spPr>
          <a:xfrm>
            <a:off x="19213497" y="3539064"/>
            <a:ext cx="3232358" cy="32332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lIns="243755" tIns="0" rIns="243755" bIns="487509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 hasCustomPrompt="1"/>
          </p:nvPr>
        </p:nvSpPr>
        <p:spPr>
          <a:xfrm>
            <a:off x="19213497" y="8390997"/>
            <a:ext cx="3232358" cy="32332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lIns="243755" tIns="0" rIns="243755" bIns="487509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 hasCustomPrompt="1"/>
          </p:nvPr>
        </p:nvSpPr>
        <p:spPr>
          <a:xfrm>
            <a:off x="10550524" y="8390997"/>
            <a:ext cx="3232358" cy="323320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lIns="243755" tIns="0" rIns="243755" bIns="487509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9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013033" y="3403600"/>
            <a:ext cx="3331063" cy="33319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lIns="243755" tIns="0" rIns="243755" bIns="487509" anchor="b"/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7682713" y="3403600"/>
            <a:ext cx="3331063" cy="33319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lIns="243755" tIns="0" rIns="243755" bIns="487509" anchor="b"/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13352391" y="3403600"/>
            <a:ext cx="3331063" cy="33319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lIns="243755" tIns="0" rIns="243755" bIns="487509" anchor="b"/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19022069" y="3403600"/>
            <a:ext cx="3331063" cy="33319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lIns="243755" tIns="0" rIns="243755" bIns="487509" anchor="b"/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2013033" y="8305800"/>
            <a:ext cx="3331063" cy="33319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lIns="243755" tIns="0" rIns="243755" bIns="487509" anchor="b"/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7682713" y="8305800"/>
            <a:ext cx="3331063" cy="33319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lIns="243755" tIns="0" rIns="243755" bIns="487509" anchor="b"/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13352391" y="8305800"/>
            <a:ext cx="3331063" cy="33319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lIns="243755" tIns="0" rIns="243755" bIns="487509" anchor="b"/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19022069" y="8305800"/>
            <a:ext cx="3331063" cy="33319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lIns="243755" tIns="0" rIns="243755" bIns="487509" anchor="b"/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0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188825" y="6858000"/>
            <a:ext cx="12188825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2188825" y="0"/>
            <a:ext cx="12188825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38" y="2356860"/>
            <a:ext cx="22309826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15" indent="0">
              <a:buNone/>
              <a:defRPr sz="3200"/>
            </a:lvl2pPr>
            <a:lvl3pPr marL="2437424" indent="0">
              <a:buNone/>
              <a:defRPr sz="2700"/>
            </a:lvl3pPr>
            <a:lvl4pPr marL="3656139" indent="0">
              <a:buNone/>
              <a:defRPr sz="2400"/>
            </a:lvl4pPr>
            <a:lvl5pPr marL="4874851" indent="0">
              <a:buNone/>
              <a:defRPr sz="2400"/>
            </a:lvl5pPr>
            <a:lvl6pPr marL="6093563" indent="0">
              <a:buNone/>
              <a:defRPr sz="2400"/>
            </a:lvl6pPr>
            <a:lvl7pPr marL="7312275" indent="0">
              <a:buNone/>
              <a:defRPr sz="2400"/>
            </a:lvl7pPr>
            <a:lvl8pPr marL="8530987" indent="0">
              <a:buNone/>
              <a:defRPr sz="2400"/>
            </a:lvl8pPr>
            <a:lvl9pPr marL="9749702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15738" y="910175"/>
            <a:ext cx="22309826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8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2188825" y="0"/>
            <a:ext cx="12188825" cy="137160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243755" tIns="121877" rIns="243755" bIns="1218773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9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93336"/>
            <a:ext cx="24377650" cy="10329333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243755" tIns="121877" rIns="243755" bIns="1218773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5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-3" y="-8"/>
            <a:ext cx="24377650" cy="13716005"/>
          </a:xfrm>
          <a:custGeom>
            <a:avLst/>
            <a:gdLst>
              <a:gd name="connsiteX0" fmla="*/ 4572000 w 9144000"/>
              <a:gd name="connsiteY0" fmla="*/ 880112 h 5143502"/>
              <a:gd name="connsiteX1" fmla="*/ 7124353 w 9144000"/>
              <a:gd name="connsiteY1" fmla="*/ 5143502 h 5143502"/>
              <a:gd name="connsiteX2" fmla="*/ 2019647 w 9144000"/>
              <a:gd name="connsiteY2" fmla="*/ 5143502 h 5143502"/>
              <a:gd name="connsiteX3" fmla="*/ 7086600 w 9144000"/>
              <a:gd name="connsiteY3" fmla="*/ 0 h 5143502"/>
              <a:gd name="connsiteX4" fmla="*/ 9144000 w 9144000"/>
              <a:gd name="connsiteY4" fmla="*/ 0 h 5143502"/>
              <a:gd name="connsiteX5" fmla="*/ 9144000 w 9144000"/>
              <a:gd name="connsiteY5" fmla="*/ 1999674 h 5143502"/>
              <a:gd name="connsiteX6" fmla="*/ 9144000 w 9144000"/>
              <a:gd name="connsiteY6" fmla="*/ 2343151 h 5143502"/>
              <a:gd name="connsiteX7" fmla="*/ 9144000 w 9144000"/>
              <a:gd name="connsiteY7" fmla="*/ 5143502 h 5143502"/>
              <a:gd name="connsiteX8" fmla="*/ 7315157 w 9144000"/>
              <a:gd name="connsiteY8" fmla="*/ 5143502 h 5143502"/>
              <a:gd name="connsiteX9" fmla="*/ 4572000 w 9144000"/>
              <a:gd name="connsiteY9" fmla="*/ 546184 h 5143502"/>
              <a:gd name="connsiteX10" fmla="*/ 1828844 w 9144000"/>
              <a:gd name="connsiteY10" fmla="*/ 5143502 h 5143502"/>
              <a:gd name="connsiteX11" fmla="*/ 1 w 9144000"/>
              <a:gd name="connsiteY11" fmla="*/ 5143502 h 5143502"/>
              <a:gd name="connsiteX12" fmla="*/ 1 w 9144000"/>
              <a:gd name="connsiteY12" fmla="*/ 2343153 h 5143502"/>
              <a:gd name="connsiteX13" fmla="*/ 0 w 9144000"/>
              <a:gd name="connsiteY13" fmla="*/ 2343153 h 5143502"/>
              <a:gd name="connsiteX14" fmla="*/ 0 w 9144000"/>
              <a:gd name="connsiteY14" fmla="*/ 2 h 5143502"/>
              <a:gd name="connsiteX15" fmla="*/ 1193178 w 9144000"/>
              <a:gd name="connsiteY15" fmla="*/ 2 h 5143502"/>
              <a:gd name="connsiteX16" fmla="*/ 1193178 w 9144000"/>
              <a:gd name="connsiteY16" fmla="*/ 1 h 5143502"/>
              <a:gd name="connsiteX17" fmla="*/ 4246100 w 9144000"/>
              <a:gd name="connsiteY17" fmla="*/ 1 h 5143502"/>
              <a:gd name="connsiteX18" fmla="*/ 7086600 w 9144000"/>
              <a:gd name="connsiteY18" fmla="*/ 1 h 51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4000" h="5143502">
                <a:moveTo>
                  <a:pt x="4572000" y="880112"/>
                </a:moveTo>
                <a:lnTo>
                  <a:pt x="7124353" y="5143502"/>
                </a:lnTo>
                <a:lnTo>
                  <a:pt x="2019647" y="5143502"/>
                </a:lnTo>
                <a:close/>
                <a:moveTo>
                  <a:pt x="7086600" y="0"/>
                </a:moveTo>
                <a:lnTo>
                  <a:pt x="9144000" y="0"/>
                </a:lnTo>
                <a:lnTo>
                  <a:pt x="9144000" y="1999674"/>
                </a:lnTo>
                <a:lnTo>
                  <a:pt x="9144000" y="2343151"/>
                </a:lnTo>
                <a:lnTo>
                  <a:pt x="9144000" y="5143502"/>
                </a:lnTo>
                <a:lnTo>
                  <a:pt x="7315157" y="5143502"/>
                </a:lnTo>
                <a:lnTo>
                  <a:pt x="4572000" y="546184"/>
                </a:lnTo>
                <a:lnTo>
                  <a:pt x="1828844" y="5143502"/>
                </a:lnTo>
                <a:lnTo>
                  <a:pt x="1" y="5143502"/>
                </a:lnTo>
                <a:lnTo>
                  <a:pt x="1" y="2343153"/>
                </a:lnTo>
                <a:lnTo>
                  <a:pt x="0" y="2343153"/>
                </a:lnTo>
                <a:lnTo>
                  <a:pt x="0" y="2"/>
                </a:lnTo>
                <a:lnTo>
                  <a:pt x="1193178" y="2"/>
                </a:lnTo>
                <a:lnTo>
                  <a:pt x="1193178" y="1"/>
                </a:lnTo>
                <a:lnTo>
                  <a:pt x="4246100" y="1"/>
                </a:lnTo>
                <a:lnTo>
                  <a:pt x="7086600" y="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731264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9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15740" y="2356858"/>
            <a:ext cx="22309823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3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8744" indent="0">
              <a:buNone/>
              <a:defRPr sz="3200"/>
            </a:lvl2pPr>
            <a:lvl3pPr marL="2437485" indent="0">
              <a:buNone/>
              <a:defRPr sz="2700"/>
            </a:lvl3pPr>
            <a:lvl4pPr marL="3656229" indent="0">
              <a:buNone/>
              <a:defRPr sz="2400"/>
            </a:lvl4pPr>
            <a:lvl5pPr marL="4874971" indent="0">
              <a:buNone/>
              <a:defRPr sz="2400"/>
            </a:lvl5pPr>
            <a:lvl6pPr marL="6093715" indent="0">
              <a:buNone/>
              <a:defRPr sz="2400"/>
            </a:lvl6pPr>
            <a:lvl7pPr marL="7312456" indent="0">
              <a:buNone/>
              <a:defRPr sz="2400"/>
            </a:lvl7pPr>
            <a:lvl8pPr marL="8531200" indent="0">
              <a:buNone/>
              <a:defRPr sz="2400"/>
            </a:lvl8pPr>
            <a:lvl9pPr marL="9749944" indent="0">
              <a:buNone/>
              <a:defRPr sz="24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15740" y="910172"/>
            <a:ext cx="22309823" cy="132102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81405" y="3695701"/>
            <a:ext cx="10117085" cy="90932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lIns="243755" tIns="4126555" rIns="243755" bIns="121877" anchor="ctr"/>
          <a:lstStyle>
            <a:lvl1pPr marL="0" indent="0" algn="ctr">
              <a:buNone/>
              <a:defRPr sz="5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645230"/>
            <a:ext cx="24377650" cy="8425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243755" tIns="121877" rIns="243755" bIns="12187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45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57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" y="3"/>
            <a:ext cx="10058401" cy="13716000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32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2755118" y="4575289"/>
            <a:ext cx="2784691" cy="2784691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1152" y="4575289"/>
            <a:ext cx="2784691" cy="2784691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xmlns="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487187" y="4575289"/>
            <a:ext cx="2784691" cy="2784691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xmlns="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837852" y="4575289"/>
            <a:ext cx="2784691" cy="2784691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7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4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5"/>
          </a:xfrm>
          <a:prstGeom prst="rect">
            <a:avLst/>
          </a:prstGeom>
        </p:spPr>
        <p:txBody>
          <a:bodyPr vert="horz" lIns="91392" tIns="45696" rIns="91392" bIns="4569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48"/>
            <a:ext cx="21025723" cy="8702677"/>
          </a:xfrm>
          <a:prstGeom prst="rect">
            <a:avLst/>
          </a:prstGeom>
        </p:spPr>
        <p:txBody>
          <a:bodyPr vert="horz" lIns="91392" tIns="45696" rIns="91392" bIns="45696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CBDB90-54CE-7244-803E-647CA61D2CD7}"/>
              </a:ext>
            </a:extLst>
          </p:cNvPr>
          <p:cNvSpPr txBox="1"/>
          <p:nvPr userDrawn="1"/>
        </p:nvSpPr>
        <p:spPr>
          <a:xfrm>
            <a:off x="22388479" y="12611173"/>
            <a:ext cx="575799" cy="461664"/>
          </a:xfrm>
          <a:prstGeom prst="rect">
            <a:avLst/>
          </a:prstGeom>
          <a:noFill/>
        </p:spPr>
        <p:txBody>
          <a:bodyPr wrap="none" lIns="91392" tIns="45696" rIns="91392" bIns="45696" rtlCol="0" anchor="b">
            <a:spAutoFit/>
          </a:bodyPr>
          <a:lstStyle/>
          <a:p>
            <a:pPr algn="r"/>
            <a:fld id="{D93340F3-85EA-5849-99E4-E0C4FF56AC6F}" type="slidenum">
              <a:rPr lang="en-US" sz="2400" b="0" i="0" smtClean="0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2400" b="0" i="0" dirty="0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7" r:id="rId2"/>
    <p:sldLayoutId id="2147484093" r:id="rId3"/>
    <p:sldLayoutId id="2147484096" r:id="rId4"/>
    <p:sldLayoutId id="2147484098" r:id="rId5"/>
    <p:sldLayoutId id="2147484097" r:id="rId6"/>
    <p:sldLayoutId id="2147484014" r:id="rId7"/>
    <p:sldLayoutId id="2147484094" r:id="rId8"/>
    <p:sldLayoutId id="2147484095" r:id="rId9"/>
    <p:sldLayoutId id="2147484105" r:id="rId10"/>
    <p:sldLayoutId id="21474843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827384" rtl="0" eaLnBrk="1" latinLnBrk="0" hangingPunct="1">
        <a:lnSpc>
          <a:spcPct val="100000"/>
        </a:lnSpc>
        <a:spcBef>
          <a:spcPct val="0"/>
        </a:spcBef>
        <a:buNone/>
        <a:defRPr sz="8000" b="1" i="0" kern="1200" spc="301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456845" indent="-456845" algn="l" defTabSz="1827384" rtl="0" eaLnBrk="1" latinLnBrk="0" hangingPunct="1">
        <a:lnSpc>
          <a:spcPts val="3701"/>
        </a:lnSpc>
        <a:spcBef>
          <a:spcPts val="1200"/>
        </a:spcBef>
        <a:buFont typeface="Arial" panose="020B0604020202020204" pitchFamily="34" charset="0"/>
        <a:buChar char="•"/>
        <a:defRPr sz="45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1370536" indent="-456845" algn="l" defTabSz="1827384" rtl="0" eaLnBrk="1" latinLnBrk="0" hangingPunct="1">
        <a:lnSpc>
          <a:spcPts val="3701"/>
        </a:lnSpc>
        <a:spcBef>
          <a:spcPts val="1200"/>
        </a:spcBef>
        <a:buFont typeface="Arial" panose="020B0604020202020204" pitchFamily="34" charset="0"/>
        <a:buChar char="•"/>
        <a:defRPr sz="37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2284230" indent="-456845" algn="l" defTabSz="1827384" rtl="0" eaLnBrk="1" latinLnBrk="0" hangingPunct="1">
        <a:lnSpc>
          <a:spcPts val="3701"/>
        </a:lnSpc>
        <a:spcBef>
          <a:spcPts val="1200"/>
        </a:spcBef>
        <a:buFont typeface="Arial" panose="020B0604020202020204" pitchFamily="34" charset="0"/>
        <a:buChar char="•"/>
        <a:defRPr sz="29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3197920" indent="-456845" algn="l" defTabSz="1827384" rtl="0" eaLnBrk="1" latinLnBrk="0" hangingPunct="1">
        <a:lnSpc>
          <a:spcPts val="3701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4111611" indent="-456845" algn="l" defTabSz="1827384" rtl="0" eaLnBrk="1" latinLnBrk="0" hangingPunct="1">
        <a:lnSpc>
          <a:spcPts val="3701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5025304" indent="-456845" algn="l" defTabSz="18273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938995" indent="-456845" algn="l" defTabSz="18273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852686" indent="-456845" algn="l" defTabSz="18273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766377" indent="-456845" algn="l" defTabSz="18273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13691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384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41075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54766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68456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82150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95841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309531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5"/>
          </a:xfrm>
          <a:prstGeom prst="rect">
            <a:avLst/>
          </a:prstGeom>
        </p:spPr>
        <p:txBody>
          <a:bodyPr vert="horz" lIns="91392" tIns="45696" rIns="91392" bIns="4569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48"/>
            <a:ext cx="21025723" cy="8702677"/>
          </a:xfrm>
          <a:prstGeom prst="rect">
            <a:avLst/>
          </a:prstGeom>
        </p:spPr>
        <p:txBody>
          <a:bodyPr vert="horz" lIns="91392" tIns="45696" rIns="91392" bIns="45696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AFA0A0-434E-E340-A675-5E45B45DDFED}"/>
              </a:ext>
            </a:extLst>
          </p:cNvPr>
          <p:cNvSpPr txBox="1"/>
          <p:nvPr userDrawn="1"/>
        </p:nvSpPr>
        <p:spPr>
          <a:xfrm>
            <a:off x="22388123" y="12557016"/>
            <a:ext cx="582056" cy="461664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pPr algn="r"/>
            <a:fld id="{C2130A1F-96FE-9345-9E91-FD9BE4197128}" type="slidenum">
              <a:rPr lang="en-US" sz="2400" b="1" smtClean="0">
                <a:solidFill>
                  <a:srgbClr val="000000">
                    <a:lumMod val="65000"/>
                    <a:lumOff val="35000"/>
                  </a:srgbClr>
                </a:solidFill>
                <a:latin typeface="Poppins SemiBold" pitchFamily="2" charset="77"/>
                <a:cs typeface="Poppins SemiBold" pitchFamily="2" charset="77"/>
              </a:rPr>
              <a:pPr algn="r"/>
              <a:t>‹#›</a:t>
            </a:fld>
            <a:endParaRPr lang="en-US" sz="2900" b="1" dirty="0">
              <a:solidFill>
                <a:srgbClr val="000000">
                  <a:lumMod val="65000"/>
                  <a:lumOff val="35000"/>
                </a:srgbClr>
              </a:solidFill>
              <a:latin typeface="Poppins SemiBold" pitchFamily="2" charset="77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59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</p:sldLayoutIdLst>
  <p:hf hdr="0" ftr="0" dt="0"/>
  <p:txStyles>
    <p:titleStyle>
      <a:lvl1pPr algn="l" defTabSz="1827384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182738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913691" indent="0" algn="l" defTabSz="18273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1827384" indent="0" algn="l" defTabSz="18273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2741075" indent="0" algn="l" defTabSz="18273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3654766" indent="0" algn="l" defTabSz="18273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5025304" indent="-456845" algn="l" defTabSz="18273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938995" indent="-456845" algn="l" defTabSz="18273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852686" indent="-456845" algn="l" defTabSz="18273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766377" indent="-456845" algn="l" defTabSz="182738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13691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384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41075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54766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68456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82150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95841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309531" algn="l" defTabSz="1827384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13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19" r:id="rId15"/>
    <p:sldLayoutId id="2147484220" r:id="rId16"/>
    <p:sldLayoutId id="2147484221" r:id="rId17"/>
    <p:sldLayoutId id="2147484222" r:id="rId18"/>
    <p:sldLayoutId id="2147484223" r:id="rId19"/>
    <p:sldLayoutId id="2147484224" r:id="rId20"/>
    <p:sldLayoutId id="2147484225" r:id="rId21"/>
    <p:sldLayoutId id="2147484226" r:id="rId22"/>
    <p:sldLayoutId id="2147484227" r:id="rId23"/>
    <p:sldLayoutId id="2147484228" r:id="rId24"/>
    <p:sldLayoutId id="2147484229" r:id="rId25"/>
    <p:sldLayoutId id="2147484230" r:id="rId26"/>
    <p:sldLayoutId id="2147484231" r:id="rId27"/>
    <p:sldLayoutId id="2147484232" r:id="rId28"/>
    <p:sldLayoutId id="2147484233" r:id="rId29"/>
    <p:sldLayoutId id="2147484234" r:id="rId30"/>
    <p:sldLayoutId id="2147484235" r:id="rId31"/>
    <p:sldLayoutId id="2147484236" r:id="rId32"/>
    <p:sldLayoutId id="2147484237" r:id="rId33"/>
    <p:sldLayoutId id="2147484238" r:id="rId34"/>
    <p:sldLayoutId id="2147484239" r:id="rId35"/>
    <p:sldLayoutId id="2147484240" r:id="rId36"/>
    <p:sldLayoutId id="2147484241" r:id="rId37"/>
    <p:sldLayoutId id="2147484242" r:id="rId38"/>
    <p:sldLayoutId id="2147484243" r:id="rId39"/>
    <p:sldLayoutId id="2147484244" r:id="rId40"/>
    <p:sldLayoutId id="2147484245" r:id="rId41"/>
    <p:sldLayoutId id="2147484246" r:id="rId42"/>
    <p:sldLayoutId id="2147484247" r:id="rId43"/>
    <p:sldLayoutId id="2147484248" r:id="rId44"/>
    <p:sldLayoutId id="2147484249" r:id="rId45"/>
    <p:sldLayoutId id="2147484250" r:id="rId46"/>
    <p:sldLayoutId id="2147484251" r:id="rId47"/>
    <p:sldLayoutId id="2147484252" r:id="rId48"/>
    <p:sldLayoutId id="2147484253" r:id="rId49"/>
    <p:sldLayoutId id="2147484254" r:id="rId50"/>
    <p:sldLayoutId id="2147484255" r:id="rId51"/>
    <p:sldLayoutId id="2147484256" r:id="rId52"/>
    <p:sldLayoutId id="2147484257" r:id="rId53"/>
    <p:sldLayoutId id="2147484258" r:id="rId54"/>
    <p:sldLayoutId id="2147484259" r:id="rId55"/>
    <p:sldLayoutId id="2147484316" r:id="rId5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2437547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080" indent="-914080" algn="l" defTabSz="2437547" rtl="0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0507" indent="-761733" algn="l" defTabSz="2437547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6933" indent="-609387" algn="l" defTabSz="2437547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5707" indent="-609387" algn="l" defTabSz="2437547" rtl="0" eaLnBrk="1" latinLnBrk="0" hangingPunct="1">
        <a:spcBef>
          <a:spcPct val="20000"/>
        </a:spcBef>
        <a:buFont typeface="Arial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4480" indent="-609387" algn="l" defTabSz="2437547" rtl="0" eaLnBrk="1" latinLnBrk="0" hangingPunct="1">
        <a:spcBef>
          <a:spcPct val="20000"/>
        </a:spcBef>
        <a:buFont typeface="Arial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3253" indent="-609387" algn="l" defTabSz="2437547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2027" indent="-609387" algn="l" defTabSz="2437547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0800" indent="-609387" algn="l" defTabSz="2437547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59573" indent="-609387" algn="l" defTabSz="2437547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754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773" algn="l" defTabSz="243754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7547" algn="l" defTabSz="243754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6320" algn="l" defTabSz="243754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5093" algn="l" defTabSz="243754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3867" algn="l" defTabSz="243754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2640" algn="l" defTabSz="243754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1413" algn="l" defTabSz="243754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0187" algn="l" defTabSz="243754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 b="1603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9A168C-9BAE-5F47-9CE2-5E4F2AD0EE39}"/>
              </a:ext>
            </a:extLst>
          </p:cNvPr>
          <p:cNvSpPr/>
          <p:nvPr/>
        </p:nvSpPr>
        <p:spPr>
          <a:xfrm>
            <a:off x="5" y="0"/>
            <a:ext cx="24377645" cy="13716000"/>
          </a:xfrm>
          <a:prstGeom prst="rect">
            <a:avLst/>
          </a:prstGeom>
          <a:solidFill>
            <a:schemeClr val="tx2">
              <a:lumMod val="85000"/>
              <a:lumOff val="1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4325" y="2812240"/>
            <a:ext cx="11491488" cy="6863369"/>
          </a:xfrm>
          <a:prstGeom prst="rect">
            <a:avLst/>
          </a:prstGeom>
          <a:noFill/>
        </p:spPr>
        <p:txBody>
          <a:bodyPr wrap="square" lIns="91392" tIns="45696" rIns="91392" bIns="45696" rtlCol="0" anchor="b">
            <a:spAutoFit/>
          </a:bodyPr>
          <a:lstStyle/>
          <a:p>
            <a:pPr algn="r"/>
            <a:r>
              <a:rPr lang="ru-RU" sz="8800" b="1" dirty="0" smtClean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РЕГИОНАЛЬНЫЕ ПРАКТИКИ ФОРУМА </a:t>
            </a:r>
          </a:p>
          <a:p>
            <a:pPr algn="r"/>
            <a:r>
              <a:rPr lang="ru-RU" sz="8800" b="1" dirty="0" smtClean="0">
                <a:solidFill>
                  <a:srgbClr val="F39744"/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«СИЛЬНЫЕ ИДЕИ ДЛЯ НОВОГО ВРЕМЕНИ» </a:t>
            </a:r>
            <a:endParaRPr lang="en-US" sz="8800" b="1" dirty="0">
              <a:solidFill>
                <a:srgbClr val="F39744"/>
              </a:solidFill>
              <a:latin typeface="+mj-lt"/>
              <a:ea typeface="Source Sans Pro" panose="020B0503030403020204" pitchFamily="34" charset="0"/>
              <a:cs typeface="Mukta" panose="020B0000000000000000" pitchFamily="34" charset="7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5"/>
            <a:ext cx="4745745" cy="719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1537" y="12040945"/>
            <a:ext cx="21954276" cy="1200280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Васильев Роман Витальевич, </a:t>
            </a:r>
            <a:endParaRPr lang="ru-RU" sz="3600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Заместитель директора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Регионального института кадровой политики Иркутской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области</a:t>
            </a:r>
            <a:endParaRPr lang="ru-RU" sz="3600" dirty="0" smtClean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4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>
            <a:extLst>
              <a:ext uri="{FF2B5EF4-FFF2-40B4-BE49-F238E27FC236}">
                <a16:creationId xmlns="" xmlns:a16="http://schemas.microsoft.com/office/drawing/2014/main" id="{1DD8541C-D216-4F40-881A-4BAF7DF9F909}"/>
              </a:ext>
            </a:extLst>
          </p:cNvPr>
          <p:cNvSpPr/>
          <p:nvPr/>
        </p:nvSpPr>
        <p:spPr>
          <a:xfrm>
            <a:off x="4814326" y="5013819"/>
            <a:ext cx="5701690" cy="3256125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="" xmlns:a16="http://schemas.microsoft.com/office/drawing/2014/main" id="{FD7F61E2-8E63-8740-A457-CDB9EB5F6405}"/>
              </a:ext>
            </a:extLst>
          </p:cNvPr>
          <p:cNvSpPr/>
          <p:nvPr/>
        </p:nvSpPr>
        <p:spPr>
          <a:xfrm rot="5400000" flipH="1">
            <a:off x="6926077" y="7382382"/>
            <a:ext cx="4327488" cy="2852392"/>
          </a:xfrm>
          <a:prstGeom prst="parallelogram">
            <a:avLst>
              <a:gd name="adj" fmla="val 5706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2" name="Parallelogram 21">
            <a:extLst>
              <a:ext uri="{FF2B5EF4-FFF2-40B4-BE49-F238E27FC236}">
                <a16:creationId xmlns="" xmlns:a16="http://schemas.microsoft.com/office/drawing/2014/main" id="{108A27DB-984A-3547-B948-1327C7F7324E}"/>
              </a:ext>
            </a:extLst>
          </p:cNvPr>
          <p:cNvSpPr/>
          <p:nvPr/>
        </p:nvSpPr>
        <p:spPr>
          <a:xfrm rot="1821744">
            <a:off x="3213668" y="10730425"/>
            <a:ext cx="2624328" cy="731520"/>
          </a:xfrm>
          <a:prstGeom prst="parallelogram">
            <a:avLst>
              <a:gd name="adj" fmla="val 56707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Parallelogram 22">
            <a:extLst>
              <a:ext uri="{FF2B5EF4-FFF2-40B4-BE49-F238E27FC236}">
                <a16:creationId xmlns="" xmlns:a16="http://schemas.microsoft.com/office/drawing/2014/main" id="{C3908A40-B310-344E-AE59-80C892D62DCC}"/>
              </a:ext>
            </a:extLst>
          </p:cNvPr>
          <p:cNvSpPr/>
          <p:nvPr/>
        </p:nvSpPr>
        <p:spPr>
          <a:xfrm rot="1821744">
            <a:off x="2288028" y="11251283"/>
            <a:ext cx="2624328" cy="731520"/>
          </a:xfrm>
          <a:prstGeom prst="parallelogram">
            <a:avLst>
              <a:gd name="adj" fmla="val 56707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8E7C3CA1-8E9C-CC4E-ABC8-7BEE83E30380}"/>
              </a:ext>
            </a:extLst>
          </p:cNvPr>
          <p:cNvSpPr/>
          <p:nvPr/>
        </p:nvSpPr>
        <p:spPr>
          <a:xfrm rot="1821744">
            <a:off x="1364946" y="11777787"/>
            <a:ext cx="2624328" cy="731520"/>
          </a:xfrm>
          <a:prstGeom prst="parallelogram">
            <a:avLst>
              <a:gd name="adj" fmla="val 56707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2" name="Parallelogram 101">
            <a:extLst>
              <a:ext uri="{FF2B5EF4-FFF2-40B4-BE49-F238E27FC236}">
                <a16:creationId xmlns="" xmlns:a16="http://schemas.microsoft.com/office/drawing/2014/main" id="{47186D58-ACF7-BB42-BC08-E967ECE687BA}"/>
              </a:ext>
            </a:extLst>
          </p:cNvPr>
          <p:cNvSpPr/>
          <p:nvPr/>
        </p:nvSpPr>
        <p:spPr>
          <a:xfrm rot="5400000" flipH="1">
            <a:off x="1364255" y="10171863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3" name="Parallelogram 102">
            <a:extLst>
              <a:ext uri="{FF2B5EF4-FFF2-40B4-BE49-F238E27FC236}">
                <a16:creationId xmlns="" xmlns:a16="http://schemas.microsoft.com/office/drawing/2014/main" id="{BDAE4F4A-F81D-224D-9A91-48B55A2CCDB9}"/>
              </a:ext>
            </a:extLst>
          </p:cNvPr>
          <p:cNvSpPr/>
          <p:nvPr/>
        </p:nvSpPr>
        <p:spPr>
          <a:xfrm rot="5400000" flipH="1">
            <a:off x="1364255" y="9774803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4" name="Parallelogram 103">
            <a:extLst>
              <a:ext uri="{FF2B5EF4-FFF2-40B4-BE49-F238E27FC236}">
                <a16:creationId xmlns="" xmlns:a16="http://schemas.microsoft.com/office/drawing/2014/main" id="{819059C7-BA5B-A94F-A040-66C58BE70EC0}"/>
              </a:ext>
            </a:extLst>
          </p:cNvPr>
          <p:cNvSpPr/>
          <p:nvPr/>
        </p:nvSpPr>
        <p:spPr>
          <a:xfrm rot="5400000" flipH="1">
            <a:off x="1364255" y="9385529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5" name="Parallelogram 104">
            <a:extLst>
              <a:ext uri="{FF2B5EF4-FFF2-40B4-BE49-F238E27FC236}">
                <a16:creationId xmlns="" xmlns:a16="http://schemas.microsoft.com/office/drawing/2014/main" id="{64BC01C0-FE23-B143-8761-959F9D87E895}"/>
              </a:ext>
            </a:extLst>
          </p:cNvPr>
          <p:cNvSpPr/>
          <p:nvPr/>
        </p:nvSpPr>
        <p:spPr>
          <a:xfrm rot="5400000" flipH="1">
            <a:off x="1364255" y="8982158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6" name="Parallelogram 105">
            <a:extLst>
              <a:ext uri="{FF2B5EF4-FFF2-40B4-BE49-F238E27FC236}">
                <a16:creationId xmlns="" xmlns:a16="http://schemas.microsoft.com/office/drawing/2014/main" id="{A627C670-F557-F54C-B02B-7C7B88070069}"/>
              </a:ext>
            </a:extLst>
          </p:cNvPr>
          <p:cNvSpPr/>
          <p:nvPr/>
        </p:nvSpPr>
        <p:spPr>
          <a:xfrm rot="5400000" flipH="1">
            <a:off x="1364255" y="8598331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7" name="Parallelogram 106">
            <a:extLst>
              <a:ext uri="{FF2B5EF4-FFF2-40B4-BE49-F238E27FC236}">
                <a16:creationId xmlns="" xmlns:a16="http://schemas.microsoft.com/office/drawing/2014/main" id="{EFF50F7B-3A20-A14A-9A03-AA02D4E8846A}"/>
              </a:ext>
            </a:extLst>
          </p:cNvPr>
          <p:cNvSpPr/>
          <p:nvPr/>
        </p:nvSpPr>
        <p:spPr>
          <a:xfrm rot="5400000" flipH="1">
            <a:off x="1358979" y="8200462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8" name="Parallelogram 107">
            <a:extLst>
              <a:ext uri="{FF2B5EF4-FFF2-40B4-BE49-F238E27FC236}">
                <a16:creationId xmlns="" xmlns:a16="http://schemas.microsoft.com/office/drawing/2014/main" id="{E6A0F64D-A00D-DE48-B01F-24B600DAD860}"/>
              </a:ext>
            </a:extLst>
          </p:cNvPr>
          <p:cNvSpPr/>
          <p:nvPr/>
        </p:nvSpPr>
        <p:spPr>
          <a:xfrm rot="5400000" flipH="1">
            <a:off x="1364255" y="7811133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9" name="Parallelogram 108">
            <a:extLst>
              <a:ext uri="{FF2B5EF4-FFF2-40B4-BE49-F238E27FC236}">
                <a16:creationId xmlns="" xmlns:a16="http://schemas.microsoft.com/office/drawing/2014/main" id="{1674B02B-A67E-DB4F-A07A-7DF4B39AB348}"/>
              </a:ext>
            </a:extLst>
          </p:cNvPr>
          <p:cNvSpPr/>
          <p:nvPr/>
        </p:nvSpPr>
        <p:spPr>
          <a:xfrm rot="5400000" flipH="1">
            <a:off x="1364255" y="7413264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0" name="Parallelogram 109">
            <a:extLst>
              <a:ext uri="{FF2B5EF4-FFF2-40B4-BE49-F238E27FC236}">
                <a16:creationId xmlns="" xmlns:a16="http://schemas.microsoft.com/office/drawing/2014/main" id="{1C5296F0-061B-A743-B7E4-B9F5EDB33F21}"/>
              </a:ext>
            </a:extLst>
          </p:cNvPr>
          <p:cNvSpPr/>
          <p:nvPr/>
        </p:nvSpPr>
        <p:spPr>
          <a:xfrm rot="5400000" flipH="1">
            <a:off x="1364255" y="7023935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1" name="Parallelogram 110">
            <a:extLst>
              <a:ext uri="{FF2B5EF4-FFF2-40B4-BE49-F238E27FC236}">
                <a16:creationId xmlns="" xmlns:a16="http://schemas.microsoft.com/office/drawing/2014/main" id="{7D7B5AB1-4415-4647-84FF-81A44FAB1D31}"/>
              </a:ext>
            </a:extLst>
          </p:cNvPr>
          <p:cNvSpPr/>
          <p:nvPr/>
        </p:nvSpPr>
        <p:spPr>
          <a:xfrm rot="5400000" flipH="1">
            <a:off x="1358980" y="6624959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2" name="Parallelogram 111">
            <a:extLst>
              <a:ext uri="{FF2B5EF4-FFF2-40B4-BE49-F238E27FC236}">
                <a16:creationId xmlns="" xmlns:a16="http://schemas.microsoft.com/office/drawing/2014/main" id="{DFC8C406-1B88-144A-9EBB-F6FB61108010}"/>
              </a:ext>
            </a:extLst>
          </p:cNvPr>
          <p:cNvSpPr/>
          <p:nvPr/>
        </p:nvSpPr>
        <p:spPr>
          <a:xfrm rot="5400000" flipH="1">
            <a:off x="1364255" y="6232338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3" name="Parallelogram 112">
            <a:extLst>
              <a:ext uri="{FF2B5EF4-FFF2-40B4-BE49-F238E27FC236}">
                <a16:creationId xmlns="" xmlns:a16="http://schemas.microsoft.com/office/drawing/2014/main" id="{FFF3B308-8E44-6E4C-BEEA-92AA52E8762F}"/>
              </a:ext>
            </a:extLst>
          </p:cNvPr>
          <p:cNvSpPr/>
          <p:nvPr/>
        </p:nvSpPr>
        <p:spPr>
          <a:xfrm rot="5400000" flipH="1">
            <a:off x="1364255" y="5837761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4" name="Parallelogram 113">
            <a:extLst>
              <a:ext uri="{FF2B5EF4-FFF2-40B4-BE49-F238E27FC236}">
                <a16:creationId xmlns="" xmlns:a16="http://schemas.microsoft.com/office/drawing/2014/main" id="{035BDDFD-2A13-B745-B4E2-7B77EBBFCE7D}"/>
              </a:ext>
            </a:extLst>
          </p:cNvPr>
          <p:cNvSpPr/>
          <p:nvPr/>
        </p:nvSpPr>
        <p:spPr>
          <a:xfrm rot="5400000" flipH="1">
            <a:off x="1364255" y="5439892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5" name="Parallelogram 114">
            <a:extLst>
              <a:ext uri="{FF2B5EF4-FFF2-40B4-BE49-F238E27FC236}">
                <a16:creationId xmlns="" xmlns:a16="http://schemas.microsoft.com/office/drawing/2014/main" id="{D0B3FA2C-3733-8940-8F54-833F82931A38}"/>
              </a:ext>
            </a:extLst>
          </p:cNvPr>
          <p:cNvSpPr/>
          <p:nvPr/>
        </p:nvSpPr>
        <p:spPr>
          <a:xfrm rot="5400000" flipH="1">
            <a:off x="1364255" y="10964269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6" name="Parallelogram 115">
            <a:extLst>
              <a:ext uri="{FF2B5EF4-FFF2-40B4-BE49-F238E27FC236}">
                <a16:creationId xmlns="" xmlns:a16="http://schemas.microsoft.com/office/drawing/2014/main" id="{87D272BF-FFE2-074A-ACE5-486F0C6FCD78}"/>
              </a:ext>
            </a:extLst>
          </p:cNvPr>
          <p:cNvSpPr/>
          <p:nvPr/>
        </p:nvSpPr>
        <p:spPr>
          <a:xfrm rot="5400000" flipH="1">
            <a:off x="1364255" y="10566400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8" name="Parallelogram 117">
            <a:extLst>
              <a:ext uri="{FF2B5EF4-FFF2-40B4-BE49-F238E27FC236}">
                <a16:creationId xmlns="" xmlns:a16="http://schemas.microsoft.com/office/drawing/2014/main" id="{9EC383F6-83E0-684B-99E2-6017C254AAB1}"/>
              </a:ext>
            </a:extLst>
          </p:cNvPr>
          <p:cNvSpPr/>
          <p:nvPr/>
        </p:nvSpPr>
        <p:spPr>
          <a:xfrm rot="5400000" flipH="1">
            <a:off x="1364255" y="5044928"/>
            <a:ext cx="713232" cy="729338"/>
          </a:xfrm>
          <a:prstGeom prst="parallelogram">
            <a:avLst>
              <a:gd name="adj" fmla="val 59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9" name="Parallelogram 118">
            <a:extLst>
              <a:ext uri="{FF2B5EF4-FFF2-40B4-BE49-F238E27FC236}">
                <a16:creationId xmlns="" xmlns:a16="http://schemas.microsoft.com/office/drawing/2014/main" id="{54C6AAF4-0E5A-0045-96CF-271A842D56C8}"/>
              </a:ext>
            </a:extLst>
          </p:cNvPr>
          <p:cNvSpPr/>
          <p:nvPr/>
        </p:nvSpPr>
        <p:spPr>
          <a:xfrm rot="5400000" flipH="1">
            <a:off x="1364255" y="4645099"/>
            <a:ext cx="713232" cy="729338"/>
          </a:xfrm>
          <a:prstGeom prst="parallelogram">
            <a:avLst>
              <a:gd name="adj" fmla="val 59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0" name="Parallelogram 119">
            <a:extLst>
              <a:ext uri="{FF2B5EF4-FFF2-40B4-BE49-F238E27FC236}">
                <a16:creationId xmlns="" xmlns:a16="http://schemas.microsoft.com/office/drawing/2014/main" id="{28B04320-3CAA-7740-81C0-C4654B76249D}"/>
              </a:ext>
            </a:extLst>
          </p:cNvPr>
          <p:cNvSpPr/>
          <p:nvPr/>
        </p:nvSpPr>
        <p:spPr>
          <a:xfrm rot="5400000" flipH="1">
            <a:off x="1364255" y="4252095"/>
            <a:ext cx="713232" cy="729338"/>
          </a:xfrm>
          <a:prstGeom prst="parallelogram">
            <a:avLst>
              <a:gd name="adj" fmla="val 59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1" name="Parallelogram 120">
            <a:extLst>
              <a:ext uri="{FF2B5EF4-FFF2-40B4-BE49-F238E27FC236}">
                <a16:creationId xmlns="" xmlns:a16="http://schemas.microsoft.com/office/drawing/2014/main" id="{10A291CA-EBD0-904A-88C2-7F5097891C92}"/>
              </a:ext>
            </a:extLst>
          </p:cNvPr>
          <p:cNvSpPr/>
          <p:nvPr/>
        </p:nvSpPr>
        <p:spPr>
          <a:xfrm rot="5400000" flipH="1">
            <a:off x="1364255" y="3855186"/>
            <a:ext cx="713232" cy="729338"/>
          </a:xfrm>
          <a:prstGeom prst="parallelogram">
            <a:avLst>
              <a:gd name="adj" fmla="val 59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3" name="Parallelogram 122">
            <a:extLst>
              <a:ext uri="{FF2B5EF4-FFF2-40B4-BE49-F238E27FC236}">
                <a16:creationId xmlns="" xmlns:a16="http://schemas.microsoft.com/office/drawing/2014/main" id="{1BE30CB1-2003-4347-93F2-BDD57441846F}"/>
              </a:ext>
            </a:extLst>
          </p:cNvPr>
          <p:cNvSpPr/>
          <p:nvPr/>
        </p:nvSpPr>
        <p:spPr>
          <a:xfrm rot="5400000" flipH="1">
            <a:off x="2280637" y="9648313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4" name="Parallelogram 123">
            <a:extLst>
              <a:ext uri="{FF2B5EF4-FFF2-40B4-BE49-F238E27FC236}">
                <a16:creationId xmlns="" xmlns:a16="http://schemas.microsoft.com/office/drawing/2014/main" id="{998953C6-8FD5-434E-9922-01D06E1D7031}"/>
              </a:ext>
            </a:extLst>
          </p:cNvPr>
          <p:cNvSpPr/>
          <p:nvPr/>
        </p:nvSpPr>
        <p:spPr>
          <a:xfrm rot="5400000" flipH="1">
            <a:off x="2280637" y="9251253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5" name="Parallelogram 124">
            <a:extLst>
              <a:ext uri="{FF2B5EF4-FFF2-40B4-BE49-F238E27FC236}">
                <a16:creationId xmlns="" xmlns:a16="http://schemas.microsoft.com/office/drawing/2014/main" id="{669BB42C-1FBE-E743-A766-B97D646D2833}"/>
              </a:ext>
            </a:extLst>
          </p:cNvPr>
          <p:cNvSpPr/>
          <p:nvPr/>
        </p:nvSpPr>
        <p:spPr>
          <a:xfrm rot="5400000" flipH="1">
            <a:off x="2280637" y="8861979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6" name="Parallelogram 125">
            <a:extLst>
              <a:ext uri="{FF2B5EF4-FFF2-40B4-BE49-F238E27FC236}">
                <a16:creationId xmlns="" xmlns:a16="http://schemas.microsoft.com/office/drawing/2014/main" id="{B4CB824F-C551-F942-B06F-6FD42F14032D}"/>
              </a:ext>
            </a:extLst>
          </p:cNvPr>
          <p:cNvSpPr/>
          <p:nvPr/>
        </p:nvSpPr>
        <p:spPr>
          <a:xfrm rot="5400000" flipH="1">
            <a:off x="2280637" y="8458608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7" name="Parallelogram 126">
            <a:extLst>
              <a:ext uri="{FF2B5EF4-FFF2-40B4-BE49-F238E27FC236}">
                <a16:creationId xmlns="" xmlns:a16="http://schemas.microsoft.com/office/drawing/2014/main" id="{B24AAD4D-5BBB-744A-8721-D1C68271FE11}"/>
              </a:ext>
            </a:extLst>
          </p:cNvPr>
          <p:cNvSpPr/>
          <p:nvPr/>
        </p:nvSpPr>
        <p:spPr>
          <a:xfrm rot="5400000" flipH="1">
            <a:off x="2280637" y="8074781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8" name="Parallelogram 127">
            <a:extLst>
              <a:ext uri="{FF2B5EF4-FFF2-40B4-BE49-F238E27FC236}">
                <a16:creationId xmlns="" xmlns:a16="http://schemas.microsoft.com/office/drawing/2014/main" id="{35FD0AEF-6FF0-7F49-A8F1-9092DF15C94F}"/>
              </a:ext>
            </a:extLst>
          </p:cNvPr>
          <p:cNvSpPr/>
          <p:nvPr/>
        </p:nvSpPr>
        <p:spPr>
          <a:xfrm rot="5400000" flipH="1">
            <a:off x="2275361" y="7676912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9" name="Parallelogram 128">
            <a:extLst>
              <a:ext uri="{FF2B5EF4-FFF2-40B4-BE49-F238E27FC236}">
                <a16:creationId xmlns="" xmlns:a16="http://schemas.microsoft.com/office/drawing/2014/main" id="{5DA2750E-7512-534A-97E8-A1B0891E9985}"/>
              </a:ext>
            </a:extLst>
          </p:cNvPr>
          <p:cNvSpPr/>
          <p:nvPr/>
        </p:nvSpPr>
        <p:spPr>
          <a:xfrm rot="5400000" flipH="1">
            <a:off x="2280637" y="7287583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0" name="Parallelogram 129">
            <a:extLst>
              <a:ext uri="{FF2B5EF4-FFF2-40B4-BE49-F238E27FC236}">
                <a16:creationId xmlns="" xmlns:a16="http://schemas.microsoft.com/office/drawing/2014/main" id="{B6684649-C95D-A343-9274-CDBFFF59C727}"/>
              </a:ext>
            </a:extLst>
          </p:cNvPr>
          <p:cNvSpPr/>
          <p:nvPr/>
        </p:nvSpPr>
        <p:spPr>
          <a:xfrm rot="5400000" flipH="1">
            <a:off x="2280637" y="6889714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1" name="Parallelogram 130">
            <a:extLst>
              <a:ext uri="{FF2B5EF4-FFF2-40B4-BE49-F238E27FC236}">
                <a16:creationId xmlns="" xmlns:a16="http://schemas.microsoft.com/office/drawing/2014/main" id="{5B37D5B4-7235-224C-B6AA-8187A77CE6E4}"/>
              </a:ext>
            </a:extLst>
          </p:cNvPr>
          <p:cNvSpPr/>
          <p:nvPr/>
        </p:nvSpPr>
        <p:spPr>
          <a:xfrm rot="5400000" flipH="1">
            <a:off x="2280637" y="6500385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2" name="Parallelogram 131">
            <a:extLst>
              <a:ext uri="{FF2B5EF4-FFF2-40B4-BE49-F238E27FC236}">
                <a16:creationId xmlns="" xmlns:a16="http://schemas.microsoft.com/office/drawing/2014/main" id="{F34566C7-197A-CB4B-A108-30F75406343F}"/>
              </a:ext>
            </a:extLst>
          </p:cNvPr>
          <p:cNvSpPr/>
          <p:nvPr/>
        </p:nvSpPr>
        <p:spPr>
          <a:xfrm rot="5400000" flipH="1">
            <a:off x="2275362" y="6101409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3" name="Parallelogram 132">
            <a:extLst>
              <a:ext uri="{FF2B5EF4-FFF2-40B4-BE49-F238E27FC236}">
                <a16:creationId xmlns="" xmlns:a16="http://schemas.microsoft.com/office/drawing/2014/main" id="{4305914E-FCDD-A448-B2CF-317D6AB4EBC4}"/>
              </a:ext>
            </a:extLst>
          </p:cNvPr>
          <p:cNvSpPr/>
          <p:nvPr/>
        </p:nvSpPr>
        <p:spPr>
          <a:xfrm rot="5400000" flipH="1">
            <a:off x="2280637" y="5708788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4" name="Parallelogram 133">
            <a:extLst>
              <a:ext uri="{FF2B5EF4-FFF2-40B4-BE49-F238E27FC236}">
                <a16:creationId xmlns="" xmlns:a16="http://schemas.microsoft.com/office/drawing/2014/main" id="{09AC2270-02D3-B747-8068-E26450B82467}"/>
              </a:ext>
            </a:extLst>
          </p:cNvPr>
          <p:cNvSpPr/>
          <p:nvPr/>
        </p:nvSpPr>
        <p:spPr>
          <a:xfrm rot="5400000" flipH="1">
            <a:off x="2280637" y="5314211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5" name="Parallelogram 134">
            <a:extLst>
              <a:ext uri="{FF2B5EF4-FFF2-40B4-BE49-F238E27FC236}">
                <a16:creationId xmlns="" xmlns:a16="http://schemas.microsoft.com/office/drawing/2014/main" id="{62EA5C64-9BF8-204F-A740-B28912CEFE83}"/>
              </a:ext>
            </a:extLst>
          </p:cNvPr>
          <p:cNvSpPr/>
          <p:nvPr/>
        </p:nvSpPr>
        <p:spPr>
          <a:xfrm rot="5400000" flipH="1">
            <a:off x="2280637" y="4916342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6" name="Parallelogram 135">
            <a:extLst>
              <a:ext uri="{FF2B5EF4-FFF2-40B4-BE49-F238E27FC236}">
                <a16:creationId xmlns="" xmlns:a16="http://schemas.microsoft.com/office/drawing/2014/main" id="{B4DB8861-DB0E-624D-AA78-76CB2BB18CB1}"/>
              </a:ext>
            </a:extLst>
          </p:cNvPr>
          <p:cNvSpPr/>
          <p:nvPr/>
        </p:nvSpPr>
        <p:spPr>
          <a:xfrm rot="5400000" flipH="1">
            <a:off x="2280637" y="10440719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7" name="Parallelogram 136">
            <a:extLst>
              <a:ext uri="{FF2B5EF4-FFF2-40B4-BE49-F238E27FC236}">
                <a16:creationId xmlns="" xmlns:a16="http://schemas.microsoft.com/office/drawing/2014/main" id="{264683C6-CE07-FB4D-AAFA-A063CD4E433B}"/>
              </a:ext>
            </a:extLst>
          </p:cNvPr>
          <p:cNvSpPr/>
          <p:nvPr/>
        </p:nvSpPr>
        <p:spPr>
          <a:xfrm rot="5400000" flipH="1">
            <a:off x="2280637" y="10042850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8" name="Parallelogram 137">
            <a:extLst>
              <a:ext uri="{FF2B5EF4-FFF2-40B4-BE49-F238E27FC236}">
                <a16:creationId xmlns="" xmlns:a16="http://schemas.microsoft.com/office/drawing/2014/main" id="{CD4F0381-2D4A-F747-8A68-48C27845B222}"/>
              </a:ext>
            </a:extLst>
          </p:cNvPr>
          <p:cNvSpPr/>
          <p:nvPr/>
        </p:nvSpPr>
        <p:spPr>
          <a:xfrm rot="5400000" flipH="1">
            <a:off x="2280637" y="4521378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9" name="Parallelogram 138">
            <a:extLst>
              <a:ext uri="{FF2B5EF4-FFF2-40B4-BE49-F238E27FC236}">
                <a16:creationId xmlns="" xmlns:a16="http://schemas.microsoft.com/office/drawing/2014/main" id="{3CB4BFBD-5D45-EE4B-B943-B73FBABD465E}"/>
              </a:ext>
            </a:extLst>
          </p:cNvPr>
          <p:cNvSpPr/>
          <p:nvPr/>
        </p:nvSpPr>
        <p:spPr>
          <a:xfrm rot="5400000" flipH="1">
            <a:off x="2280637" y="4121549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0" name="Parallelogram 139">
            <a:extLst>
              <a:ext uri="{FF2B5EF4-FFF2-40B4-BE49-F238E27FC236}">
                <a16:creationId xmlns="" xmlns:a16="http://schemas.microsoft.com/office/drawing/2014/main" id="{890F3B75-F7DA-2B4A-A65D-7E889F66D4D8}"/>
              </a:ext>
            </a:extLst>
          </p:cNvPr>
          <p:cNvSpPr/>
          <p:nvPr/>
        </p:nvSpPr>
        <p:spPr>
          <a:xfrm rot="5400000" flipH="1">
            <a:off x="2280637" y="3728545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1" name="Parallelogram 140">
            <a:extLst>
              <a:ext uri="{FF2B5EF4-FFF2-40B4-BE49-F238E27FC236}">
                <a16:creationId xmlns="" xmlns:a16="http://schemas.microsoft.com/office/drawing/2014/main" id="{2AE38717-593A-C043-827D-DCE308B4BF4B}"/>
              </a:ext>
            </a:extLst>
          </p:cNvPr>
          <p:cNvSpPr/>
          <p:nvPr/>
        </p:nvSpPr>
        <p:spPr>
          <a:xfrm rot="5400000" flipH="1">
            <a:off x="2280637" y="3331636"/>
            <a:ext cx="713232" cy="729338"/>
          </a:xfrm>
          <a:prstGeom prst="parallelogram">
            <a:avLst>
              <a:gd name="adj" fmla="val 59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3" name="Parallelogram 142">
            <a:extLst>
              <a:ext uri="{FF2B5EF4-FFF2-40B4-BE49-F238E27FC236}">
                <a16:creationId xmlns="" xmlns:a16="http://schemas.microsoft.com/office/drawing/2014/main" id="{2221D8ED-8745-B042-A3ED-0D32DEDA6386}"/>
              </a:ext>
            </a:extLst>
          </p:cNvPr>
          <p:cNvSpPr/>
          <p:nvPr/>
        </p:nvSpPr>
        <p:spPr>
          <a:xfrm rot="5400000" flipH="1">
            <a:off x="3190003" y="9124501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4" name="Parallelogram 143">
            <a:extLst>
              <a:ext uri="{FF2B5EF4-FFF2-40B4-BE49-F238E27FC236}">
                <a16:creationId xmlns="" xmlns:a16="http://schemas.microsoft.com/office/drawing/2014/main" id="{A2AFDA99-4A81-AC46-BBF6-B18A7ED11923}"/>
              </a:ext>
            </a:extLst>
          </p:cNvPr>
          <p:cNvSpPr/>
          <p:nvPr/>
        </p:nvSpPr>
        <p:spPr>
          <a:xfrm rot="5400000" flipH="1">
            <a:off x="3190003" y="8727441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5" name="Parallelogram 144">
            <a:extLst>
              <a:ext uri="{FF2B5EF4-FFF2-40B4-BE49-F238E27FC236}">
                <a16:creationId xmlns="" xmlns:a16="http://schemas.microsoft.com/office/drawing/2014/main" id="{3858D357-6951-244B-9467-D138DEC886EF}"/>
              </a:ext>
            </a:extLst>
          </p:cNvPr>
          <p:cNvSpPr/>
          <p:nvPr/>
        </p:nvSpPr>
        <p:spPr>
          <a:xfrm rot="5400000" flipH="1">
            <a:off x="3190003" y="8338167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6" name="Parallelogram 145">
            <a:extLst>
              <a:ext uri="{FF2B5EF4-FFF2-40B4-BE49-F238E27FC236}">
                <a16:creationId xmlns="" xmlns:a16="http://schemas.microsoft.com/office/drawing/2014/main" id="{D3AA9799-EB08-1049-A846-DB90D3306BD9}"/>
              </a:ext>
            </a:extLst>
          </p:cNvPr>
          <p:cNvSpPr/>
          <p:nvPr/>
        </p:nvSpPr>
        <p:spPr>
          <a:xfrm rot="5400000" flipH="1">
            <a:off x="3190003" y="7934796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7" name="Parallelogram 146">
            <a:extLst>
              <a:ext uri="{FF2B5EF4-FFF2-40B4-BE49-F238E27FC236}">
                <a16:creationId xmlns="" xmlns:a16="http://schemas.microsoft.com/office/drawing/2014/main" id="{6B1ADF28-E7C1-B346-8EAF-F3CD2437DF4D}"/>
              </a:ext>
            </a:extLst>
          </p:cNvPr>
          <p:cNvSpPr/>
          <p:nvPr/>
        </p:nvSpPr>
        <p:spPr>
          <a:xfrm rot="5400000" flipH="1">
            <a:off x="3190003" y="7550969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8" name="Parallelogram 147">
            <a:extLst>
              <a:ext uri="{FF2B5EF4-FFF2-40B4-BE49-F238E27FC236}">
                <a16:creationId xmlns="" xmlns:a16="http://schemas.microsoft.com/office/drawing/2014/main" id="{453C0BE0-5E0F-5347-A238-1C2527EF7890}"/>
              </a:ext>
            </a:extLst>
          </p:cNvPr>
          <p:cNvSpPr/>
          <p:nvPr/>
        </p:nvSpPr>
        <p:spPr>
          <a:xfrm rot="5400000" flipH="1">
            <a:off x="3184727" y="7153100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9" name="Parallelogram 148">
            <a:extLst>
              <a:ext uri="{FF2B5EF4-FFF2-40B4-BE49-F238E27FC236}">
                <a16:creationId xmlns="" xmlns:a16="http://schemas.microsoft.com/office/drawing/2014/main" id="{9082ADD0-C81B-FF4A-BB79-D5CE30B24ED8}"/>
              </a:ext>
            </a:extLst>
          </p:cNvPr>
          <p:cNvSpPr/>
          <p:nvPr/>
        </p:nvSpPr>
        <p:spPr>
          <a:xfrm rot="5400000" flipH="1">
            <a:off x="3190003" y="6763771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0" name="Parallelogram 149">
            <a:extLst>
              <a:ext uri="{FF2B5EF4-FFF2-40B4-BE49-F238E27FC236}">
                <a16:creationId xmlns="" xmlns:a16="http://schemas.microsoft.com/office/drawing/2014/main" id="{3CCF2490-2F66-574F-BFEE-B6BB14ED66DA}"/>
              </a:ext>
            </a:extLst>
          </p:cNvPr>
          <p:cNvSpPr/>
          <p:nvPr/>
        </p:nvSpPr>
        <p:spPr>
          <a:xfrm rot="5400000" flipH="1">
            <a:off x="3190003" y="6365902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1" name="Parallelogram 150">
            <a:extLst>
              <a:ext uri="{FF2B5EF4-FFF2-40B4-BE49-F238E27FC236}">
                <a16:creationId xmlns="" xmlns:a16="http://schemas.microsoft.com/office/drawing/2014/main" id="{52B28A8C-EC3A-F846-B87A-06E0CA0E25F5}"/>
              </a:ext>
            </a:extLst>
          </p:cNvPr>
          <p:cNvSpPr/>
          <p:nvPr/>
        </p:nvSpPr>
        <p:spPr>
          <a:xfrm rot="5400000" flipH="1">
            <a:off x="3190003" y="5976573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2" name="Parallelogram 151">
            <a:extLst>
              <a:ext uri="{FF2B5EF4-FFF2-40B4-BE49-F238E27FC236}">
                <a16:creationId xmlns="" xmlns:a16="http://schemas.microsoft.com/office/drawing/2014/main" id="{854E2DE5-A411-D843-AFAB-DAA45A3B69E0}"/>
              </a:ext>
            </a:extLst>
          </p:cNvPr>
          <p:cNvSpPr/>
          <p:nvPr/>
        </p:nvSpPr>
        <p:spPr>
          <a:xfrm rot="5400000" flipH="1">
            <a:off x="3184728" y="5577597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3" name="Parallelogram 152">
            <a:extLst>
              <a:ext uri="{FF2B5EF4-FFF2-40B4-BE49-F238E27FC236}">
                <a16:creationId xmlns="" xmlns:a16="http://schemas.microsoft.com/office/drawing/2014/main" id="{482BCF2E-B1FA-C046-84DD-173969A85C44}"/>
              </a:ext>
            </a:extLst>
          </p:cNvPr>
          <p:cNvSpPr/>
          <p:nvPr/>
        </p:nvSpPr>
        <p:spPr>
          <a:xfrm rot="5400000" flipH="1">
            <a:off x="3190003" y="5184976"/>
            <a:ext cx="713232" cy="729338"/>
          </a:xfrm>
          <a:prstGeom prst="parallelogram">
            <a:avLst>
              <a:gd name="adj" fmla="val 59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4" name="Parallelogram 153">
            <a:extLst>
              <a:ext uri="{FF2B5EF4-FFF2-40B4-BE49-F238E27FC236}">
                <a16:creationId xmlns="" xmlns:a16="http://schemas.microsoft.com/office/drawing/2014/main" id="{996EE076-4CD5-EF46-AC39-DF3639187751}"/>
              </a:ext>
            </a:extLst>
          </p:cNvPr>
          <p:cNvSpPr/>
          <p:nvPr/>
        </p:nvSpPr>
        <p:spPr>
          <a:xfrm rot="5400000" flipH="1">
            <a:off x="3190003" y="4790399"/>
            <a:ext cx="713232" cy="729338"/>
          </a:xfrm>
          <a:prstGeom prst="parallelogram">
            <a:avLst>
              <a:gd name="adj" fmla="val 59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5" name="Parallelogram 154">
            <a:extLst>
              <a:ext uri="{FF2B5EF4-FFF2-40B4-BE49-F238E27FC236}">
                <a16:creationId xmlns="" xmlns:a16="http://schemas.microsoft.com/office/drawing/2014/main" id="{7930B215-D84D-AE4C-864E-F6DF4587D08A}"/>
              </a:ext>
            </a:extLst>
          </p:cNvPr>
          <p:cNvSpPr/>
          <p:nvPr/>
        </p:nvSpPr>
        <p:spPr>
          <a:xfrm rot="5400000" flipH="1">
            <a:off x="3190003" y="4392530"/>
            <a:ext cx="713232" cy="729338"/>
          </a:xfrm>
          <a:prstGeom prst="parallelogram">
            <a:avLst>
              <a:gd name="adj" fmla="val 59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6" name="Parallelogram 155">
            <a:extLst>
              <a:ext uri="{FF2B5EF4-FFF2-40B4-BE49-F238E27FC236}">
                <a16:creationId xmlns="" xmlns:a16="http://schemas.microsoft.com/office/drawing/2014/main" id="{D083A1B0-AC90-5F4B-B12F-E45E4C19ABEC}"/>
              </a:ext>
            </a:extLst>
          </p:cNvPr>
          <p:cNvSpPr/>
          <p:nvPr/>
        </p:nvSpPr>
        <p:spPr>
          <a:xfrm rot="5400000" flipH="1">
            <a:off x="3190003" y="9916907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57" name="Parallelogram 156">
            <a:extLst>
              <a:ext uri="{FF2B5EF4-FFF2-40B4-BE49-F238E27FC236}">
                <a16:creationId xmlns="" xmlns:a16="http://schemas.microsoft.com/office/drawing/2014/main" id="{551BB316-3D73-C34A-B1D7-9749B0D39337}"/>
              </a:ext>
            </a:extLst>
          </p:cNvPr>
          <p:cNvSpPr/>
          <p:nvPr/>
        </p:nvSpPr>
        <p:spPr>
          <a:xfrm rot="5400000" flipH="1">
            <a:off x="3190003" y="9519038"/>
            <a:ext cx="713232" cy="729338"/>
          </a:xfrm>
          <a:prstGeom prst="parallelogram">
            <a:avLst>
              <a:gd name="adj" fmla="val 59085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8" name="Parallelogram 157">
            <a:extLst>
              <a:ext uri="{FF2B5EF4-FFF2-40B4-BE49-F238E27FC236}">
                <a16:creationId xmlns="" xmlns:a16="http://schemas.microsoft.com/office/drawing/2014/main" id="{915253DA-1A22-5A43-98D8-015E83B4B069}"/>
              </a:ext>
            </a:extLst>
          </p:cNvPr>
          <p:cNvSpPr/>
          <p:nvPr/>
        </p:nvSpPr>
        <p:spPr>
          <a:xfrm rot="5400000" flipH="1">
            <a:off x="3190003" y="3997566"/>
            <a:ext cx="713232" cy="729338"/>
          </a:xfrm>
          <a:prstGeom prst="parallelogram">
            <a:avLst>
              <a:gd name="adj" fmla="val 59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9" name="Parallelogram 158">
            <a:extLst>
              <a:ext uri="{FF2B5EF4-FFF2-40B4-BE49-F238E27FC236}">
                <a16:creationId xmlns="" xmlns:a16="http://schemas.microsoft.com/office/drawing/2014/main" id="{8B3628F0-B50D-1240-A1D9-A47D3180A596}"/>
              </a:ext>
            </a:extLst>
          </p:cNvPr>
          <p:cNvSpPr/>
          <p:nvPr/>
        </p:nvSpPr>
        <p:spPr>
          <a:xfrm rot="5400000" flipH="1">
            <a:off x="3190003" y="3597737"/>
            <a:ext cx="713232" cy="729338"/>
          </a:xfrm>
          <a:prstGeom prst="parallelogram">
            <a:avLst>
              <a:gd name="adj" fmla="val 59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60" name="Parallelogram 159">
            <a:extLst>
              <a:ext uri="{FF2B5EF4-FFF2-40B4-BE49-F238E27FC236}">
                <a16:creationId xmlns="" xmlns:a16="http://schemas.microsoft.com/office/drawing/2014/main" id="{418D9683-8E8A-AC4A-B429-F4E71BF0A9D9}"/>
              </a:ext>
            </a:extLst>
          </p:cNvPr>
          <p:cNvSpPr/>
          <p:nvPr/>
        </p:nvSpPr>
        <p:spPr>
          <a:xfrm rot="5400000" flipH="1">
            <a:off x="3190003" y="3204733"/>
            <a:ext cx="713232" cy="729338"/>
          </a:xfrm>
          <a:prstGeom prst="parallelogram">
            <a:avLst>
              <a:gd name="adj" fmla="val 59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61" name="Parallelogram 160">
            <a:extLst>
              <a:ext uri="{FF2B5EF4-FFF2-40B4-BE49-F238E27FC236}">
                <a16:creationId xmlns="" xmlns:a16="http://schemas.microsoft.com/office/drawing/2014/main" id="{56CC3CBE-21AC-104B-8FAA-AAE82D68AEF3}"/>
              </a:ext>
            </a:extLst>
          </p:cNvPr>
          <p:cNvSpPr/>
          <p:nvPr/>
        </p:nvSpPr>
        <p:spPr>
          <a:xfrm rot="5400000" flipH="1">
            <a:off x="3190003" y="2807824"/>
            <a:ext cx="713232" cy="729338"/>
          </a:xfrm>
          <a:prstGeom prst="parallelogram">
            <a:avLst>
              <a:gd name="adj" fmla="val 59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29" name="Parallelogram 228">
            <a:extLst>
              <a:ext uri="{FF2B5EF4-FFF2-40B4-BE49-F238E27FC236}">
                <a16:creationId xmlns="" xmlns:a16="http://schemas.microsoft.com/office/drawing/2014/main" id="{DB57A3D9-7F23-DF4F-A2F6-70342730657A}"/>
              </a:ext>
            </a:extLst>
          </p:cNvPr>
          <p:cNvSpPr/>
          <p:nvPr/>
        </p:nvSpPr>
        <p:spPr>
          <a:xfrm rot="5400000" flipH="1" flipV="1">
            <a:off x="4073685" y="7382382"/>
            <a:ext cx="4327488" cy="2852392"/>
          </a:xfrm>
          <a:prstGeom prst="parallelogram">
            <a:avLst>
              <a:gd name="adj" fmla="val 57066"/>
            </a:avLst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2BE78625-6AFA-7646-B461-A0601A3F7147}"/>
              </a:ext>
            </a:extLst>
          </p:cNvPr>
          <p:cNvSpPr txBox="1"/>
          <p:nvPr/>
        </p:nvSpPr>
        <p:spPr>
          <a:xfrm rot="19752757">
            <a:off x="1256125" y="3505390"/>
            <a:ext cx="738984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75%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="" xmlns:a16="http://schemas.microsoft.com/office/drawing/2014/main" id="{86FB69DB-22EC-504C-86FF-81391788E3DF}"/>
              </a:ext>
            </a:extLst>
          </p:cNvPr>
          <p:cNvSpPr txBox="1"/>
          <p:nvPr/>
        </p:nvSpPr>
        <p:spPr>
          <a:xfrm rot="19752757">
            <a:off x="2148971" y="2979926"/>
            <a:ext cx="767839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90%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="" xmlns:a16="http://schemas.microsoft.com/office/drawing/2014/main" id="{6E7A1228-F6A9-994A-9AD4-0C8A3C78577C}"/>
              </a:ext>
            </a:extLst>
          </p:cNvPr>
          <p:cNvSpPr txBox="1"/>
          <p:nvPr/>
        </p:nvSpPr>
        <p:spPr>
          <a:xfrm rot="19752757">
            <a:off x="3044683" y="2452002"/>
            <a:ext cx="775854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60%</a:t>
            </a:r>
          </a:p>
        </p:txBody>
      </p:sp>
      <p:sp>
        <p:nvSpPr>
          <p:cNvPr id="236" name="Freeform 799">
            <a:extLst>
              <a:ext uri="{FF2B5EF4-FFF2-40B4-BE49-F238E27FC236}">
                <a16:creationId xmlns="" xmlns:a16="http://schemas.microsoft.com/office/drawing/2014/main" id="{E48CBD82-9F98-1448-AF6D-EFF9A3BE6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913" y="3591659"/>
            <a:ext cx="3312516" cy="3072232"/>
          </a:xfrm>
          <a:custGeom>
            <a:avLst/>
            <a:gdLst/>
            <a:ahLst/>
            <a:cxnLst/>
            <a:rect l="0" t="0" r="r" b="b"/>
            <a:pathLst>
              <a:path w="306026" h="283803">
                <a:moveTo>
                  <a:pt x="93475" y="168490"/>
                </a:moveTo>
                <a:cubicBezTo>
                  <a:pt x="91670" y="173519"/>
                  <a:pt x="89144" y="178908"/>
                  <a:pt x="84091" y="184296"/>
                </a:cubicBezTo>
                <a:cubicBezTo>
                  <a:pt x="86979" y="189685"/>
                  <a:pt x="102498" y="197588"/>
                  <a:pt x="117295" y="201539"/>
                </a:cubicBezTo>
                <a:cubicBezTo>
                  <a:pt x="131731" y="197588"/>
                  <a:pt x="147250" y="189685"/>
                  <a:pt x="150137" y="184296"/>
                </a:cubicBezTo>
                <a:cubicBezTo>
                  <a:pt x="145085" y="178908"/>
                  <a:pt x="142558" y="173519"/>
                  <a:pt x="140754" y="168490"/>
                </a:cubicBezTo>
                <a:cubicBezTo>
                  <a:pt x="133175" y="172441"/>
                  <a:pt x="125235" y="174238"/>
                  <a:pt x="116934" y="174238"/>
                </a:cubicBezTo>
                <a:cubicBezTo>
                  <a:pt x="108994" y="174238"/>
                  <a:pt x="101054" y="172441"/>
                  <a:pt x="93475" y="168490"/>
                </a:cubicBezTo>
                <a:close/>
                <a:moveTo>
                  <a:pt x="141476" y="63235"/>
                </a:moveTo>
                <a:lnTo>
                  <a:pt x="135340" y="70420"/>
                </a:lnTo>
                <a:cubicBezTo>
                  <a:pt x="134618" y="71857"/>
                  <a:pt x="132814" y="72575"/>
                  <a:pt x="131370" y="72575"/>
                </a:cubicBezTo>
                <a:cubicBezTo>
                  <a:pt x="131009" y="72216"/>
                  <a:pt x="94919" y="68265"/>
                  <a:pt x="66407" y="84071"/>
                </a:cubicBezTo>
                <a:cubicBezTo>
                  <a:pt x="66407" y="85867"/>
                  <a:pt x="66407" y="88382"/>
                  <a:pt x="66407" y="89100"/>
                </a:cubicBezTo>
                <a:cubicBezTo>
                  <a:pt x="66407" y="90537"/>
                  <a:pt x="65685" y="91974"/>
                  <a:pt x="64602" y="92692"/>
                </a:cubicBezTo>
                <a:cubicBezTo>
                  <a:pt x="63159" y="93770"/>
                  <a:pt x="61715" y="94129"/>
                  <a:pt x="60272" y="93770"/>
                </a:cubicBezTo>
                <a:cubicBezTo>
                  <a:pt x="58828" y="93770"/>
                  <a:pt x="55580" y="98081"/>
                  <a:pt x="56302" y="105265"/>
                </a:cubicBezTo>
                <a:cubicBezTo>
                  <a:pt x="56663" y="110654"/>
                  <a:pt x="58828" y="114605"/>
                  <a:pt x="60633" y="116042"/>
                </a:cubicBezTo>
                <a:cubicBezTo>
                  <a:pt x="60993" y="116402"/>
                  <a:pt x="61715" y="116761"/>
                  <a:pt x="62076" y="116402"/>
                </a:cubicBezTo>
                <a:cubicBezTo>
                  <a:pt x="63159" y="116042"/>
                  <a:pt x="64602" y="115683"/>
                  <a:pt x="66046" y="116402"/>
                </a:cubicBezTo>
                <a:cubicBezTo>
                  <a:pt x="67129" y="117120"/>
                  <a:pt x="68212" y="118198"/>
                  <a:pt x="68572" y="119275"/>
                </a:cubicBezTo>
                <a:cubicBezTo>
                  <a:pt x="72903" y="135441"/>
                  <a:pt x="81204" y="149092"/>
                  <a:pt x="92753" y="156995"/>
                </a:cubicBezTo>
                <a:cubicBezTo>
                  <a:pt x="107550" y="167771"/>
                  <a:pt x="126678" y="167771"/>
                  <a:pt x="141476" y="156995"/>
                </a:cubicBezTo>
                <a:cubicBezTo>
                  <a:pt x="153025" y="149092"/>
                  <a:pt x="161325" y="135441"/>
                  <a:pt x="165656" y="119275"/>
                </a:cubicBezTo>
                <a:cubicBezTo>
                  <a:pt x="165656" y="118198"/>
                  <a:pt x="166739" y="117120"/>
                  <a:pt x="168183" y="116402"/>
                </a:cubicBezTo>
                <a:cubicBezTo>
                  <a:pt x="169265" y="115683"/>
                  <a:pt x="170709" y="115683"/>
                  <a:pt x="171792" y="116402"/>
                </a:cubicBezTo>
                <a:cubicBezTo>
                  <a:pt x="172513" y="116761"/>
                  <a:pt x="172874" y="116402"/>
                  <a:pt x="173235" y="116042"/>
                </a:cubicBezTo>
                <a:cubicBezTo>
                  <a:pt x="175401" y="114605"/>
                  <a:pt x="177205" y="110654"/>
                  <a:pt x="177927" y="105265"/>
                </a:cubicBezTo>
                <a:cubicBezTo>
                  <a:pt x="178649" y="98081"/>
                  <a:pt x="175401" y="93770"/>
                  <a:pt x="174318" y="93411"/>
                </a:cubicBezTo>
                <a:cubicBezTo>
                  <a:pt x="172874" y="93770"/>
                  <a:pt x="171070" y="93770"/>
                  <a:pt x="169987" y="92692"/>
                </a:cubicBezTo>
                <a:cubicBezTo>
                  <a:pt x="168904" y="91974"/>
                  <a:pt x="167822" y="90537"/>
                  <a:pt x="167822" y="89100"/>
                </a:cubicBezTo>
                <a:cubicBezTo>
                  <a:pt x="167822" y="87663"/>
                  <a:pt x="167822" y="84430"/>
                  <a:pt x="167822" y="81915"/>
                </a:cubicBezTo>
                <a:cubicBezTo>
                  <a:pt x="157355" y="77245"/>
                  <a:pt x="147611" y="75449"/>
                  <a:pt x="147611" y="75449"/>
                </a:cubicBezTo>
                <a:cubicBezTo>
                  <a:pt x="145806" y="74731"/>
                  <a:pt x="144363" y="73653"/>
                  <a:pt x="144002" y="72216"/>
                </a:cubicBezTo>
                <a:lnTo>
                  <a:pt x="141476" y="63235"/>
                </a:lnTo>
                <a:close/>
                <a:moveTo>
                  <a:pt x="116934" y="28390"/>
                </a:moveTo>
                <a:cubicBezTo>
                  <a:pt x="96362" y="28390"/>
                  <a:pt x="81565" y="33779"/>
                  <a:pt x="73264" y="44196"/>
                </a:cubicBezTo>
                <a:cubicBezTo>
                  <a:pt x="65324" y="54255"/>
                  <a:pt x="64963" y="66828"/>
                  <a:pt x="65685" y="74012"/>
                </a:cubicBezTo>
                <a:cubicBezTo>
                  <a:pt x="91670" y="61439"/>
                  <a:pt x="120904" y="62517"/>
                  <a:pt x="129566" y="62876"/>
                </a:cubicBezTo>
                <a:lnTo>
                  <a:pt x="139671" y="50662"/>
                </a:lnTo>
                <a:cubicBezTo>
                  <a:pt x="140393" y="49225"/>
                  <a:pt x="142197" y="48507"/>
                  <a:pt x="144002" y="48866"/>
                </a:cubicBezTo>
                <a:cubicBezTo>
                  <a:pt x="145806" y="49225"/>
                  <a:pt x="147250" y="50303"/>
                  <a:pt x="147611" y="52099"/>
                </a:cubicBezTo>
                <a:lnTo>
                  <a:pt x="152303" y="66828"/>
                </a:lnTo>
                <a:cubicBezTo>
                  <a:pt x="155551" y="67546"/>
                  <a:pt x="161686" y="69342"/>
                  <a:pt x="168904" y="72216"/>
                </a:cubicBezTo>
                <a:cubicBezTo>
                  <a:pt x="169265" y="64672"/>
                  <a:pt x="168183" y="53177"/>
                  <a:pt x="160964" y="44196"/>
                </a:cubicBezTo>
                <a:cubicBezTo>
                  <a:pt x="152664" y="33779"/>
                  <a:pt x="137866" y="28390"/>
                  <a:pt x="116934" y="28390"/>
                </a:cubicBezTo>
                <a:close/>
                <a:moveTo>
                  <a:pt x="116934" y="19050"/>
                </a:moveTo>
                <a:cubicBezTo>
                  <a:pt x="140754" y="19050"/>
                  <a:pt x="158077" y="25516"/>
                  <a:pt x="168183" y="38449"/>
                </a:cubicBezTo>
                <a:cubicBezTo>
                  <a:pt x="181536" y="55332"/>
                  <a:pt x="177927" y="77605"/>
                  <a:pt x="176844" y="81556"/>
                </a:cubicBezTo>
                <a:cubicBezTo>
                  <a:pt x="177205" y="82634"/>
                  <a:pt x="177205" y="83712"/>
                  <a:pt x="177205" y="84789"/>
                </a:cubicBezTo>
                <a:cubicBezTo>
                  <a:pt x="183702" y="86945"/>
                  <a:pt x="188032" y="95566"/>
                  <a:pt x="186950" y="106343"/>
                </a:cubicBezTo>
                <a:cubicBezTo>
                  <a:pt x="186228" y="113528"/>
                  <a:pt x="183702" y="119635"/>
                  <a:pt x="179371" y="122868"/>
                </a:cubicBezTo>
                <a:cubicBezTo>
                  <a:pt x="177566" y="124664"/>
                  <a:pt x="175401" y="125382"/>
                  <a:pt x="173235" y="125742"/>
                </a:cubicBezTo>
                <a:cubicBezTo>
                  <a:pt x="168904" y="141188"/>
                  <a:pt x="160243" y="154121"/>
                  <a:pt x="148694" y="163102"/>
                </a:cubicBezTo>
                <a:cubicBezTo>
                  <a:pt x="150137" y="168131"/>
                  <a:pt x="152303" y="173519"/>
                  <a:pt x="157355" y="178548"/>
                </a:cubicBezTo>
                <a:cubicBezTo>
                  <a:pt x="162047" y="179626"/>
                  <a:pt x="167100" y="180704"/>
                  <a:pt x="171792" y="182141"/>
                </a:cubicBezTo>
                <a:cubicBezTo>
                  <a:pt x="175401" y="182859"/>
                  <a:pt x="179010" y="183937"/>
                  <a:pt x="183702" y="185374"/>
                </a:cubicBezTo>
                <a:cubicBezTo>
                  <a:pt x="193446" y="188607"/>
                  <a:pt x="202469" y="192558"/>
                  <a:pt x="210770" y="196510"/>
                </a:cubicBezTo>
                <a:cubicBezTo>
                  <a:pt x="225206" y="203695"/>
                  <a:pt x="234589" y="218423"/>
                  <a:pt x="234589" y="234588"/>
                </a:cubicBezTo>
                <a:lnTo>
                  <a:pt x="234589" y="279492"/>
                </a:lnTo>
                <a:cubicBezTo>
                  <a:pt x="234589" y="282007"/>
                  <a:pt x="232424" y="283803"/>
                  <a:pt x="229898" y="283803"/>
                </a:cubicBezTo>
                <a:cubicBezTo>
                  <a:pt x="227371" y="283803"/>
                  <a:pt x="225206" y="282007"/>
                  <a:pt x="225206" y="279492"/>
                </a:cubicBezTo>
                <a:lnTo>
                  <a:pt x="225206" y="234588"/>
                </a:lnTo>
                <a:cubicBezTo>
                  <a:pt x="225206" y="222015"/>
                  <a:pt x="217988" y="210520"/>
                  <a:pt x="206439" y="204772"/>
                </a:cubicBezTo>
                <a:cubicBezTo>
                  <a:pt x="198860" y="200461"/>
                  <a:pt x="190559" y="197228"/>
                  <a:pt x="180814" y="194355"/>
                </a:cubicBezTo>
                <a:cubicBezTo>
                  <a:pt x="176483" y="192918"/>
                  <a:pt x="172874" y="191840"/>
                  <a:pt x="169265" y="191121"/>
                </a:cubicBezTo>
                <a:cubicBezTo>
                  <a:pt x="165656" y="189685"/>
                  <a:pt x="162047" y="188966"/>
                  <a:pt x="158438" y="188248"/>
                </a:cubicBezTo>
                <a:cubicBezTo>
                  <a:pt x="153746" y="197947"/>
                  <a:pt x="137145" y="204772"/>
                  <a:pt x="125957" y="208724"/>
                </a:cubicBezTo>
                <a:lnTo>
                  <a:pt x="136423" y="218782"/>
                </a:lnTo>
                <a:lnTo>
                  <a:pt x="138588" y="220578"/>
                </a:lnTo>
                <a:lnTo>
                  <a:pt x="155190" y="204772"/>
                </a:lnTo>
                <a:cubicBezTo>
                  <a:pt x="157355" y="203335"/>
                  <a:pt x="160243" y="203335"/>
                  <a:pt x="162047" y="205131"/>
                </a:cubicBezTo>
                <a:cubicBezTo>
                  <a:pt x="163852" y="206928"/>
                  <a:pt x="163491" y="209801"/>
                  <a:pt x="161686" y="211598"/>
                </a:cubicBezTo>
                <a:lnTo>
                  <a:pt x="141476" y="230278"/>
                </a:lnTo>
                <a:cubicBezTo>
                  <a:pt x="140754" y="231355"/>
                  <a:pt x="139671" y="231715"/>
                  <a:pt x="138588" y="231715"/>
                </a:cubicBezTo>
                <a:cubicBezTo>
                  <a:pt x="137145" y="231715"/>
                  <a:pt x="136062" y="231355"/>
                  <a:pt x="135340" y="230278"/>
                </a:cubicBezTo>
                <a:lnTo>
                  <a:pt x="133896" y="229200"/>
                </a:lnTo>
                <a:lnTo>
                  <a:pt x="130648" y="232792"/>
                </a:lnTo>
                <a:lnTo>
                  <a:pt x="138949" y="278415"/>
                </a:lnTo>
                <a:cubicBezTo>
                  <a:pt x="139671" y="280929"/>
                  <a:pt x="137866" y="283444"/>
                  <a:pt x="135340" y="283803"/>
                </a:cubicBezTo>
                <a:cubicBezTo>
                  <a:pt x="134979" y="283803"/>
                  <a:pt x="134979" y="283803"/>
                  <a:pt x="134618" y="283803"/>
                </a:cubicBezTo>
                <a:cubicBezTo>
                  <a:pt x="132453" y="283803"/>
                  <a:pt x="130287" y="282366"/>
                  <a:pt x="129927" y="279851"/>
                </a:cubicBezTo>
                <a:lnTo>
                  <a:pt x="121626" y="232433"/>
                </a:lnTo>
                <a:cubicBezTo>
                  <a:pt x="121265" y="230996"/>
                  <a:pt x="121626" y="229559"/>
                  <a:pt x="122347" y="228481"/>
                </a:cubicBezTo>
                <a:lnTo>
                  <a:pt x="127039" y="222375"/>
                </a:lnTo>
                <a:lnTo>
                  <a:pt x="117295" y="213035"/>
                </a:lnTo>
                <a:lnTo>
                  <a:pt x="107189" y="222375"/>
                </a:lnTo>
                <a:lnTo>
                  <a:pt x="111881" y="228481"/>
                </a:lnTo>
                <a:cubicBezTo>
                  <a:pt x="112964" y="229559"/>
                  <a:pt x="113325" y="230996"/>
                  <a:pt x="112964" y="232433"/>
                </a:cubicBezTo>
                <a:lnTo>
                  <a:pt x="104302" y="279851"/>
                </a:lnTo>
                <a:cubicBezTo>
                  <a:pt x="103941" y="282366"/>
                  <a:pt x="102137" y="283803"/>
                  <a:pt x="99971" y="283803"/>
                </a:cubicBezTo>
                <a:cubicBezTo>
                  <a:pt x="99610" y="283803"/>
                  <a:pt x="99249" y="283803"/>
                  <a:pt x="98889" y="283803"/>
                </a:cubicBezTo>
                <a:cubicBezTo>
                  <a:pt x="96362" y="283444"/>
                  <a:pt x="94919" y="280929"/>
                  <a:pt x="95280" y="278415"/>
                </a:cubicBezTo>
                <a:lnTo>
                  <a:pt x="103580" y="232792"/>
                </a:lnTo>
                <a:lnTo>
                  <a:pt x="100332" y="229200"/>
                </a:lnTo>
                <a:lnTo>
                  <a:pt x="98889" y="230278"/>
                </a:lnTo>
                <a:cubicBezTo>
                  <a:pt x="98167" y="231355"/>
                  <a:pt x="97084" y="231715"/>
                  <a:pt x="96001" y="231715"/>
                </a:cubicBezTo>
                <a:cubicBezTo>
                  <a:pt x="94919" y="231715"/>
                  <a:pt x="93836" y="231355"/>
                  <a:pt x="92753" y="230278"/>
                </a:cubicBezTo>
                <a:lnTo>
                  <a:pt x="72542" y="211598"/>
                </a:lnTo>
                <a:cubicBezTo>
                  <a:pt x="70738" y="209801"/>
                  <a:pt x="70738" y="206928"/>
                  <a:pt x="72182" y="205131"/>
                </a:cubicBezTo>
                <a:cubicBezTo>
                  <a:pt x="73986" y="203335"/>
                  <a:pt x="76873" y="202976"/>
                  <a:pt x="78678" y="204772"/>
                </a:cubicBezTo>
                <a:lnTo>
                  <a:pt x="96001" y="220578"/>
                </a:lnTo>
                <a:lnTo>
                  <a:pt x="108272" y="208724"/>
                </a:lnTo>
                <a:cubicBezTo>
                  <a:pt x="97445" y="205131"/>
                  <a:pt x="80843" y="197947"/>
                  <a:pt x="76151" y="188607"/>
                </a:cubicBezTo>
                <a:cubicBezTo>
                  <a:pt x="69294" y="189685"/>
                  <a:pt x="64963" y="191121"/>
                  <a:pt x="64963" y="191121"/>
                </a:cubicBezTo>
                <a:cubicBezTo>
                  <a:pt x="61354" y="191840"/>
                  <a:pt x="57745" y="192918"/>
                  <a:pt x="53053" y="194355"/>
                </a:cubicBezTo>
                <a:cubicBezTo>
                  <a:pt x="44031" y="197228"/>
                  <a:pt x="35369" y="200821"/>
                  <a:pt x="27790" y="204772"/>
                </a:cubicBezTo>
                <a:cubicBezTo>
                  <a:pt x="16241" y="210520"/>
                  <a:pt x="9023" y="222015"/>
                  <a:pt x="9023" y="234588"/>
                </a:cubicBezTo>
                <a:lnTo>
                  <a:pt x="9023" y="279492"/>
                </a:lnTo>
                <a:cubicBezTo>
                  <a:pt x="9023" y="282007"/>
                  <a:pt x="7218" y="283803"/>
                  <a:pt x="4692" y="283803"/>
                </a:cubicBezTo>
                <a:cubicBezTo>
                  <a:pt x="1805" y="283803"/>
                  <a:pt x="0" y="282007"/>
                  <a:pt x="0" y="279492"/>
                </a:cubicBezTo>
                <a:lnTo>
                  <a:pt x="0" y="234588"/>
                </a:lnTo>
                <a:cubicBezTo>
                  <a:pt x="0" y="218423"/>
                  <a:pt x="9023" y="204054"/>
                  <a:pt x="23459" y="196510"/>
                </a:cubicBezTo>
                <a:cubicBezTo>
                  <a:pt x="31399" y="192558"/>
                  <a:pt x="40783" y="188607"/>
                  <a:pt x="50527" y="185374"/>
                </a:cubicBezTo>
                <a:cubicBezTo>
                  <a:pt x="54858" y="183937"/>
                  <a:pt x="58828" y="182859"/>
                  <a:pt x="62437" y="181781"/>
                </a:cubicBezTo>
                <a:cubicBezTo>
                  <a:pt x="62798" y="181781"/>
                  <a:pt x="67851" y="180704"/>
                  <a:pt x="76512" y="178908"/>
                </a:cubicBezTo>
                <a:cubicBezTo>
                  <a:pt x="81565" y="173878"/>
                  <a:pt x="84091" y="168131"/>
                  <a:pt x="85535" y="163102"/>
                </a:cubicBezTo>
                <a:cubicBezTo>
                  <a:pt x="74347" y="154480"/>
                  <a:pt x="65685" y="141188"/>
                  <a:pt x="60993" y="125742"/>
                </a:cubicBezTo>
                <a:cubicBezTo>
                  <a:pt x="58828" y="125382"/>
                  <a:pt x="56663" y="124305"/>
                  <a:pt x="54858" y="122868"/>
                </a:cubicBezTo>
                <a:cubicBezTo>
                  <a:pt x="50527" y="119635"/>
                  <a:pt x="48001" y="113528"/>
                  <a:pt x="47279" y="106343"/>
                </a:cubicBezTo>
                <a:cubicBezTo>
                  <a:pt x="46196" y="95566"/>
                  <a:pt x="50527" y="86945"/>
                  <a:pt x="57023" y="84789"/>
                </a:cubicBezTo>
                <a:cubicBezTo>
                  <a:pt x="57023" y="83352"/>
                  <a:pt x="57023" y="82275"/>
                  <a:pt x="57023" y="81556"/>
                </a:cubicBezTo>
                <a:cubicBezTo>
                  <a:pt x="56302" y="77245"/>
                  <a:pt x="52693" y="55332"/>
                  <a:pt x="66046" y="38449"/>
                </a:cubicBezTo>
                <a:cubicBezTo>
                  <a:pt x="76151" y="25516"/>
                  <a:pt x="93114" y="19050"/>
                  <a:pt x="116934" y="19050"/>
                </a:cubicBezTo>
                <a:close/>
                <a:moveTo>
                  <a:pt x="188500" y="0"/>
                </a:moveTo>
                <a:cubicBezTo>
                  <a:pt x="212367" y="0"/>
                  <a:pt x="229724" y="6466"/>
                  <a:pt x="239850" y="19399"/>
                </a:cubicBezTo>
                <a:cubicBezTo>
                  <a:pt x="254314" y="37721"/>
                  <a:pt x="249252" y="61431"/>
                  <a:pt x="248528" y="63227"/>
                </a:cubicBezTo>
                <a:cubicBezTo>
                  <a:pt x="248528" y="63946"/>
                  <a:pt x="248528" y="65023"/>
                  <a:pt x="248528" y="65742"/>
                </a:cubicBezTo>
                <a:cubicBezTo>
                  <a:pt x="255399" y="67538"/>
                  <a:pt x="259377" y="76519"/>
                  <a:pt x="258292" y="87296"/>
                </a:cubicBezTo>
                <a:cubicBezTo>
                  <a:pt x="257931" y="94481"/>
                  <a:pt x="255038" y="100588"/>
                  <a:pt x="251060" y="103822"/>
                </a:cubicBezTo>
                <a:cubicBezTo>
                  <a:pt x="249252" y="105259"/>
                  <a:pt x="247082" y="106336"/>
                  <a:pt x="244912" y="106696"/>
                </a:cubicBezTo>
                <a:cubicBezTo>
                  <a:pt x="240211" y="122143"/>
                  <a:pt x="231532" y="135076"/>
                  <a:pt x="220322" y="144057"/>
                </a:cubicBezTo>
                <a:cubicBezTo>
                  <a:pt x="221407" y="149086"/>
                  <a:pt x="223938" y="154834"/>
                  <a:pt x="228640" y="159864"/>
                </a:cubicBezTo>
                <a:cubicBezTo>
                  <a:pt x="233702" y="160582"/>
                  <a:pt x="238765" y="162019"/>
                  <a:pt x="243466" y="163097"/>
                </a:cubicBezTo>
                <a:cubicBezTo>
                  <a:pt x="247082" y="164175"/>
                  <a:pt x="250698" y="165252"/>
                  <a:pt x="255399" y="166689"/>
                </a:cubicBezTo>
                <a:cubicBezTo>
                  <a:pt x="264801" y="169923"/>
                  <a:pt x="274203" y="173156"/>
                  <a:pt x="282159" y="177467"/>
                </a:cubicBezTo>
                <a:cubicBezTo>
                  <a:pt x="296985" y="185011"/>
                  <a:pt x="306026" y="199740"/>
                  <a:pt x="306026" y="215547"/>
                </a:cubicBezTo>
                <a:lnTo>
                  <a:pt x="306026" y="279492"/>
                </a:lnTo>
                <a:cubicBezTo>
                  <a:pt x="306026" y="282007"/>
                  <a:pt x="303856" y="283803"/>
                  <a:pt x="301325" y="283803"/>
                </a:cubicBezTo>
                <a:cubicBezTo>
                  <a:pt x="298793" y="283803"/>
                  <a:pt x="296624" y="282007"/>
                  <a:pt x="296624" y="279492"/>
                </a:cubicBezTo>
                <a:lnTo>
                  <a:pt x="296624" y="215547"/>
                </a:lnTo>
                <a:cubicBezTo>
                  <a:pt x="296624" y="202973"/>
                  <a:pt x="289391" y="191477"/>
                  <a:pt x="278181" y="185729"/>
                </a:cubicBezTo>
                <a:cubicBezTo>
                  <a:pt x="270226" y="181778"/>
                  <a:pt x="261908" y="178185"/>
                  <a:pt x="252506" y="174952"/>
                </a:cubicBezTo>
                <a:cubicBezTo>
                  <a:pt x="248167" y="173874"/>
                  <a:pt x="244551" y="173156"/>
                  <a:pt x="240935" y="172078"/>
                </a:cubicBezTo>
                <a:cubicBezTo>
                  <a:pt x="237318" y="171000"/>
                  <a:pt x="233702" y="170282"/>
                  <a:pt x="230086" y="169563"/>
                </a:cubicBezTo>
                <a:cubicBezTo>
                  <a:pt x="227555" y="174233"/>
                  <a:pt x="222130" y="179263"/>
                  <a:pt x="213090" y="185011"/>
                </a:cubicBezTo>
                <a:cubicBezTo>
                  <a:pt x="212367" y="185370"/>
                  <a:pt x="211644" y="185729"/>
                  <a:pt x="210559" y="185729"/>
                </a:cubicBezTo>
                <a:cubicBezTo>
                  <a:pt x="209112" y="185729"/>
                  <a:pt x="207666" y="185011"/>
                  <a:pt x="206581" y="183215"/>
                </a:cubicBezTo>
                <a:cubicBezTo>
                  <a:pt x="205496" y="181418"/>
                  <a:pt x="205858" y="178544"/>
                  <a:pt x="208389" y="177107"/>
                </a:cubicBezTo>
                <a:cubicBezTo>
                  <a:pt x="217429" y="171719"/>
                  <a:pt x="220684" y="167767"/>
                  <a:pt x="221407" y="165612"/>
                </a:cubicBezTo>
                <a:cubicBezTo>
                  <a:pt x="216706" y="160582"/>
                  <a:pt x="213813" y="154834"/>
                  <a:pt x="212005" y="149446"/>
                </a:cubicBezTo>
                <a:cubicBezTo>
                  <a:pt x="204773" y="153397"/>
                  <a:pt x="196817" y="155553"/>
                  <a:pt x="188500" y="155553"/>
                </a:cubicBezTo>
                <a:cubicBezTo>
                  <a:pt x="184161" y="155553"/>
                  <a:pt x="179821" y="154834"/>
                  <a:pt x="175482" y="153757"/>
                </a:cubicBezTo>
                <a:cubicBezTo>
                  <a:pt x="173312" y="153038"/>
                  <a:pt x="171866" y="150523"/>
                  <a:pt x="172589" y="148368"/>
                </a:cubicBezTo>
                <a:cubicBezTo>
                  <a:pt x="172950" y="145853"/>
                  <a:pt x="175482" y="144416"/>
                  <a:pt x="178013" y="144775"/>
                </a:cubicBezTo>
                <a:cubicBezTo>
                  <a:pt x="189946" y="148009"/>
                  <a:pt x="202241" y="145853"/>
                  <a:pt x="213090" y="138309"/>
                </a:cubicBezTo>
                <a:cubicBezTo>
                  <a:pt x="224300" y="130046"/>
                  <a:pt x="232979" y="116395"/>
                  <a:pt x="236957" y="100229"/>
                </a:cubicBezTo>
                <a:cubicBezTo>
                  <a:pt x="237318" y="99151"/>
                  <a:pt x="238403" y="97714"/>
                  <a:pt x="239488" y="97355"/>
                </a:cubicBezTo>
                <a:cubicBezTo>
                  <a:pt x="240935" y="96637"/>
                  <a:pt x="242381" y="96637"/>
                  <a:pt x="243466" y="97355"/>
                </a:cubicBezTo>
                <a:cubicBezTo>
                  <a:pt x="243827" y="97355"/>
                  <a:pt x="244551" y="97355"/>
                  <a:pt x="245274" y="96637"/>
                </a:cubicBezTo>
                <a:cubicBezTo>
                  <a:pt x="246720" y="95200"/>
                  <a:pt x="248890" y="91607"/>
                  <a:pt x="249252" y="86578"/>
                </a:cubicBezTo>
                <a:cubicBezTo>
                  <a:pt x="249975" y="79034"/>
                  <a:pt x="247082" y="74723"/>
                  <a:pt x="245636" y="74364"/>
                </a:cubicBezTo>
                <a:cubicBezTo>
                  <a:pt x="244551" y="74723"/>
                  <a:pt x="242743" y="74723"/>
                  <a:pt x="241658" y="73645"/>
                </a:cubicBezTo>
                <a:cubicBezTo>
                  <a:pt x="240211" y="72927"/>
                  <a:pt x="239126" y="71849"/>
                  <a:pt x="239126" y="70053"/>
                </a:cubicBezTo>
                <a:cubicBezTo>
                  <a:pt x="239126" y="68616"/>
                  <a:pt x="239126" y="65023"/>
                  <a:pt x="239126" y="62509"/>
                </a:cubicBezTo>
                <a:cubicBezTo>
                  <a:pt x="224662" y="52809"/>
                  <a:pt x="209112" y="48857"/>
                  <a:pt x="188862" y="51013"/>
                </a:cubicBezTo>
                <a:cubicBezTo>
                  <a:pt x="186330" y="51013"/>
                  <a:pt x="184161" y="49576"/>
                  <a:pt x="183799" y="47061"/>
                </a:cubicBezTo>
                <a:cubicBezTo>
                  <a:pt x="183799" y="44546"/>
                  <a:pt x="185245" y="42032"/>
                  <a:pt x="187777" y="42032"/>
                </a:cubicBezTo>
                <a:cubicBezTo>
                  <a:pt x="208389" y="39876"/>
                  <a:pt x="225385" y="43109"/>
                  <a:pt x="240573" y="52091"/>
                </a:cubicBezTo>
                <a:cubicBezTo>
                  <a:pt x="240935" y="44546"/>
                  <a:pt x="239488" y="33769"/>
                  <a:pt x="232617" y="25147"/>
                </a:cubicBezTo>
                <a:cubicBezTo>
                  <a:pt x="224300" y="14370"/>
                  <a:pt x="209474" y="9340"/>
                  <a:pt x="188500" y="9340"/>
                </a:cubicBezTo>
                <a:cubicBezTo>
                  <a:pt x="174759" y="9340"/>
                  <a:pt x="163548" y="11496"/>
                  <a:pt x="155231" y="16525"/>
                </a:cubicBezTo>
                <a:cubicBezTo>
                  <a:pt x="153062" y="17603"/>
                  <a:pt x="150169" y="16884"/>
                  <a:pt x="148722" y="14370"/>
                </a:cubicBezTo>
                <a:cubicBezTo>
                  <a:pt x="147637" y="12214"/>
                  <a:pt x="148360" y="9699"/>
                  <a:pt x="150530" y="8262"/>
                </a:cubicBezTo>
                <a:cubicBezTo>
                  <a:pt x="160294" y="2874"/>
                  <a:pt x="173312" y="0"/>
                  <a:pt x="188500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endParaRPr lang="en-US" dirty="0">
              <a:solidFill>
                <a:schemeClr val="tx2"/>
              </a:solidFill>
              <a:latin typeface="Lato Light" panose="020F0502020204030203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764805BF-8239-4648-A56D-6185E12FB1D4}"/>
              </a:ext>
            </a:extLst>
          </p:cNvPr>
          <p:cNvSpPr txBox="1"/>
          <p:nvPr/>
        </p:nvSpPr>
        <p:spPr>
          <a:xfrm rot="1796000">
            <a:off x="3752009" y="10885984"/>
            <a:ext cx="1407438" cy="369332"/>
          </a:xfrm>
          <a:prstGeom prst="rect">
            <a:avLst/>
          </a:prstGeom>
          <a:solidFill>
            <a:srgbClr val="164E67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Poppins" pitchFamily="2" charset="77"/>
              </a:rPr>
              <a:t>Задача 1</a:t>
            </a:r>
            <a:endParaRPr lang="en-US" sz="2400" b="1" dirty="0">
              <a:solidFill>
                <a:schemeClr val="bg1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="" xmlns:a16="http://schemas.microsoft.com/office/drawing/2014/main" id="{9B50AB1B-080F-9747-87FC-7B87B50FD03C}"/>
              </a:ext>
            </a:extLst>
          </p:cNvPr>
          <p:cNvSpPr txBox="1"/>
          <p:nvPr/>
        </p:nvSpPr>
        <p:spPr>
          <a:xfrm rot="1796000">
            <a:off x="2854877" y="11415032"/>
            <a:ext cx="1407438" cy="369332"/>
          </a:xfrm>
          <a:prstGeom prst="rect">
            <a:avLst/>
          </a:prstGeom>
          <a:solidFill>
            <a:srgbClr val="164E67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Poppins" pitchFamily="2" charset="77"/>
              </a:rPr>
              <a:t>Задача 2</a:t>
            </a:r>
            <a:endParaRPr lang="en-US" sz="2400" b="1" dirty="0">
              <a:solidFill>
                <a:schemeClr val="bg1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="" xmlns:a16="http://schemas.microsoft.com/office/drawing/2014/main" id="{2DC5BB20-9417-4145-BB1D-7C227E3CEAB1}"/>
              </a:ext>
            </a:extLst>
          </p:cNvPr>
          <p:cNvSpPr txBox="1"/>
          <p:nvPr/>
        </p:nvSpPr>
        <p:spPr>
          <a:xfrm rot="1796000">
            <a:off x="1973393" y="11958057"/>
            <a:ext cx="1407438" cy="369332"/>
          </a:xfrm>
          <a:prstGeom prst="rect">
            <a:avLst/>
          </a:prstGeom>
          <a:solidFill>
            <a:srgbClr val="164E67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Poppins" pitchFamily="2" charset="77"/>
              </a:rPr>
              <a:t>Задача 3</a:t>
            </a:r>
            <a:endParaRPr lang="en-US" sz="2400" b="1" dirty="0">
              <a:solidFill>
                <a:schemeClr val="bg1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7C94503F-38BE-A949-A613-E36EB517BF94}"/>
              </a:ext>
            </a:extLst>
          </p:cNvPr>
          <p:cNvSpPr txBox="1"/>
          <p:nvPr/>
        </p:nvSpPr>
        <p:spPr>
          <a:xfrm>
            <a:off x="709808" y="172601"/>
            <a:ext cx="19292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1334"/>
                </a:solidFill>
                <a:latin typeface="+mj-lt"/>
                <a:cs typeface="Poppins" pitchFamily="2" charset="77"/>
              </a:rPr>
              <a:t>НАСТАВНИК-ГРАНТРАЙТЕР</a:t>
            </a:r>
          </a:p>
          <a:p>
            <a:r>
              <a:rPr lang="ru-RU" sz="5400" b="1" dirty="0" smtClean="0">
                <a:solidFill>
                  <a:srgbClr val="001334"/>
                </a:solidFill>
                <a:latin typeface="+mj-lt"/>
                <a:cs typeface="Poppins" pitchFamily="2" charset="77"/>
              </a:rPr>
              <a:t>В </a:t>
            </a:r>
            <a:r>
              <a:rPr lang="ru-RU" sz="5400" b="1" dirty="0">
                <a:solidFill>
                  <a:srgbClr val="001334"/>
                </a:solidFill>
                <a:latin typeface="+mj-lt"/>
                <a:cs typeface="Poppins" pitchFamily="2" charset="77"/>
              </a:rPr>
              <a:t>СИСТЕМЕ </a:t>
            </a:r>
            <a:r>
              <a:rPr lang="ru-RU" sz="5400" b="1" dirty="0" smtClean="0">
                <a:solidFill>
                  <a:srgbClr val="001334"/>
                </a:solidFill>
                <a:latin typeface="+mj-lt"/>
                <a:cs typeface="Poppins" pitchFamily="2" charset="77"/>
              </a:rPr>
              <a:t>ПРОФЕССИОНАЛЬНОГО ОБРАЗОВАНИЯ</a:t>
            </a:r>
            <a:endParaRPr lang="ru-RU" sz="5400" b="1" dirty="0">
              <a:solidFill>
                <a:srgbClr val="001334"/>
              </a:solidFill>
              <a:latin typeface="+mj-lt"/>
              <a:cs typeface="Poppins" pitchFamily="2" charset="77"/>
            </a:endParaRP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690100"/>
            <a:ext cx="4745745" cy="7193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19053" y="2738161"/>
            <a:ext cx="12188825" cy="10433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800" b="1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к маю 2021 года вовлеченность в грантовую деятельность не менее 80% профессиональных образовательных организаций Иркутской 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8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 smtClean="0">
              <a:solidFill>
                <a:schemeClr val="tx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200" b="1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регионального грант-офиса в системе профессионального образования обеспечит региональной системе ПОО:</a:t>
            </a:r>
            <a:endParaRPr lang="ru-RU" sz="2800" b="1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Обмен информацией;</a:t>
            </a:r>
            <a:endParaRPr lang="ru-RU" sz="28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Помощь в поиске партнёров;</a:t>
            </a:r>
            <a:endParaRPr lang="ru-RU" sz="28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единой базы знаний;</a:t>
            </a:r>
            <a:endParaRPr lang="ru-RU" sz="28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Помощь в подготовке заявок;</a:t>
            </a:r>
            <a:endParaRPr lang="ru-RU" sz="28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Помощь в реализации 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sz="28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 smtClean="0">
              <a:solidFill>
                <a:schemeClr val="tx2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200" b="1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единого регионального грант-офиса позволит региону:</a:t>
            </a:r>
            <a:endParaRPr lang="ru-RU" sz="2800" b="1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Привлечь дополнительные ресурсы на развитие профессиональных образовательных организаций;</a:t>
            </a:r>
            <a:endParaRPr lang="ru-RU" sz="28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Повысить грантовую активность профессиональных образовательных организаций, и, как следствие, осуществить большее количество 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sz="2800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530D04A6-4BEA-AF42-94EA-37839197B4CE}"/>
              </a:ext>
            </a:extLst>
          </p:cNvPr>
          <p:cNvSpPr/>
          <p:nvPr/>
        </p:nvSpPr>
        <p:spPr>
          <a:xfrm>
            <a:off x="17022374" y="3608809"/>
            <a:ext cx="1191243" cy="1191243"/>
          </a:xfrm>
          <a:prstGeom prst="ellipse">
            <a:avLst/>
          </a:prstGeom>
          <a:solidFill>
            <a:srgbClr val="174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70549D5-7715-B243-8D3F-DE8D8F2F77A2}"/>
              </a:ext>
            </a:extLst>
          </p:cNvPr>
          <p:cNvSpPr/>
          <p:nvPr/>
        </p:nvSpPr>
        <p:spPr>
          <a:xfrm>
            <a:off x="17022374" y="5480182"/>
            <a:ext cx="1191243" cy="1191243"/>
          </a:xfrm>
          <a:prstGeom prst="ellipse">
            <a:avLst/>
          </a:prstGeom>
          <a:solidFill>
            <a:srgbClr val="174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54C2167-62A1-9D4C-BCC4-AF99AFC9FD9C}"/>
              </a:ext>
            </a:extLst>
          </p:cNvPr>
          <p:cNvSpPr/>
          <p:nvPr/>
        </p:nvSpPr>
        <p:spPr>
          <a:xfrm>
            <a:off x="17022374" y="7351555"/>
            <a:ext cx="1191243" cy="1191243"/>
          </a:xfrm>
          <a:prstGeom prst="ellipse">
            <a:avLst/>
          </a:prstGeom>
          <a:solidFill>
            <a:srgbClr val="174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8E560BC-C88C-1145-9373-2D733DB7A05F}"/>
              </a:ext>
            </a:extLst>
          </p:cNvPr>
          <p:cNvSpPr/>
          <p:nvPr/>
        </p:nvSpPr>
        <p:spPr>
          <a:xfrm>
            <a:off x="17022374" y="9222928"/>
            <a:ext cx="1191243" cy="1191243"/>
          </a:xfrm>
          <a:prstGeom prst="ellipse">
            <a:avLst/>
          </a:prstGeom>
          <a:solidFill>
            <a:srgbClr val="174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4FFE7CF-3895-1740-9D20-B58D7A4BD6A1}"/>
              </a:ext>
            </a:extLst>
          </p:cNvPr>
          <p:cNvSpPr/>
          <p:nvPr/>
        </p:nvSpPr>
        <p:spPr>
          <a:xfrm>
            <a:off x="17022374" y="11094301"/>
            <a:ext cx="1191243" cy="1191243"/>
          </a:xfrm>
          <a:prstGeom prst="ellipse">
            <a:avLst/>
          </a:prstGeom>
          <a:solidFill>
            <a:srgbClr val="174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ADB9E5FD-5361-464D-824C-5091BF173A6A}"/>
              </a:ext>
            </a:extLst>
          </p:cNvPr>
          <p:cNvSpPr/>
          <p:nvPr/>
        </p:nvSpPr>
        <p:spPr>
          <a:xfrm>
            <a:off x="6425877" y="3608809"/>
            <a:ext cx="1191243" cy="11912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20577A0-7DE4-854E-B7F2-ACF42C7CFA98}"/>
              </a:ext>
            </a:extLst>
          </p:cNvPr>
          <p:cNvSpPr/>
          <p:nvPr/>
        </p:nvSpPr>
        <p:spPr>
          <a:xfrm>
            <a:off x="6425877" y="5480182"/>
            <a:ext cx="1191243" cy="11912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A6D7BCAC-80D4-704C-85DD-51EAACD60E5D}"/>
              </a:ext>
            </a:extLst>
          </p:cNvPr>
          <p:cNvSpPr/>
          <p:nvPr/>
        </p:nvSpPr>
        <p:spPr>
          <a:xfrm>
            <a:off x="6425877" y="7351555"/>
            <a:ext cx="1191243" cy="11912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9796081-B8E4-C742-A290-F51A3CBDAF83}"/>
              </a:ext>
            </a:extLst>
          </p:cNvPr>
          <p:cNvSpPr/>
          <p:nvPr/>
        </p:nvSpPr>
        <p:spPr>
          <a:xfrm>
            <a:off x="6425877" y="9222928"/>
            <a:ext cx="1191243" cy="11912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5FE6573-2B38-694F-9FE9-C2985132DFDB}"/>
              </a:ext>
            </a:extLst>
          </p:cNvPr>
          <p:cNvSpPr/>
          <p:nvPr/>
        </p:nvSpPr>
        <p:spPr>
          <a:xfrm>
            <a:off x="6425877" y="11094301"/>
            <a:ext cx="1191243" cy="11912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+mj-lt"/>
            </a:endParaRPr>
          </a:p>
        </p:txBody>
      </p:sp>
      <p:cxnSp>
        <p:nvCxnSpPr>
          <p:cNvPr id="22" name="Elbow Connector 21">
            <a:extLst>
              <a:ext uri="{FF2B5EF4-FFF2-40B4-BE49-F238E27FC236}">
                <a16:creationId xmlns="" xmlns:a16="http://schemas.microsoft.com/office/drawing/2014/main" id="{9F242110-5B77-FA4A-BFEC-CEB673E1F258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7617120" y="4204431"/>
            <a:ext cx="1430356" cy="3742745"/>
          </a:xfrm>
          <a:prstGeom prst="bentConnector3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="" xmlns:a16="http://schemas.microsoft.com/office/drawing/2014/main" id="{269A623F-1E01-6E42-8921-F4505AE5C09E}"/>
              </a:ext>
            </a:extLst>
          </p:cNvPr>
          <p:cNvCxnSpPr>
            <a:cxnSpLocks/>
            <a:endCxn id="18" idx="6"/>
          </p:cNvCxnSpPr>
          <p:nvPr/>
        </p:nvCxnSpPr>
        <p:spPr>
          <a:xfrm rot="10800000" flipV="1">
            <a:off x="7617120" y="7947176"/>
            <a:ext cx="1430356" cy="187137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="" xmlns:a16="http://schemas.microsoft.com/office/drawing/2014/main" id="{8DB25DF8-FB27-674C-95AE-E16A1727144B}"/>
              </a:ext>
            </a:extLst>
          </p:cNvPr>
          <p:cNvCxnSpPr>
            <a:cxnSpLocks/>
            <a:endCxn id="19" idx="6"/>
          </p:cNvCxnSpPr>
          <p:nvPr/>
        </p:nvCxnSpPr>
        <p:spPr>
          <a:xfrm rot="10800000" flipV="1">
            <a:off x="7617120" y="7947175"/>
            <a:ext cx="1430356" cy="374274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="" xmlns:a16="http://schemas.microsoft.com/office/drawing/2014/main" id="{A13A7C6C-6376-2F4F-AD6F-314AE235CDB9}"/>
              </a:ext>
            </a:extLst>
          </p:cNvPr>
          <p:cNvCxnSpPr>
            <a:cxnSpLocks/>
            <a:endCxn id="16" idx="6"/>
          </p:cNvCxnSpPr>
          <p:nvPr/>
        </p:nvCxnSpPr>
        <p:spPr>
          <a:xfrm rot="10800000">
            <a:off x="7617120" y="6075804"/>
            <a:ext cx="1430356" cy="187137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="" xmlns:a16="http://schemas.microsoft.com/office/drawing/2014/main" id="{D994CDDB-5E89-E346-92B8-56C6A3A788BD}"/>
              </a:ext>
            </a:extLst>
          </p:cNvPr>
          <p:cNvCxnSpPr>
            <a:cxnSpLocks/>
            <a:endCxn id="17" idx="6"/>
          </p:cNvCxnSpPr>
          <p:nvPr/>
        </p:nvCxnSpPr>
        <p:spPr>
          <a:xfrm rot="10800000" flipV="1">
            <a:off x="7617120" y="7947175"/>
            <a:ext cx="1430356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="" xmlns:a16="http://schemas.microsoft.com/office/drawing/2014/main" id="{BC67DDDE-F245-F342-80E6-43C0B49E30CC}"/>
              </a:ext>
            </a:extLst>
          </p:cNvPr>
          <p:cNvCxnSpPr>
            <a:cxnSpLocks/>
            <a:stCxn id="10" idx="2"/>
          </p:cNvCxnSpPr>
          <p:nvPr/>
        </p:nvCxnSpPr>
        <p:spPr>
          <a:xfrm rot="10800000" flipV="1">
            <a:off x="15567672" y="4204430"/>
            <a:ext cx="1454702" cy="374274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="" xmlns:a16="http://schemas.microsoft.com/office/drawing/2014/main" id="{D6A679DB-AE3F-7D45-8579-0004930B646D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15567672" y="7947176"/>
            <a:ext cx="1454702" cy="187137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="" xmlns:a16="http://schemas.microsoft.com/office/drawing/2014/main" id="{4345DDDD-5C93-2A45-B385-66A3FDD98FA5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15567672" y="7947176"/>
            <a:ext cx="1454702" cy="374274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="" xmlns:a16="http://schemas.microsoft.com/office/drawing/2014/main" id="{8FD72B32-E697-F245-A60C-F25B6491583C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5567672" y="6075804"/>
            <a:ext cx="1454702" cy="187137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="" xmlns:a16="http://schemas.microsoft.com/office/drawing/2014/main" id="{09B17FBF-36C3-2F43-9320-956C52958051}"/>
              </a:ext>
            </a:extLst>
          </p:cNvPr>
          <p:cNvCxnSpPr>
            <a:cxnSpLocks/>
            <a:stCxn id="12" idx="2"/>
          </p:cNvCxnSpPr>
          <p:nvPr/>
        </p:nvCxnSpPr>
        <p:spPr>
          <a:xfrm rot="10800000">
            <a:off x="15567672" y="7947177"/>
            <a:ext cx="1454702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755">
            <a:extLst>
              <a:ext uri="{FF2B5EF4-FFF2-40B4-BE49-F238E27FC236}">
                <a16:creationId xmlns="" xmlns:a16="http://schemas.microsoft.com/office/drawing/2014/main" id="{3F7F7459-01A3-7D4C-9778-72677308A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532" y="3925990"/>
            <a:ext cx="574747" cy="556879"/>
          </a:xfrm>
          <a:custGeom>
            <a:avLst/>
            <a:gdLst/>
            <a:ahLst/>
            <a:cxnLst/>
            <a:rect l="0" t="0" r="r" b="b"/>
            <a:pathLst>
              <a:path w="306026" h="296645">
                <a:moveTo>
                  <a:pt x="157705" y="218334"/>
                </a:moveTo>
                <a:lnTo>
                  <a:pt x="157705" y="256948"/>
                </a:lnTo>
                <a:cubicBezTo>
                  <a:pt x="157705" y="262361"/>
                  <a:pt x="162035" y="267053"/>
                  <a:pt x="167809" y="267053"/>
                </a:cubicBezTo>
                <a:cubicBezTo>
                  <a:pt x="173583" y="267053"/>
                  <a:pt x="178275" y="262361"/>
                  <a:pt x="178275" y="256948"/>
                </a:cubicBezTo>
                <a:lnTo>
                  <a:pt x="178275" y="218334"/>
                </a:lnTo>
                <a:lnTo>
                  <a:pt x="157705" y="218334"/>
                </a:lnTo>
                <a:close/>
                <a:moveTo>
                  <a:pt x="127391" y="218334"/>
                </a:moveTo>
                <a:lnTo>
                  <a:pt x="127391" y="256948"/>
                </a:lnTo>
                <a:cubicBezTo>
                  <a:pt x="127391" y="262361"/>
                  <a:pt x="132082" y="267053"/>
                  <a:pt x="137856" y="267053"/>
                </a:cubicBezTo>
                <a:cubicBezTo>
                  <a:pt x="143630" y="267053"/>
                  <a:pt x="148322" y="262361"/>
                  <a:pt x="148322" y="256948"/>
                </a:cubicBezTo>
                <a:lnTo>
                  <a:pt x="148322" y="218334"/>
                </a:lnTo>
                <a:lnTo>
                  <a:pt x="127391" y="218334"/>
                </a:lnTo>
                <a:close/>
                <a:moveTo>
                  <a:pt x="23097" y="176832"/>
                </a:moveTo>
                <a:lnTo>
                  <a:pt x="23097" y="204620"/>
                </a:lnTo>
                <a:cubicBezTo>
                  <a:pt x="23097" y="206785"/>
                  <a:pt x="25262" y="209312"/>
                  <a:pt x="27788" y="209312"/>
                </a:cubicBezTo>
                <a:lnTo>
                  <a:pt x="278239" y="209312"/>
                </a:lnTo>
                <a:cubicBezTo>
                  <a:pt x="280765" y="209312"/>
                  <a:pt x="282930" y="206785"/>
                  <a:pt x="282930" y="204620"/>
                </a:cubicBezTo>
                <a:lnTo>
                  <a:pt x="282930" y="176832"/>
                </a:lnTo>
                <a:lnTo>
                  <a:pt x="187297" y="176832"/>
                </a:lnTo>
                <a:lnTo>
                  <a:pt x="118730" y="176832"/>
                </a:lnTo>
                <a:lnTo>
                  <a:pt x="23097" y="176832"/>
                </a:lnTo>
                <a:close/>
                <a:moveTo>
                  <a:pt x="14153" y="149369"/>
                </a:moveTo>
                <a:lnTo>
                  <a:pt x="63279" y="149369"/>
                </a:lnTo>
                <a:cubicBezTo>
                  <a:pt x="65770" y="149369"/>
                  <a:pt x="67906" y="151486"/>
                  <a:pt x="67906" y="153955"/>
                </a:cubicBezTo>
                <a:cubicBezTo>
                  <a:pt x="67906" y="156425"/>
                  <a:pt x="65770" y="158541"/>
                  <a:pt x="63279" y="158541"/>
                </a:cubicBezTo>
                <a:lnTo>
                  <a:pt x="14153" y="158541"/>
                </a:lnTo>
                <a:cubicBezTo>
                  <a:pt x="11661" y="158541"/>
                  <a:pt x="9525" y="156425"/>
                  <a:pt x="9525" y="153955"/>
                </a:cubicBezTo>
                <a:cubicBezTo>
                  <a:pt x="9525" y="151486"/>
                  <a:pt x="11661" y="149369"/>
                  <a:pt x="14153" y="149369"/>
                </a:cubicBezTo>
                <a:close/>
                <a:moveTo>
                  <a:pt x="4617" y="130319"/>
                </a:moveTo>
                <a:lnTo>
                  <a:pt x="49004" y="130319"/>
                </a:lnTo>
                <a:cubicBezTo>
                  <a:pt x="51490" y="130319"/>
                  <a:pt x="53620" y="132436"/>
                  <a:pt x="53620" y="134905"/>
                </a:cubicBezTo>
                <a:cubicBezTo>
                  <a:pt x="53620" y="137375"/>
                  <a:pt x="51490" y="139491"/>
                  <a:pt x="49004" y="139491"/>
                </a:cubicBezTo>
                <a:lnTo>
                  <a:pt x="4617" y="139491"/>
                </a:lnTo>
                <a:cubicBezTo>
                  <a:pt x="1776" y="139491"/>
                  <a:pt x="0" y="137375"/>
                  <a:pt x="0" y="134905"/>
                </a:cubicBezTo>
                <a:cubicBezTo>
                  <a:pt x="0" y="132436"/>
                  <a:pt x="1776" y="130319"/>
                  <a:pt x="4617" y="130319"/>
                </a:cubicBezTo>
                <a:close/>
                <a:moveTo>
                  <a:pt x="19037" y="111269"/>
                </a:moveTo>
                <a:lnTo>
                  <a:pt x="55210" y="111269"/>
                </a:lnTo>
                <a:cubicBezTo>
                  <a:pt x="58133" y="111269"/>
                  <a:pt x="59960" y="113386"/>
                  <a:pt x="59960" y="115855"/>
                </a:cubicBezTo>
                <a:cubicBezTo>
                  <a:pt x="59960" y="118325"/>
                  <a:pt x="58133" y="120441"/>
                  <a:pt x="55210" y="120441"/>
                </a:cubicBezTo>
                <a:lnTo>
                  <a:pt x="19037" y="120441"/>
                </a:lnTo>
                <a:cubicBezTo>
                  <a:pt x="16480" y="120441"/>
                  <a:pt x="14287" y="118325"/>
                  <a:pt x="14287" y="115855"/>
                </a:cubicBezTo>
                <a:cubicBezTo>
                  <a:pt x="14287" y="113386"/>
                  <a:pt x="16480" y="111269"/>
                  <a:pt x="19037" y="111269"/>
                </a:cubicBezTo>
                <a:close/>
                <a:moveTo>
                  <a:pt x="118730" y="105377"/>
                </a:moveTo>
                <a:cubicBezTo>
                  <a:pt x="106460" y="105377"/>
                  <a:pt x="96355" y="115121"/>
                  <a:pt x="96355" y="127391"/>
                </a:cubicBezTo>
                <a:lnTo>
                  <a:pt x="96355" y="167449"/>
                </a:lnTo>
                <a:lnTo>
                  <a:pt x="114038" y="167449"/>
                </a:lnTo>
                <a:lnTo>
                  <a:pt x="114038" y="132083"/>
                </a:lnTo>
                <a:cubicBezTo>
                  <a:pt x="114038" y="129556"/>
                  <a:pt x="116204" y="127391"/>
                  <a:pt x="118730" y="127391"/>
                </a:cubicBezTo>
                <a:cubicBezTo>
                  <a:pt x="121256" y="127391"/>
                  <a:pt x="123421" y="129556"/>
                  <a:pt x="123421" y="132083"/>
                </a:cubicBezTo>
                <a:lnTo>
                  <a:pt x="123421" y="167449"/>
                </a:lnTo>
                <a:lnTo>
                  <a:pt x="182605" y="167449"/>
                </a:lnTo>
                <a:lnTo>
                  <a:pt x="182605" y="132083"/>
                </a:lnTo>
                <a:cubicBezTo>
                  <a:pt x="182605" y="129556"/>
                  <a:pt x="184410" y="127391"/>
                  <a:pt x="187297" y="127391"/>
                </a:cubicBezTo>
                <a:cubicBezTo>
                  <a:pt x="189823" y="127391"/>
                  <a:pt x="191627" y="129556"/>
                  <a:pt x="191627" y="132083"/>
                </a:cubicBezTo>
                <a:lnTo>
                  <a:pt x="191627" y="167449"/>
                </a:lnTo>
                <a:lnTo>
                  <a:pt x="209311" y="167449"/>
                </a:lnTo>
                <a:lnTo>
                  <a:pt x="209311" y="127391"/>
                </a:lnTo>
                <a:cubicBezTo>
                  <a:pt x="209311" y="115121"/>
                  <a:pt x="199206" y="105377"/>
                  <a:pt x="187297" y="105377"/>
                </a:cubicBezTo>
                <a:lnTo>
                  <a:pt x="118730" y="105377"/>
                </a:lnTo>
                <a:close/>
                <a:moveTo>
                  <a:pt x="153805" y="42581"/>
                </a:moveTo>
                <a:cubicBezTo>
                  <a:pt x="143249" y="42581"/>
                  <a:pt x="134513" y="50954"/>
                  <a:pt x="134513" y="61874"/>
                </a:cubicBezTo>
                <a:cubicBezTo>
                  <a:pt x="134513" y="72066"/>
                  <a:pt x="143249" y="80803"/>
                  <a:pt x="153805" y="80803"/>
                </a:cubicBezTo>
                <a:cubicBezTo>
                  <a:pt x="163998" y="80803"/>
                  <a:pt x="172734" y="72066"/>
                  <a:pt x="172734" y="61874"/>
                </a:cubicBezTo>
                <a:cubicBezTo>
                  <a:pt x="172734" y="50954"/>
                  <a:pt x="163998" y="42581"/>
                  <a:pt x="153805" y="42581"/>
                </a:cubicBezTo>
                <a:close/>
                <a:moveTo>
                  <a:pt x="153805" y="33481"/>
                </a:moveTo>
                <a:cubicBezTo>
                  <a:pt x="169458" y="33481"/>
                  <a:pt x="182198" y="45857"/>
                  <a:pt x="182198" y="61874"/>
                </a:cubicBezTo>
                <a:cubicBezTo>
                  <a:pt x="182198" y="77527"/>
                  <a:pt x="169458" y="90267"/>
                  <a:pt x="153805" y="90267"/>
                </a:cubicBezTo>
                <a:cubicBezTo>
                  <a:pt x="138153" y="90267"/>
                  <a:pt x="125412" y="77527"/>
                  <a:pt x="125412" y="61874"/>
                </a:cubicBezTo>
                <a:cubicBezTo>
                  <a:pt x="125412" y="45857"/>
                  <a:pt x="138153" y="33481"/>
                  <a:pt x="153805" y="33481"/>
                </a:cubicBezTo>
                <a:close/>
                <a:moveTo>
                  <a:pt x="225595" y="10510"/>
                </a:moveTo>
                <a:cubicBezTo>
                  <a:pt x="221490" y="10014"/>
                  <a:pt x="217250" y="10826"/>
                  <a:pt x="213641" y="12991"/>
                </a:cubicBezTo>
                <a:lnTo>
                  <a:pt x="239624" y="38975"/>
                </a:lnTo>
                <a:cubicBezTo>
                  <a:pt x="243955" y="31757"/>
                  <a:pt x="242872" y="22013"/>
                  <a:pt x="236737" y="15878"/>
                </a:cubicBezTo>
                <a:cubicBezTo>
                  <a:pt x="233670" y="12811"/>
                  <a:pt x="229700" y="11006"/>
                  <a:pt x="225595" y="10510"/>
                </a:cubicBezTo>
                <a:close/>
                <a:moveTo>
                  <a:pt x="259473" y="0"/>
                </a:moveTo>
                <a:cubicBezTo>
                  <a:pt x="277517" y="0"/>
                  <a:pt x="291952" y="14435"/>
                  <a:pt x="291952" y="32479"/>
                </a:cubicBezTo>
                <a:lnTo>
                  <a:pt x="291952" y="147916"/>
                </a:lnTo>
                <a:lnTo>
                  <a:pt x="291952" y="167449"/>
                </a:lnTo>
                <a:lnTo>
                  <a:pt x="301335" y="167449"/>
                </a:lnTo>
                <a:cubicBezTo>
                  <a:pt x="303861" y="167449"/>
                  <a:pt x="306026" y="169614"/>
                  <a:pt x="306026" y="172141"/>
                </a:cubicBezTo>
                <a:cubicBezTo>
                  <a:pt x="306026" y="174667"/>
                  <a:pt x="303861" y="176832"/>
                  <a:pt x="301335" y="176832"/>
                </a:cubicBezTo>
                <a:lnTo>
                  <a:pt x="291952" y="176832"/>
                </a:lnTo>
                <a:lnTo>
                  <a:pt x="291952" y="204620"/>
                </a:lnTo>
                <a:cubicBezTo>
                  <a:pt x="291952" y="210394"/>
                  <a:pt x="287982" y="215447"/>
                  <a:pt x="282930" y="217251"/>
                </a:cubicBezTo>
                <a:lnTo>
                  <a:pt x="282930" y="291954"/>
                </a:lnTo>
                <a:cubicBezTo>
                  <a:pt x="282930" y="294480"/>
                  <a:pt x="280765" y="296645"/>
                  <a:pt x="278239" y="296645"/>
                </a:cubicBezTo>
                <a:cubicBezTo>
                  <a:pt x="275712" y="296645"/>
                  <a:pt x="273547" y="294480"/>
                  <a:pt x="273547" y="291954"/>
                </a:cubicBezTo>
                <a:lnTo>
                  <a:pt x="273547" y="218334"/>
                </a:lnTo>
                <a:lnTo>
                  <a:pt x="209311" y="218334"/>
                </a:lnTo>
                <a:lnTo>
                  <a:pt x="209311" y="262361"/>
                </a:lnTo>
                <a:cubicBezTo>
                  <a:pt x="209311" y="264887"/>
                  <a:pt x="207145" y="267053"/>
                  <a:pt x="204980" y="267053"/>
                </a:cubicBezTo>
                <a:cubicBezTo>
                  <a:pt x="202454" y="267053"/>
                  <a:pt x="200289" y="264887"/>
                  <a:pt x="200289" y="262361"/>
                </a:cubicBezTo>
                <a:lnTo>
                  <a:pt x="200289" y="218334"/>
                </a:lnTo>
                <a:lnTo>
                  <a:pt x="187658" y="218334"/>
                </a:lnTo>
                <a:lnTo>
                  <a:pt x="187658" y="256948"/>
                </a:lnTo>
                <a:cubicBezTo>
                  <a:pt x="187658" y="267775"/>
                  <a:pt x="178636" y="276436"/>
                  <a:pt x="167809" y="276436"/>
                </a:cubicBezTo>
                <a:cubicBezTo>
                  <a:pt x="162035" y="276436"/>
                  <a:pt x="156622" y="273549"/>
                  <a:pt x="153013" y="269218"/>
                </a:cubicBezTo>
                <a:cubicBezTo>
                  <a:pt x="149405" y="273549"/>
                  <a:pt x="143991" y="276436"/>
                  <a:pt x="137856" y="276436"/>
                </a:cubicBezTo>
                <a:cubicBezTo>
                  <a:pt x="127030" y="276436"/>
                  <a:pt x="118008" y="267775"/>
                  <a:pt x="118008" y="256948"/>
                </a:cubicBezTo>
                <a:lnTo>
                  <a:pt x="118008" y="218334"/>
                </a:lnTo>
                <a:lnTo>
                  <a:pt x="104655" y="218334"/>
                </a:lnTo>
                <a:lnTo>
                  <a:pt x="104655" y="262361"/>
                </a:lnTo>
                <a:cubicBezTo>
                  <a:pt x="104655" y="264887"/>
                  <a:pt x="102851" y="267053"/>
                  <a:pt x="99964" y="267053"/>
                </a:cubicBezTo>
                <a:cubicBezTo>
                  <a:pt x="97438" y="267053"/>
                  <a:pt x="95633" y="264887"/>
                  <a:pt x="95633" y="262361"/>
                </a:cubicBezTo>
                <a:lnTo>
                  <a:pt x="95633" y="218334"/>
                </a:lnTo>
                <a:lnTo>
                  <a:pt x="32119" y="218334"/>
                </a:lnTo>
                <a:lnTo>
                  <a:pt x="32119" y="291954"/>
                </a:lnTo>
                <a:cubicBezTo>
                  <a:pt x="32119" y="294480"/>
                  <a:pt x="30314" y="296645"/>
                  <a:pt x="27788" y="296645"/>
                </a:cubicBezTo>
                <a:cubicBezTo>
                  <a:pt x="25262" y="296645"/>
                  <a:pt x="23097" y="294480"/>
                  <a:pt x="23097" y="291954"/>
                </a:cubicBezTo>
                <a:lnTo>
                  <a:pt x="23097" y="217251"/>
                </a:lnTo>
                <a:cubicBezTo>
                  <a:pt x="17683" y="215447"/>
                  <a:pt x="13714" y="210394"/>
                  <a:pt x="13714" y="204620"/>
                </a:cubicBezTo>
                <a:lnTo>
                  <a:pt x="13714" y="176832"/>
                </a:lnTo>
                <a:lnTo>
                  <a:pt x="4692" y="176832"/>
                </a:lnTo>
                <a:cubicBezTo>
                  <a:pt x="1805" y="176832"/>
                  <a:pt x="0" y="174667"/>
                  <a:pt x="0" y="172141"/>
                </a:cubicBezTo>
                <a:cubicBezTo>
                  <a:pt x="0" y="169614"/>
                  <a:pt x="1805" y="167449"/>
                  <a:pt x="4692" y="167449"/>
                </a:cubicBezTo>
                <a:lnTo>
                  <a:pt x="18405" y="167449"/>
                </a:lnTo>
                <a:lnTo>
                  <a:pt x="87333" y="167449"/>
                </a:lnTo>
                <a:lnTo>
                  <a:pt x="87333" y="127391"/>
                </a:lnTo>
                <a:cubicBezTo>
                  <a:pt x="87333" y="110069"/>
                  <a:pt x="101407" y="95994"/>
                  <a:pt x="118730" y="95994"/>
                </a:cubicBezTo>
                <a:lnTo>
                  <a:pt x="187297" y="95994"/>
                </a:lnTo>
                <a:cubicBezTo>
                  <a:pt x="204258" y="95994"/>
                  <a:pt x="218693" y="110069"/>
                  <a:pt x="218693" y="127391"/>
                </a:cubicBezTo>
                <a:lnTo>
                  <a:pt x="218693" y="167449"/>
                </a:lnTo>
                <a:lnTo>
                  <a:pt x="282930" y="167449"/>
                </a:lnTo>
                <a:lnTo>
                  <a:pt x="282930" y="129133"/>
                </a:lnTo>
                <a:lnTo>
                  <a:pt x="282930" y="32479"/>
                </a:lnTo>
                <a:cubicBezTo>
                  <a:pt x="282930" y="19487"/>
                  <a:pt x="272465" y="9022"/>
                  <a:pt x="259473" y="9022"/>
                </a:cubicBezTo>
                <a:cubicBezTo>
                  <a:pt x="254781" y="9022"/>
                  <a:pt x="250451" y="10465"/>
                  <a:pt x="246481" y="12991"/>
                </a:cubicBezTo>
                <a:cubicBezTo>
                  <a:pt x="250270" y="18585"/>
                  <a:pt x="251894" y="25171"/>
                  <a:pt x="251353" y="31577"/>
                </a:cubicBezTo>
                <a:lnTo>
                  <a:pt x="243845" y="47761"/>
                </a:lnTo>
                <a:lnTo>
                  <a:pt x="243233" y="49080"/>
                </a:lnTo>
                <a:cubicBezTo>
                  <a:pt x="242512" y="49801"/>
                  <a:pt x="241429" y="50523"/>
                  <a:pt x="239985" y="50523"/>
                </a:cubicBezTo>
                <a:cubicBezTo>
                  <a:pt x="238903" y="50523"/>
                  <a:pt x="237820" y="49801"/>
                  <a:pt x="236737" y="49080"/>
                </a:cubicBezTo>
                <a:lnTo>
                  <a:pt x="203536" y="15878"/>
                </a:lnTo>
                <a:cubicBezTo>
                  <a:pt x="201732" y="14074"/>
                  <a:pt x="201732" y="11187"/>
                  <a:pt x="203536" y="9383"/>
                </a:cubicBezTo>
                <a:cubicBezTo>
                  <a:pt x="213641" y="-722"/>
                  <a:pt x="228798" y="-1444"/>
                  <a:pt x="239985" y="6495"/>
                </a:cubicBezTo>
                <a:cubicBezTo>
                  <a:pt x="245399" y="2165"/>
                  <a:pt x="252255" y="0"/>
                  <a:pt x="2594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4000" dirty="0">
              <a:latin typeface="+mj-lt"/>
            </a:endParaRPr>
          </a:p>
        </p:txBody>
      </p:sp>
      <p:sp>
        <p:nvSpPr>
          <p:cNvPr id="52" name="Freeform 757">
            <a:extLst>
              <a:ext uri="{FF2B5EF4-FFF2-40B4-BE49-F238E27FC236}">
                <a16:creationId xmlns="" xmlns:a16="http://schemas.microsoft.com/office/drawing/2014/main" id="{DC3E83E6-3AD3-B245-B887-37CB01EF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0620" y="3917054"/>
            <a:ext cx="574749" cy="574749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123422" y="278239"/>
                </a:moveTo>
                <a:lnTo>
                  <a:pt x="114039" y="296644"/>
                </a:lnTo>
                <a:lnTo>
                  <a:pt x="191989" y="296644"/>
                </a:lnTo>
                <a:lnTo>
                  <a:pt x="182606" y="278239"/>
                </a:lnTo>
                <a:lnTo>
                  <a:pt x="123422" y="278239"/>
                </a:lnTo>
                <a:close/>
                <a:moveTo>
                  <a:pt x="9383" y="245760"/>
                </a:moveTo>
                <a:lnTo>
                  <a:pt x="9383" y="259834"/>
                </a:lnTo>
                <a:cubicBezTo>
                  <a:pt x="9383" y="264887"/>
                  <a:pt x="13352" y="268856"/>
                  <a:pt x="18405" y="268856"/>
                </a:cubicBezTo>
                <a:lnTo>
                  <a:pt x="120535" y="268856"/>
                </a:lnTo>
                <a:lnTo>
                  <a:pt x="185493" y="268856"/>
                </a:lnTo>
                <a:lnTo>
                  <a:pt x="287622" y="268856"/>
                </a:lnTo>
                <a:cubicBezTo>
                  <a:pt x="292675" y="268856"/>
                  <a:pt x="296644" y="264887"/>
                  <a:pt x="296644" y="259834"/>
                </a:cubicBezTo>
                <a:lnTo>
                  <a:pt x="296644" y="245760"/>
                </a:lnTo>
                <a:lnTo>
                  <a:pt x="9383" y="245760"/>
                </a:lnTo>
                <a:close/>
                <a:moveTo>
                  <a:pt x="36457" y="198438"/>
                </a:moveTo>
                <a:lnTo>
                  <a:pt x="109593" y="198438"/>
                </a:lnTo>
                <a:cubicBezTo>
                  <a:pt x="112128" y="198438"/>
                  <a:pt x="113938" y="200555"/>
                  <a:pt x="113938" y="203024"/>
                </a:cubicBezTo>
                <a:cubicBezTo>
                  <a:pt x="113938" y="205494"/>
                  <a:pt x="112128" y="207610"/>
                  <a:pt x="109593" y="207610"/>
                </a:cubicBezTo>
                <a:lnTo>
                  <a:pt x="36457" y="207610"/>
                </a:lnTo>
                <a:cubicBezTo>
                  <a:pt x="33923" y="207610"/>
                  <a:pt x="31750" y="205494"/>
                  <a:pt x="31750" y="203024"/>
                </a:cubicBezTo>
                <a:cubicBezTo>
                  <a:pt x="31750" y="200555"/>
                  <a:pt x="33923" y="198438"/>
                  <a:pt x="36457" y="198438"/>
                </a:cubicBezTo>
                <a:close/>
                <a:moveTo>
                  <a:pt x="82444" y="166688"/>
                </a:moveTo>
                <a:lnTo>
                  <a:pt x="131511" y="166688"/>
                </a:lnTo>
                <a:cubicBezTo>
                  <a:pt x="134018" y="166688"/>
                  <a:pt x="136167" y="168805"/>
                  <a:pt x="136167" y="171274"/>
                </a:cubicBezTo>
                <a:cubicBezTo>
                  <a:pt x="136167" y="173744"/>
                  <a:pt x="134018" y="175860"/>
                  <a:pt x="131511" y="175860"/>
                </a:cubicBezTo>
                <a:lnTo>
                  <a:pt x="82444" y="175860"/>
                </a:lnTo>
                <a:cubicBezTo>
                  <a:pt x="79937" y="175860"/>
                  <a:pt x="77788" y="173744"/>
                  <a:pt x="77788" y="171274"/>
                </a:cubicBezTo>
                <a:cubicBezTo>
                  <a:pt x="77788" y="168805"/>
                  <a:pt x="79937" y="166688"/>
                  <a:pt x="82444" y="166688"/>
                </a:cubicBezTo>
                <a:close/>
                <a:moveTo>
                  <a:pt x="36495" y="166688"/>
                </a:moveTo>
                <a:lnTo>
                  <a:pt x="58391" y="166688"/>
                </a:lnTo>
                <a:cubicBezTo>
                  <a:pt x="60946" y="166688"/>
                  <a:pt x="63135" y="168805"/>
                  <a:pt x="63135" y="171274"/>
                </a:cubicBezTo>
                <a:cubicBezTo>
                  <a:pt x="63135" y="173744"/>
                  <a:pt x="60946" y="175860"/>
                  <a:pt x="58391" y="175860"/>
                </a:cubicBezTo>
                <a:lnTo>
                  <a:pt x="36495" y="175860"/>
                </a:lnTo>
                <a:cubicBezTo>
                  <a:pt x="33940" y="175860"/>
                  <a:pt x="31750" y="173744"/>
                  <a:pt x="31750" y="171274"/>
                </a:cubicBezTo>
                <a:cubicBezTo>
                  <a:pt x="31750" y="168805"/>
                  <a:pt x="33940" y="166688"/>
                  <a:pt x="36495" y="166688"/>
                </a:cubicBezTo>
                <a:close/>
                <a:moveTo>
                  <a:pt x="241124" y="157163"/>
                </a:moveTo>
                <a:cubicBezTo>
                  <a:pt x="243594" y="157163"/>
                  <a:pt x="245710" y="158947"/>
                  <a:pt x="245710" y="161444"/>
                </a:cubicBezTo>
                <a:lnTo>
                  <a:pt x="245710" y="215669"/>
                </a:lnTo>
                <a:cubicBezTo>
                  <a:pt x="245710" y="218166"/>
                  <a:pt x="243594" y="220306"/>
                  <a:pt x="241124" y="220306"/>
                </a:cubicBezTo>
                <a:cubicBezTo>
                  <a:pt x="238655" y="220306"/>
                  <a:pt x="236538" y="218166"/>
                  <a:pt x="236538" y="215669"/>
                </a:cubicBezTo>
                <a:lnTo>
                  <a:pt x="236538" y="161444"/>
                </a:lnTo>
                <a:cubicBezTo>
                  <a:pt x="236538" y="158947"/>
                  <a:pt x="238655" y="157163"/>
                  <a:pt x="241124" y="157163"/>
                </a:cubicBezTo>
                <a:close/>
                <a:moveTo>
                  <a:pt x="106347" y="133350"/>
                </a:moveTo>
                <a:lnTo>
                  <a:pt x="133001" y="133350"/>
                </a:lnTo>
                <a:cubicBezTo>
                  <a:pt x="135557" y="133350"/>
                  <a:pt x="137748" y="135467"/>
                  <a:pt x="137748" y="137936"/>
                </a:cubicBezTo>
                <a:cubicBezTo>
                  <a:pt x="137748" y="140406"/>
                  <a:pt x="135557" y="142522"/>
                  <a:pt x="133001" y="142522"/>
                </a:cubicBezTo>
                <a:lnTo>
                  <a:pt x="106347" y="142522"/>
                </a:lnTo>
                <a:cubicBezTo>
                  <a:pt x="103791" y="142522"/>
                  <a:pt x="101600" y="140406"/>
                  <a:pt x="101600" y="137936"/>
                </a:cubicBezTo>
                <a:cubicBezTo>
                  <a:pt x="101600" y="135467"/>
                  <a:pt x="103791" y="133350"/>
                  <a:pt x="106347" y="133350"/>
                </a:cubicBezTo>
                <a:close/>
                <a:moveTo>
                  <a:pt x="36397" y="133350"/>
                </a:moveTo>
                <a:lnTo>
                  <a:pt x="80721" y="133350"/>
                </a:lnTo>
                <a:cubicBezTo>
                  <a:pt x="83223" y="133350"/>
                  <a:pt x="85368" y="135467"/>
                  <a:pt x="85368" y="137936"/>
                </a:cubicBezTo>
                <a:cubicBezTo>
                  <a:pt x="85368" y="140406"/>
                  <a:pt x="83223" y="142522"/>
                  <a:pt x="80721" y="142522"/>
                </a:cubicBezTo>
                <a:lnTo>
                  <a:pt x="36397" y="142522"/>
                </a:lnTo>
                <a:cubicBezTo>
                  <a:pt x="33895" y="142522"/>
                  <a:pt x="31750" y="140406"/>
                  <a:pt x="31750" y="137936"/>
                </a:cubicBezTo>
                <a:cubicBezTo>
                  <a:pt x="31750" y="135467"/>
                  <a:pt x="33895" y="133350"/>
                  <a:pt x="36397" y="133350"/>
                </a:cubicBezTo>
                <a:close/>
                <a:moveTo>
                  <a:pt x="36457" y="101600"/>
                </a:moveTo>
                <a:lnTo>
                  <a:pt x="109593" y="101600"/>
                </a:lnTo>
                <a:cubicBezTo>
                  <a:pt x="112128" y="101600"/>
                  <a:pt x="113938" y="103717"/>
                  <a:pt x="113938" y="106186"/>
                </a:cubicBezTo>
                <a:cubicBezTo>
                  <a:pt x="113938" y="108656"/>
                  <a:pt x="112128" y="110772"/>
                  <a:pt x="109593" y="110772"/>
                </a:cubicBezTo>
                <a:lnTo>
                  <a:pt x="36457" y="110772"/>
                </a:lnTo>
                <a:cubicBezTo>
                  <a:pt x="33923" y="110772"/>
                  <a:pt x="31750" y="108656"/>
                  <a:pt x="31750" y="106186"/>
                </a:cubicBezTo>
                <a:cubicBezTo>
                  <a:pt x="31750" y="103717"/>
                  <a:pt x="33923" y="101600"/>
                  <a:pt x="36457" y="101600"/>
                </a:cubicBezTo>
                <a:close/>
                <a:moveTo>
                  <a:pt x="138218" y="85168"/>
                </a:moveTo>
                <a:cubicBezTo>
                  <a:pt x="134609" y="88777"/>
                  <a:pt x="134609" y="94190"/>
                  <a:pt x="138218" y="97438"/>
                </a:cubicBezTo>
                <a:lnTo>
                  <a:pt x="202455" y="162396"/>
                </a:lnTo>
                <a:cubicBezTo>
                  <a:pt x="207868" y="167449"/>
                  <a:pt x="210755" y="174306"/>
                  <a:pt x="210755" y="181884"/>
                </a:cubicBezTo>
                <a:lnTo>
                  <a:pt x="210755" y="236377"/>
                </a:lnTo>
                <a:lnTo>
                  <a:pt x="269578" y="236377"/>
                </a:lnTo>
                <a:lnTo>
                  <a:pt x="269578" y="165644"/>
                </a:lnTo>
                <a:cubicBezTo>
                  <a:pt x="269578" y="163118"/>
                  <a:pt x="271744" y="160953"/>
                  <a:pt x="274270" y="160953"/>
                </a:cubicBezTo>
                <a:cubicBezTo>
                  <a:pt x="276796" y="160953"/>
                  <a:pt x="278961" y="163118"/>
                  <a:pt x="278961" y="165644"/>
                </a:cubicBezTo>
                <a:lnTo>
                  <a:pt x="278961" y="236377"/>
                </a:lnTo>
                <a:lnTo>
                  <a:pt x="296644" y="236377"/>
                </a:lnTo>
                <a:lnTo>
                  <a:pt x="296644" y="160953"/>
                </a:lnTo>
                <a:cubicBezTo>
                  <a:pt x="296644" y="148683"/>
                  <a:pt x="286901" y="138578"/>
                  <a:pt x="274270" y="138578"/>
                </a:cubicBezTo>
                <a:lnTo>
                  <a:pt x="245038" y="138578"/>
                </a:lnTo>
                <a:lnTo>
                  <a:pt x="245038" y="143991"/>
                </a:lnTo>
                <a:cubicBezTo>
                  <a:pt x="245038" y="146879"/>
                  <a:pt x="242873" y="148683"/>
                  <a:pt x="240347" y="148683"/>
                </a:cubicBezTo>
                <a:cubicBezTo>
                  <a:pt x="237821" y="148683"/>
                  <a:pt x="235656" y="146879"/>
                  <a:pt x="235656" y="143991"/>
                </a:cubicBezTo>
                <a:lnTo>
                  <a:pt x="235656" y="138578"/>
                </a:lnTo>
                <a:lnTo>
                  <a:pt x="217612" y="138578"/>
                </a:lnTo>
                <a:cubicBezTo>
                  <a:pt x="208950" y="138578"/>
                  <a:pt x="201011" y="135330"/>
                  <a:pt x="194876" y="129195"/>
                </a:cubicBezTo>
                <a:lnTo>
                  <a:pt x="150488" y="85168"/>
                </a:lnTo>
                <a:cubicBezTo>
                  <a:pt x="147240" y="81559"/>
                  <a:pt x="141826" y="81559"/>
                  <a:pt x="138218" y="85168"/>
                </a:cubicBezTo>
                <a:close/>
                <a:moveTo>
                  <a:pt x="241118" y="71377"/>
                </a:moveTo>
                <a:cubicBezTo>
                  <a:pt x="230562" y="71377"/>
                  <a:pt x="222190" y="79750"/>
                  <a:pt x="222190" y="90306"/>
                </a:cubicBezTo>
                <a:cubicBezTo>
                  <a:pt x="222190" y="100862"/>
                  <a:pt x="230562" y="109599"/>
                  <a:pt x="241118" y="109599"/>
                </a:cubicBezTo>
                <a:cubicBezTo>
                  <a:pt x="251675" y="109599"/>
                  <a:pt x="260047" y="100862"/>
                  <a:pt x="260047" y="90306"/>
                </a:cubicBezTo>
                <a:cubicBezTo>
                  <a:pt x="260047" y="79750"/>
                  <a:pt x="251675" y="71377"/>
                  <a:pt x="241118" y="71377"/>
                </a:cubicBezTo>
                <a:close/>
                <a:moveTo>
                  <a:pt x="36386" y="68263"/>
                </a:moveTo>
                <a:lnTo>
                  <a:pt x="75971" y="68263"/>
                </a:lnTo>
                <a:cubicBezTo>
                  <a:pt x="78824" y="68263"/>
                  <a:pt x="80607" y="70380"/>
                  <a:pt x="80607" y="72849"/>
                </a:cubicBezTo>
                <a:cubicBezTo>
                  <a:pt x="80607" y="75319"/>
                  <a:pt x="78824" y="77435"/>
                  <a:pt x="75971" y="77435"/>
                </a:cubicBezTo>
                <a:lnTo>
                  <a:pt x="36386" y="77435"/>
                </a:lnTo>
                <a:cubicBezTo>
                  <a:pt x="33890" y="77435"/>
                  <a:pt x="31750" y="75319"/>
                  <a:pt x="31750" y="72849"/>
                </a:cubicBezTo>
                <a:cubicBezTo>
                  <a:pt x="31750" y="70380"/>
                  <a:pt x="33890" y="68263"/>
                  <a:pt x="36386" y="68263"/>
                </a:cubicBezTo>
                <a:close/>
                <a:moveTo>
                  <a:pt x="241118" y="61913"/>
                </a:moveTo>
                <a:cubicBezTo>
                  <a:pt x="256771" y="61913"/>
                  <a:pt x="269511" y="74653"/>
                  <a:pt x="269511" y="90306"/>
                </a:cubicBezTo>
                <a:cubicBezTo>
                  <a:pt x="269511" y="105959"/>
                  <a:pt x="256771" y="118699"/>
                  <a:pt x="241118" y="118699"/>
                </a:cubicBezTo>
                <a:cubicBezTo>
                  <a:pt x="225466" y="118699"/>
                  <a:pt x="212725" y="105959"/>
                  <a:pt x="212725" y="90306"/>
                </a:cubicBezTo>
                <a:cubicBezTo>
                  <a:pt x="212725" y="74653"/>
                  <a:pt x="225466" y="61913"/>
                  <a:pt x="241118" y="61913"/>
                </a:cubicBezTo>
                <a:close/>
                <a:moveTo>
                  <a:pt x="18405" y="0"/>
                </a:moveTo>
                <a:lnTo>
                  <a:pt x="287622" y="0"/>
                </a:lnTo>
                <a:cubicBezTo>
                  <a:pt x="297727" y="0"/>
                  <a:pt x="306027" y="8300"/>
                  <a:pt x="306027" y="18405"/>
                </a:cubicBezTo>
                <a:lnTo>
                  <a:pt x="306027" y="112956"/>
                </a:lnTo>
                <a:cubicBezTo>
                  <a:pt x="306027" y="115121"/>
                  <a:pt x="303862" y="117286"/>
                  <a:pt x="301336" y="117286"/>
                </a:cubicBezTo>
                <a:cubicBezTo>
                  <a:pt x="298810" y="117286"/>
                  <a:pt x="296644" y="115121"/>
                  <a:pt x="296644" y="112956"/>
                </a:cubicBezTo>
                <a:lnTo>
                  <a:pt x="296644" y="18405"/>
                </a:lnTo>
                <a:cubicBezTo>
                  <a:pt x="296644" y="13353"/>
                  <a:pt x="292675" y="9383"/>
                  <a:pt x="287622" y="9383"/>
                </a:cubicBezTo>
                <a:lnTo>
                  <a:pt x="18405" y="9383"/>
                </a:lnTo>
                <a:cubicBezTo>
                  <a:pt x="13352" y="9383"/>
                  <a:pt x="9383" y="13353"/>
                  <a:pt x="9383" y="18405"/>
                </a:cubicBezTo>
                <a:lnTo>
                  <a:pt x="9383" y="236377"/>
                </a:lnTo>
                <a:lnTo>
                  <a:pt x="201372" y="236377"/>
                </a:lnTo>
                <a:lnTo>
                  <a:pt x="201372" y="181884"/>
                </a:lnTo>
                <a:cubicBezTo>
                  <a:pt x="201372" y="176832"/>
                  <a:pt x="199567" y="172501"/>
                  <a:pt x="195959" y="168892"/>
                </a:cubicBezTo>
                <a:lnTo>
                  <a:pt x="131361" y="103934"/>
                </a:lnTo>
                <a:cubicBezTo>
                  <a:pt x="124504" y="97077"/>
                  <a:pt x="124504" y="85529"/>
                  <a:pt x="131361" y="78672"/>
                </a:cubicBezTo>
                <a:cubicBezTo>
                  <a:pt x="138579" y="71454"/>
                  <a:pt x="150127" y="71454"/>
                  <a:pt x="157344" y="78672"/>
                </a:cubicBezTo>
                <a:lnTo>
                  <a:pt x="201372" y="122339"/>
                </a:lnTo>
                <a:cubicBezTo>
                  <a:pt x="205702" y="127030"/>
                  <a:pt x="211477" y="129195"/>
                  <a:pt x="217612" y="129195"/>
                </a:cubicBezTo>
                <a:lnTo>
                  <a:pt x="274270" y="129195"/>
                </a:lnTo>
                <a:cubicBezTo>
                  <a:pt x="291592" y="129195"/>
                  <a:pt x="306027" y="143631"/>
                  <a:pt x="306027" y="160953"/>
                </a:cubicBezTo>
                <a:lnTo>
                  <a:pt x="306027" y="259834"/>
                </a:lnTo>
                <a:cubicBezTo>
                  <a:pt x="306027" y="269939"/>
                  <a:pt x="297727" y="278239"/>
                  <a:pt x="287622" y="278239"/>
                </a:cubicBezTo>
                <a:lnTo>
                  <a:pt x="193072" y="278239"/>
                </a:lnTo>
                <a:lnTo>
                  <a:pt x="202094" y="296644"/>
                </a:lnTo>
                <a:lnTo>
                  <a:pt x="226634" y="296644"/>
                </a:lnTo>
                <a:cubicBezTo>
                  <a:pt x="229160" y="296644"/>
                  <a:pt x="230964" y="298810"/>
                  <a:pt x="230964" y="301336"/>
                </a:cubicBezTo>
                <a:cubicBezTo>
                  <a:pt x="230964" y="303862"/>
                  <a:pt x="229160" y="306027"/>
                  <a:pt x="226634" y="306027"/>
                </a:cubicBezTo>
                <a:lnTo>
                  <a:pt x="199567" y="306027"/>
                </a:lnTo>
                <a:lnTo>
                  <a:pt x="106460" y="306027"/>
                </a:lnTo>
                <a:lnTo>
                  <a:pt x="79755" y="306027"/>
                </a:lnTo>
                <a:cubicBezTo>
                  <a:pt x="77229" y="306027"/>
                  <a:pt x="75064" y="303862"/>
                  <a:pt x="75064" y="301336"/>
                </a:cubicBezTo>
                <a:cubicBezTo>
                  <a:pt x="75064" y="298810"/>
                  <a:pt x="77229" y="296644"/>
                  <a:pt x="79755" y="296644"/>
                </a:cubicBezTo>
                <a:lnTo>
                  <a:pt x="103934" y="296644"/>
                </a:lnTo>
                <a:lnTo>
                  <a:pt x="112956" y="278239"/>
                </a:lnTo>
                <a:lnTo>
                  <a:pt x="18405" y="278239"/>
                </a:lnTo>
                <a:cubicBezTo>
                  <a:pt x="8300" y="278239"/>
                  <a:pt x="0" y="269939"/>
                  <a:pt x="0" y="259834"/>
                </a:cubicBezTo>
                <a:lnTo>
                  <a:pt x="0" y="241069"/>
                </a:lnTo>
                <a:lnTo>
                  <a:pt x="0" y="18405"/>
                </a:lnTo>
                <a:cubicBezTo>
                  <a:pt x="0" y="8300"/>
                  <a:pt x="8300" y="0"/>
                  <a:pt x="18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4000" dirty="0">
              <a:latin typeface="+mj-lt"/>
            </a:endParaRPr>
          </a:p>
        </p:txBody>
      </p:sp>
      <p:sp>
        <p:nvSpPr>
          <p:cNvPr id="53" name="Freeform 755">
            <a:extLst>
              <a:ext uri="{FF2B5EF4-FFF2-40B4-BE49-F238E27FC236}">
                <a16:creationId xmlns="" xmlns:a16="http://schemas.microsoft.com/office/drawing/2014/main" id="{E38EBFFD-70CC-0149-BD53-589C34B97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532" y="5797362"/>
            <a:ext cx="574747" cy="556879"/>
          </a:xfrm>
          <a:custGeom>
            <a:avLst/>
            <a:gdLst/>
            <a:ahLst/>
            <a:cxnLst/>
            <a:rect l="0" t="0" r="r" b="b"/>
            <a:pathLst>
              <a:path w="306026" h="296645">
                <a:moveTo>
                  <a:pt x="157705" y="218334"/>
                </a:moveTo>
                <a:lnTo>
                  <a:pt x="157705" y="256948"/>
                </a:lnTo>
                <a:cubicBezTo>
                  <a:pt x="157705" y="262361"/>
                  <a:pt x="162035" y="267053"/>
                  <a:pt x="167809" y="267053"/>
                </a:cubicBezTo>
                <a:cubicBezTo>
                  <a:pt x="173583" y="267053"/>
                  <a:pt x="178275" y="262361"/>
                  <a:pt x="178275" y="256948"/>
                </a:cubicBezTo>
                <a:lnTo>
                  <a:pt x="178275" y="218334"/>
                </a:lnTo>
                <a:lnTo>
                  <a:pt x="157705" y="218334"/>
                </a:lnTo>
                <a:close/>
                <a:moveTo>
                  <a:pt x="127391" y="218334"/>
                </a:moveTo>
                <a:lnTo>
                  <a:pt x="127391" y="256948"/>
                </a:lnTo>
                <a:cubicBezTo>
                  <a:pt x="127391" y="262361"/>
                  <a:pt x="132082" y="267053"/>
                  <a:pt x="137856" y="267053"/>
                </a:cubicBezTo>
                <a:cubicBezTo>
                  <a:pt x="143630" y="267053"/>
                  <a:pt x="148322" y="262361"/>
                  <a:pt x="148322" y="256948"/>
                </a:cubicBezTo>
                <a:lnTo>
                  <a:pt x="148322" y="218334"/>
                </a:lnTo>
                <a:lnTo>
                  <a:pt x="127391" y="218334"/>
                </a:lnTo>
                <a:close/>
                <a:moveTo>
                  <a:pt x="23097" y="176832"/>
                </a:moveTo>
                <a:lnTo>
                  <a:pt x="23097" y="204620"/>
                </a:lnTo>
                <a:cubicBezTo>
                  <a:pt x="23097" y="206785"/>
                  <a:pt x="25262" y="209312"/>
                  <a:pt x="27788" y="209312"/>
                </a:cubicBezTo>
                <a:lnTo>
                  <a:pt x="278239" y="209312"/>
                </a:lnTo>
                <a:cubicBezTo>
                  <a:pt x="280765" y="209312"/>
                  <a:pt x="282930" y="206785"/>
                  <a:pt x="282930" y="204620"/>
                </a:cubicBezTo>
                <a:lnTo>
                  <a:pt x="282930" y="176832"/>
                </a:lnTo>
                <a:lnTo>
                  <a:pt x="187297" y="176832"/>
                </a:lnTo>
                <a:lnTo>
                  <a:pt x="118730" y="176832"/>
                </a:lnTo>
                <a:lnTo>
                  <a:pt x="23097" y="176832"/>
                </a:lnTo>
                <a:close/>
                <a:moveTo>
                  <a:pt x="14153" y="149369"/>
                </a:moveTo>
                <a:lnTo>
                  <a:pt x="63279" y="149369"/>
                </a:lnTo>
                <a:cubicBezTo>
                  <a:pt x="65770" y="149369"/>
                  <a:pt x="67906" y="151486"/>
                  <a:pt x="67906" y="153955"/>
                </a:cubicBezTo>
                <a:cubicBezTo>
                  <a:pt x="67906" y="156425"/>
                  <a:pt x="65770" y="158541"/>
                  <a:pt x="63279" y="158541"/>
                </a:cubicBezTo>
                <a:lnTo>
                  <a:pt x="14153" y="158541"/>
                </a:lnTo>
                <a:cubicBezTo>
                  <a:pt x="11661" y="158541"/>
                  <a:pt x="9525" y="156425"/>
                  <a:pt x="9525" y="153955"/>
                </a:cubicBezTo>
                <a:cubicBezTo>
                  <a:pt x="9525" y="151486"/>
                  <a:pt x="11661" y="149369"/>
                  <a:pt x="14153" y="149369"/>
                </a:cubicBezTo>
                <a:close/>
                <a:moveTo>
                  <a:pt x="4617" y="130319"/>
                </a:moveTo>
                <a:lnTo>
                  <a:pt x="49004" y="130319"/>
                </a:lnTo>
                <a:cubicBezTo>
                  <a:pt x="51490" y="130319"/>
                  <a:pt x="53620" y="132436"/>
                  <a:pt x="53620" y="134905"/>
                </a:cubicBezTo>
                <a:cubicBezTo>
                  <a:pt x="53620" y="137375"/>
                  <a:pt x="51490" y="139491"/>
                  <a:pt x="49004" y="139491"/>
                </a:cubicBezTo>
                <a:lnTo>
                  <a:pt x="4617" y="139491"/>
                </a:lnTo>
                <a:cubicBezTo>
                  <a:pt x="1776" y="139491"/>
                  <a:pt x="0" y="137375"/>
                  <a:pt x="0" y="134905"/>
                </a:cubicBezTo>
                <a:cubicBezTo>
                  <a:pt x="0" y="132436"/>
                  <a:pt x="1776" y="130319"/>
                  <a:pt x="4617" y="130319"/>
                </a:cubicBezTo>
                <a:close/>
                <a:moveTo>
                  <a:pt x="19037" y="111269"/>
                </a:moveTo>
                <a:lnTo>
                  <a:pt x="55210" y="111269"/>
                </a:lnTo>
                <a:cubicBezTo>
                  <a:pt x="58133" y="111269"/>
                  <a:pt x="59960" y="113386"/>
                  <a:pt x="59960" y="115855"/>
                </a:cubicBezTo>
                <a:cubicBezTo>
                  <a:pt x="59960" y="118325"/>
                  <a:pt x="58133" y="120441"/>
                  <a:pt x="55210" y="120441"/>
                </a:cubicBezTo>
                <a:lnTo>
                  <a:pt x="19037" y="120441"/>
                </a:lnTo>
                <a:cubicBezTo>
                  <a:pt x="16480" y="120441"/>
                  <a:pt x="14287" y="118325"/>
                  <a:pt x="14287" y="115855"/>
                </a:cubicBezTo>
                <a:cubicBezTo>
                  <a:pt x="14287" y="113386"/>
                  <a:pt x="16480" y="111269"/>
                  <a:pt x="19037" y="111269"/>
                </a:cubicBezTo>
                <a:close/>
                <a:moveTo>
                  <a:pt x="118730" y="105377"/>
                </a:moveTo>
                <a:cubicBezTo>
                  <a:pt x="106460" y="105377"/>
                  <a:pt x="96355" y="115121"/>
                  <a:pt x="96355" y="127391"/>
                </a:cubicBezTo>
                <a:lnTo>
                  <a:pt x="96355" y="167449"/>
                </a:lnTo>
                <a:lnTo>
                  <a:pt x="114038" y="167449"/>
                </a:lnTo>
                <a:lnTo>
                  <a:pt x="114038" y="132083"/>
                </a:lnTo>
                <a:cubicBezTo>
                  <a:pt x="114038" y="129556"/>
                  <a:pt x="116204" y="127391"/>
                  <a:pt x="118730" y="127391"/>
                </a:cubicBezTo>
                <a:cubicBezTo>
                  <a:pt x="121256" y="127391"/>
                  <a:pt x="123421" y="129556"/>
                  <a:pt x="123421" y="132083"/>
                </a:cubicBezTo>
                <a:lnTo>
                  <a:pt x="123421" y="167449"/>
                </a:lnTo>
                <a:lnTo>
                  <a:pt x="182605" y="167449"/>
                </a:lnTo>
                <a:lnTo>
                  <a:pt x="182605" y="132083"/>
                </a:lnTo>
                <a:cubicBezTo>
                  <a:pt x="182605" y="129556"/>
                  <a:pt x="184410" y="127391"/>
                  <a:pt x="187297" y="127391"/>
                </a:cubicBezTo>
                <a:cubicBezTo>
                  <a:pt x="189823" y="127391"/>
                  <a:pt x="191627" y="129556"/>
                  <a:pt x="191627" y="132083"/>
                </a:cubicBezTo>
                <a:lnTo>
                  <a:pt x="191627" y="167449"/>
                </a:lnTo>
                <a:lnTo>
                  <a:pt x="209311" y="167449"/>
                </a:lnTo>
                <a:lnTo>
                  <a:pt x="209311" y="127391"/>
                </a:lnTo>
                <a:cubicBezTo>
                  <a:pt x="209311" y="115121"/>
                  <a:pt x="199206" y="105377"/>
                  <a:pt x="187297" y="105377"/>
                </a:cubicBezTo>
                <a:lnTo>
                  <a:pt x="118730" y="105377"/>
                </a:lnTo>
                <a:close/>
                <a:moveTo>
                  <a:pt x="153805" y="42581"/>
                </a:moveTo>
                <a:cubicBezTo>
                  <a:pt x="143249" y="42581"/>
                  <a:pt x="134513" y="50954"/>
                  <a:pt x="134513" y="61874"/>
                </a:cubicBezTo>
                <a:cubicBezTo>
                  <a:pt x="134513" y="72066"/>
                  <a:pt x="143249" y="80803"/>
                  <a:pt x="153805" y="80803"/>
                </a:cubicBezTo>
                <a:cubicBezTo>
                  <a:pt x="163998" y="80803"/>
                  <a:pt x="172734" y="72066"/>
                  <a:pt x="172734" y="61874"/>
                </a:cubicBezTo>
                <a:cubicBezTo>
                  <a:pt x="172734" y="50954"/>
                  <a:pt x="163998" y="42581"/>
                  <a:pt x="153805" y="42581"/>
                </a:cubicBezTo>
                <a:close/>
                <a:moveTo>
                  <a:pt x="153805" y="33481"/>
                </a:moveTo>
                <a:cubicBezTo>
                  <a:pt x="169458" y="33481"/>
                  <a:pt x="182198" y="45857"/>
                  <a:pt x="182198" y="61874"/>
                </a:cubicBezTo>
                <a:cubicBezTo>
                  <a:pt x="182198" y="77527"/>
                  <a:pt x="169458" y="90267"/>
                  <a:pt x="153805" y="90267"/>
                </a:cubicBezTo>
                <a:cubicBezTo>
                  <a:pt x="138153" y="90267"/>
                  <a:pt x="125412" y="77527"/>
                  <a:pt x="125412" y="61874"/>
                </a:cubicBezTo>
                <a:cubicBezTo>
                  <a:pt x="125412" y="45857"/>
                  <a:pt x="138153" y="33481"/>
                  <a:pt x="153805" y="33481"/>
                </a:cubicBezTo>
                <a:close/>
                <a:moveTo>
                  <a:pt x="225595" y="10510"/>
                </a:moveTo>
                <a:cubicBezTo>
                  <a:pt x="221490" y="10014"/>
                  <a:pt x="217250" y="10826"/>
                  <a:pt x="213641" y="12991"/>
                </a:cubicBezTo>
                <a:lnTo>
                  <a:pt x="239624" y="38975"/>
                </a:lnTo>
                <a:cubicBezTo>
                  <a:pt x="243955" y="31757"/>
                  <a:pt x="242872" y="22013"/>
                  <a:pt x="236737" y="15878"/>
                </a:cubicBezTo>
                <a:cubicBezTo>
                  <a:pt x="233670" y="12811"/>
                  <a:pt x="229700" y="11006"/>
                  <a:pt x="225595" y="10510"/>
                </a:cubicBezTo>
                <a:close/>
                <a:moveTo>
                  <a:pt x="259473" y="0"/>
                </a:moveTo>
                <a:cubicBezTo>
                  <a:pt x="277517" y="0"/>
                  <a:pt x="291952" y="14435"/>
                  <a:pt x="291952" y="32479"/>
                </a:cubicBezTo>
                <a:lnTo>
                  <a:pt x="291952" y="147916"/>
                </a:lnTo>
                <a:lnTo>
                  <a:pt x="291952" y="167449"/>
                </a:lnTo>
                <a:lnTo>
                  <a:pt x="301335" y="167449"/>
                </a:lnTo>
                <a:cubicBezTo>
                  <a:pt x="303861" y="167449"/>
                  <a:pt x="306026" y="169614"/>
                  <a:pt x="306026" y="172141"/>
                </a:cubicBezTo>
                <a:cubicBezTo>
                  <a:pt x="306026" y="174667"/>
                  <a:pt x="303861" y="176832"/>
                  <a:pt x="301335" y="176832"/>
                </a:cubicBezTo>
                <a:lnTo>
                  <a:pt x="291952" y="176832"/>
                </a:lnTo>
                <a:lnTo>
                  <a:pt x="291952" y="204620"/>
                </a:lnTo>
                <a:cubicBezTo>
                  <a:pt x="291952" y="210394"/>
                  <a:pt x="287982" y="215447"/>
                  <a:pt x="282930" y="217251"/>
                </a:cubicBezTo>
                <a:lnTo>
                  <a:pt x="282930" y="291954"/>
                </a:lnTo>
                <a:cubicBezTo>
                  <a:pt x="282930" y="294480"/>
                  <a:pt x="280765" y="296645"/>
                  <a:pt x="278239" y="296645"/>
                </a:cubicBezTo>
                <a:cubicBezTo>
                  <a:pt x="275712" y="296645"/>
                  <a:pt x="273547" y="294480"/>
                  <a:pt x="273547" y="291954"/>
                </a:cubicBezTo>
                <a:lnTo>
                  <a:pt x="273547" y="218334"/>
                </a:lnTo>
                <a:lnTo>
                  <a:pt x="209311" y="218334"/>
                </a:lnTo>
                <a:lnTo>
                  <a:pt x="209311" y="262361"/>
                </a:lnTo>
                <a:cubicBezTo>
                  <a:pt x="209311" y="264887"/>
                  <a:pt x="207145" y="267053"/>
                  <a:pt x="204980" y="267053"/>
                </a:cubicBezTo>
                <a:cubicBezTo>
                  <a:pt x="202454" y="267053"/>
                  <a:pt x="200289" y="264887"/>
                  <a:pt x="200289" y="262361"/>
                </a:cubicBezTo>
                <a:lnTo>
                  <a:pt x="200289" y="218334"/>
                </a:lnTo>
                <a:lnTo>
                  <a:pt x="187658" y="218334"/>
                </a:lnTo>
                <a:lnTo>
                  <a:pt x="187658" y="256948"/>
                </a:lnTo>
                <a:cubicBezTo>
                  <a:pt x="187658" y="267775"/>
                  <a:pt x="178636" y="276436"/>
                  <a:pt x="167809" y="276436"/>
                </a:cubicBezTo>
                <a:cubicBezTo>
                  <a:pt x="162035" y="276436"/>
                  <a:pt x="156622" y="273549"/>
                  <a:pt x="153013" y="269218"/>
                </a:cubicBezTo>
                <a:cubicBezTo>
                  <a:pt x="149405" y="273549"/>
                  <a:pt x="143991" y="276436"/>
                  <a:pt x="137856" y="276436"/>
                </a:cubicBezTo>
                <a:cubicBezTo>
                  <a:pt x="127030" y="276436"/>
                  <a:pt x="118008" y="267775"/>
                  <a:pt x="118008" y="256948"/>
                </a:cubicBezTo>
                <a:lnTo>
                  <a:pt x="118008" y="218334"/>
                </a:lnTo>
                <a:lnTo>
                  <a:pt x="104655" y="218334"/>
                </a:lnTo>
                <a:lnTo>
                  <a:pt x="104655" y="262361"/>
                </a:lnTo>
                <a:cubicBezTo>
                  <a:pt x="104655" y="264887"/>
                  <a:pt x="102851" y="267053"/>
                  <a:pt x="99964" y="267053"/>
                </a:cubicBezTo>
                <a:cubicBezTo>
                  <a:pt x="97438" y="267053"/>
                  <a:pt x="95633" y="264887"/>
                  <a:pt x="95633" y="262361"/>
                </a:cubicBezTo>
                <a:lnTo>
                  <a:pt x="95633" y="218334"/>
                </a:lnTo>
                <a:lnTo>
                  <a:pt x="32119" y="218334"/>
                </a:lnTo>
                <a:lnTo>
                  <a:pt x="32119" y="291954"/>
                </a:lnTo>
                <a:cubicBezTo>
                  <a:pt x="32119" y="294480"/>
                  <a:pt x="30314" y="296645"/>
                  <a:pt x="27788" y="296645"/>
                </a:cubicBezTo>
                <a:cubicBezTo>
                  <a:pt x="25262" y="296645"/>
                  <a:pt x="23097" y="294480"/>
                  <a:pt x="23097" y="291954"/>
                </a:cubicBezTo>
                <a:lnTo>
                  <a:pt x="23097" y="217251"/>
                </a:lnTo>
                <a:cubicBezTo>
                  <a:pt x="17683" y="215447"/>
                  <a:pt x="13714" y="210394"/>
                  <a:pt x="13714" y="204620"/>
                </a:cubicBezTo>
                <a:lnTo>
                  <a:pt x="13714" y="176832"/>
                </a:lnTo>
                <a:lnTo>
                  <a:pt x="4692" y="176832"/>
                </a:lnTo>
                <a:cubicBezTo>
                  <a:pt x="1805" y="176832"/>
                  <a:pt x="0" y="174667"/>
                  <a:pt x="0" y="172141"/>
                </a:cubicBezTo>
                <a:cubicBezTo>
                  <a:pt x="0" y="169614"/>
                  <a:pt x="1805" y="167449"/>
                  <a:pt x="4692" y="167449"/>
                </a:cubicBezTo>
                <a:lnTo>
                  <a:pt x="18405" y="167449"/>
                </a:lnTo>
                <a:lnTo>
                  <a:pt x="87333" y="167449"/>
                </a:lnTo>
                <a:lnTo>
                  <a:pt x="87333" y="127391"/>
                </a:lnTo>
                <a:cubicBezTo>
                  <a:pt x="87333" y="110069"/>
                  <a:pt x="101407" y="95994"/>
                  <a:pt x="118730" y="95994"/>
                </a:cubicBezTo>
                <a:lnTo>
                  <a:pt x="187297" y="95994"/>
                </a:lnTo>
                <a:cubicBezTo>
                  <a:pt x="204258" y="95994"/>
                  <a:pt x="218693" y="110069"/>
                  <a:pt x="218693" y="127391"/>
                </a:cubicBezTo>
                <a:lnTo>
                  <a:pt x="218693" y="167449"/>
                </a:lnTo>
                <a:lnTo>
                  <a:pt x="282930" y="167449"/>
                </a:lnTo>
                <a:lnTo>
                  <a:pt x="282930" y="129133"/>
                </a:lnTo>
                <a:lnTo>
                  <a:pt x="282930" y="32479"/>
                </a:lnTo>
                <a:cubicBezTo>
                  <a:pt x="282930" y="19487"/>
                  <a:pt x="272465" y="9022"/>
                  <a:pt x="259473" y="9022"/>
                </a:cubicBezTo>
                <a:cubicBezTo>
                  <a:pt x="254781" y="9022"/>
                  <a:pt x="250451" y="10465"/>
                  <a:pt x="246481" y="12991"/>
                </a:cubicBezTo>
                <a:cubicBezTo>
                  <a:pt x="250270" y="18585"/>
                  <a:pt x="251894" y="25171"/>
                  <a:pt x="251353" y="31577"/>
                </a:cubicBezTo>
                <a:lnTo>
                  <a:pt x="243845" y="47761"/>
                </a:lnTo>
                <a:lnTo>
                  <a:pt x="243233" y="49080"/>
                </a:lnTo>
                <a:cubicBezTo>
                  <a:pt x="242512" y="49801"/>
                  <a:pt x="241429" y="50523"/>
                  <a:pt x="239985" y="50523"/>
                </a:cubicBezTo>
                <a:cubicBezTo>
                  <a:pt x="238903" y="50523"/>
                  <a:pt x="237820" y="49801"/>
                  <a:pt x="236737" y="49080"/>
                </a:cubicBezTo>
                <a:lnTo>
                  <a:pt x="203536" y="15878"/>
                </a:lnTo>
                <a:cubicBezTo>
                  <a:pt x="201732" y="14074"/>
                  <a:pt x="201732" y="11187"/>
                  <a:pt x="203536" y="9383"/>
                </a:cubicBezTo>
                <a:cubicBezTo>
                  <a:pt x="213641" y="-722"/>
                  <a:pt x="228798" y="-1444"/>
                  <a:pt x="239985" y="6495"/>
                </a:cubicBezTo>
                <a:cubicBezTo>
                  <a:pt x="245399" y="2165"/>
                  <a:pt x="252255" y="0"/>
                  <a:pt x="2594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4000" dirty="0">
              <a:latin typeface="+mj-lt"/>
            </a:endParaRPr>
          </a:p>
        </p:txBody>
      </p:sp>
      <p:sp>
        <p:nvSpPr>
          <p:cNvPr id="54" name="Freeform 755">
            <a:extLst>
              <a:ext uri="{FF2B5EF4-FFF2-40B4-BE49-F238E27FC236}">
                <a16:creationId xmlns="" xmlns:a16="http://schemas.microsoft.com/office/drawing/2014/main" id="{FED33AA4-11B2-3844-B317-E09551D09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532" y="7668735"/>
            <a:ext cx="574747" cy="556879"/>
          </a:xfrm>
          <a:custGeom>
            <a:avLst/>
            <a:gdLst/>
            <a:ahLst/>
            <a:cxnLst/>
            <a:rect l="0" t="0" r="r" b="b"/>
            <a:pathLst>
              <a:path w="306026" h="296645">
                <a:moveTo>
                  <a:pt x="157705" y="218334"/>
                </a:moveTo>
                <a:lnTo>
                  <a:pt x="157705" y="256948"/>
                </a:lnTo>
                <a:cubicBezTo>
                  <a:pt x="157705" y="262361"/>
                  <a:pt x="162035" y="267053"/>
                  <a:pt x="167809" y="267053"/>
                </a:cubicBezTo>
                <a:cubicBezTo>
                  <a:pt x="173583" y="267053"/>
                  <a:pt x="178275" y="262361"/>
                  <a:pt x="178275" y="256948"/>
                </a:cubicBezTo>
                <a:lnTo>
                  <a:pt x="178275" y="218334"/>
                </a:lnTo>
                <a:lnTo>
                  <a:pt x="157705" y="218334"/>
                </a:lnTo>
                <a:close/>
                <a:moveTo>
                  <a:pt x="127391" y="218334"/>
                </a:moveTo>
                <a:lnTo>
                  <a:pt x="127391" y="256948"/>
                </a:lnTo>
                <a:cubicBezTo>
                  <a:pt x="127391" y="262361"/>
                  <a:pt x="132082" y="267053"/>
                  <a:pt x="137856" y="267053"/>
                </a:cubicBezTo>
                <a:cubicBezTo>
                  <a:pt x="143630" y="267053"/>
                  <a:pt x="148322" y="262361"/>
                  <a:pt x="148322" y="256948"/>
                </a:cubicBezTo>
                <a:lnTo>
                  <a:pt x="148322" y="218334"/>
                </a:lnTo>
                <a:lnTo>
                  <a:pt x="127391" y="218334"/>
                </a:lnTo>
                <a:close/>
                <a:moveTo>
                  <a:pt x="23097" y="176832"/>
                </a:moveTo>
                <a:lnTo>
                  <a:pt x="23097" y="204620"/>
                </a:lnTo>
                <a:cubicBezTo>
                  <a:pt x="23097" y="206785"/>
                  <a:pt x="25262" y="209312"/>
                  <a:pt x="27788" y="209312"/>
                </a:cubicBezTo>
                <a:lnTo>
                  <a:pt x="278239" y="209312"/>
                </a:lnTo>
                <a:cubicBezTo>
                  <a:pt x="280765" y="209312"/>
                  <a:pt x="282930" y="206785"/>
                  <a:pt x="282930" y="204620"/>
                </a:cubicBezTo>
                <a:lnTo>
                  <a:pt x="282930" y="176832"/>
                </a:lnTo>
                <a:lnTo>
                  <a:pt x="187297" y="176832"/>
                </a:lnTo>
                <a:lnTo>
                  <a:pt x="118730" y="176832"/>
                </a:lnTo>
                <a:lnTo>
                  <a:pt x="23097" y="176832"/>
                </a:lnTo>
                <a:close/>
                <a:moveTo>
                  <a:pt x="14153" y="149369"/>
                </a:moveTo>
                <a:lnTo>
                  <a:pt x="63279" y="149369"/>
                </a:lnTo>
                <a:cubicBezTo>
                  <a:pt x="65770" y="149369"/>
                  <a:pt x="67906" y="151486"/>
                  <a:pt x="67906" y="153955"/>
                </a:cubicBezTo>
                <a:cubicBezTo>
                  <a:pt x="67906" y="156425"/>
                  <a:pt x="65770" y="158541"/>
                  <a:pt x="63279" y="158541"/>
                </a:cubicBezTo>
                <a:lnTo>
                  <a:pt x="14153" y="158541"/>
                </a:lnTo>
                <a:cubicBezTo>
                  <a:pt x="11661" y="158541"/>
                  <a:pt x="9525" y="156425"/>
                  <a:pt x="9525" y="153955"/>
                </a:cubicBezTo>
                <a:cubicBezTo>
                  <a:pt x="9525" y="151486"/>
                  <a:pt x="11661" y="149369"/>
                  <a:pt x="14153" y="149369"/>
                </a:cubicBezTo>
                <a:close/>
                <a:moveTo>
                  <a:pt x="4617" y="130319"/>
                </a:moveTo>
                <a:lnTo>
                  <a:pt x="49004" y="130319"/>
                </a:lnTo>
                <a:cubicBezTo>
                  <a:pt x="51490" y="130319"/>
                  <a:pt x="53620" y="132436"/>
                  <a:pt x="53620" y="134905"/>
                </a:cubicBezTo>
                <a:cubicBezTo>
                  <a:pt x="53620" y="137375"/>
                  <a:pt x="51490" y="139491"/>
                  <a:pt x="49004" y="139491"/>
                </a:cubicBezTo>
                <a:lnTo>
                  <a:pt x="4617" y="139491"/>
                </a:lnTo>
                <a:cubicBezTo>
                  <a:pt x="1776" y="139491"/>
                  <a:pt x="0" y="137375"/>
                  <a:pt x="0" y="134905"/>
                </a:cubicBezTo>
                <a:cubicBezTo>
                  <a:pt x="0" y="132436"/>
                  <a:pt x="1776" y="130319"/>
                  <a:pt x="4617" y="130319"/>
                </a:cubicBezTo>
                <a:close/>
                <a:moveTo>
                  <a:pt x="19037" y="111269"/>
                </a:moveTo>
                <a:lnTo>
                  <a:pt x="55210" y="111269"/>
                </a:lnTo>
                <a:cubicBezTo>
                  <a:pt x="58133" y="111269"/>
                  <a:pt x="59960" y="113386"/>
                  <a:pt x="59960" y="115855"/>
                </a:cubicBezTo>
                <a:cubicBezTo>
                  <a:pt x="59960" y="118325"/>
                  <a:pt x="58133" y="120441"/>
                  <a:pt x="55210" y="120441"/>
                </a:cubicBezTo>
                <a:lnTo>
                  <a:pt x="19037" y="120441"/>
                </a:lnTo>
                <a:cubicBezTo>
                  <a:pt x="16480" y="120441"/>
                  <a:pt x="14287" y="118325"/>
                  <a:pt x="14287" y="115855"/>
                </a:cubicBezTo>
                <a:cubicBezTo>
                  <a:pt x="14287" y="113386"/>
                  <a:pt x="16480" y="111269"/>
                  <a:pt x="19037" y="111269"/>
                </a:cubicBezTo>
                <a:close/>
                <a:moveTo>
                  <a:pt x="118730" y="105377"/>
                </a:moveTo>
                <a:cubicBezTo>
                  <a:pt x="106460" y="105377"/>
                  <a:pt x="96355" y="115121"/>
                  <a:pt x="96355" y="127391"/>
                </a:cubicBezTo>
                <a:lnTo>
                  <a:pt x="96355" y="167449"/>
                </a:lnTo>
                <a:lnTo>
                  <a:pt x="114038" y="167449"/>
                </a:lnTo>
                <a:lnTo>
                  <a:pt x="114038" y="132083"/>
                </a:lnTo>
                <a:cubicBezTo>
                  <a:pt x="114038" y="129556"/>
                  <a:pt x="116204" y="127391"/>
                  <a:pt x="118730" y="127391"/>
                </a:cubicBezTo>
                <a:cubicBezTo>
                  <a:pt x="121256" y="127391"/>
                  <a:pt x="123421" y="129556"/>
                  <a:pt x="123421" y="132083"/>
                </a:cubicBezTo>
                <a:lnTo>
                  <a:pt x="123421" y="167449"/>
                </a:lnTo>
                <a:lnTo>
                  <a:pt x="182605" y="167449"/>
                </a:lnTo>
                <a:lnTo>
                  <a:pt x="182605" y="132083"/>
                </a:lnTo>
                <a:cubicBezTo>
                  <a:pt x="182605" y="129556"/>
                  <a:pt x="184410" y="127391"/>
                  <a:pt x="187297" y="127391"/>
                </a:cubicBezTo>
                <a:cubicBezTo>
                  <a:pt x="189823" y="127391"/>
                  <a:pt x="191627" y="129556"/>
                  <a:pt x="191627" y="132083"/>
                </a:cubicBezTo>
                <a:lnTo>
                  <a:pt x="191627" y="167449"/>
                </a:lnTo>
                <a:lnTo>
                  <a:pt x="209311" y="167449"/>
                </a:lnTo>
                <a:lnTo>
                  <a:pt x="209311" y="127391"/>
                </a:lnTo>
                <a:cubicBezTo>
                  <a:pt x="209311" y="115121"/>
                  <a:pt x="199206" y="105377"/>
                  <a:pt x="187297" y="105377"/>
                </a:cubicBezTo>
                <a:lnTo>
                  <a:pt x="118730" y="105377"/>
                </a:lnTo>
                <a:close/>
                <a:moveTo>
                  <a:pt x="153805" y="42581"/>
                </a:moveTo>
                <a:cubicBezTo>
                  <a:pt x="143249" y="42581"/>
                  <a:pt x="134513" y="50954"/>
                  <a:pt x="134513" y="61874"/>
                </a:cubicBezTo>
                <a:cubicBezTo>
                  <a:pt x="134513" y="72066"/>
                  <a:pt x="143249" y="80803"/>
                  <a:pt x="153805" y="80803"/>
                </a:cubicBezTo>
                <a:cubicBezTo>
                  <a:pt x="163998" y="80803"/>
                  <a:pt x="172734" y="72066"/>
                  <a:pt x="172734" y="61874"/>
                </a:cubicBezTo>
                <a:cubicBezTo>
                  <a:pt x="172734" y="50954"/>
                  <a:pt x="163998" y="42581"/>
                  <a:pt x="153805" y="42581"/>
                </a:cubicBezTo>
                <a:close/>
                <a:moveTo>
                  <a:pt x="153805" y="33481"/>
                </a:moveTo>
                <a:cubicBezTo>
                  <a:pt x="169458" y="33481"/>
                  <a:pt x="182198" y="45857"/>
                  <a:pt x="182198" y="61874"/>
                </a:cubicBezTo>
                <a:cubicBezTo>
                  <a:pt x="182198" y="77527"/>
                  <a:pt x="169458" y="90267"/>
                  <a:pt x="153805" y="90267"/>
                </a:cubicBezTo>
                <a:cubicBezTo>
                  <a:pt x="138153" y="90267"/>
                  <a:pt x="125412" y="77527"/>
                  <a:pt x="125412" y="61874"/>
                </a:cubicBezTo>
                <a:cubicBezTo>
                  <a:pt x="125412" y="45857"/>
                  <a:pt x="138153" y="33481"/>
                  <a:pt x="153805" y="33481"/>
                </a:cubicBezTo>
                <a:close/>
                <a:moveTo>
                  <a:pt x="225595" y="10510"/>
                </a:moveTo>
                <a:cubicBezTo>
                  <a:pt x="221490" y="10014"/>
                  <a:pt x="217250" y="10826"/>
                  <a:pt x="213641" y="12991"/>
                </a:cubicBezTo>
                <a:lnTo>
                  <a:pt x="239624" y="38975"/>
                </a:lnTo>
                <a:cubicBezTo>
                  <a:pt x="243955" y="31757"/>
                  <a:pt x="242872" y="22013"/>
                  <a:pt x="236737" y="15878"/>
                </a:cubicBezTo>
                <a:cubicBezTo>
                  <a:pt x="233670" y="12811"/>
                  <a:pt x="229700" y="11006"/>
                  <a:pt x="225595" y="10510"/>
                </a:cubicBezTo>
                <a:close/>
                <a:moveTo>
                  <a:pt x="259473" y="0"/>
                </a:moveTo>
                <a:cubicBezTo>
                  <a:pt x="277517" y="0"/>
                  <a:pt x="291952" y="14435"/>
                  <a:pt x="291952" y="32479"/>
                </a:cubicBezTo>
                <a:lnTo>
                  <a:pt x="291952" y="147916"/>
                </a:lnTo>
                <a:lnTo>
                  <a:pt x="291952" y="167449"/>
                </a:lnTo>
                <a:lnTo>
                  <a:pt x="301335" y="167449"/>
                </a:lnTo>
                <a:cubicBezTo>
                  <a:pt x="303861" y="167449"/>
                  <a:pt x="306026" y="169614"/>
                  <a:pt x="306026" y="172141"/>
                </a:cubicBezTo>
                <a:cubicBezTo>
                  <a:pt x="306026" y="174667"/>
                  <a:pt x="303861" y="176832"/>
                  <a:pt x="301335" y="176832"/>
                </a:cubicBezTo>
                <a:lnTo>
                  <a:pt x="291952" y="176832"/>
                </a:lnTo>
                <a:lnTo>
                  <a:pt x="291952" y="204620"/>
                </a:lnTo>
                <a:cubicBezTo>
                  <a:pt x="291952" y="210394"/>
                  <a:pt x="287982" y="215447"/>
                  <a:pt x="282930" y="217251"/>
                </a:cubicBezTo>
                <a:lnTo>
                  <a:pt x="282930" y="291954"/>
                </a:lnTo>
                <a:cubicBezTo>
                  <a:pt x="282930" y="294480"/>
                  <a:pt x="280765" y="296645"/>
                  <a:pt x="278239" y="296645"/>
                </a:cubicBezTo>
                <a:cubicBezTo>
                  <a:pt x="275712" y="296645"/>
                  <a:pt x="273547" y="294480"/>
                  <a:pt x="273547" y="291954"/>
                </a:cubicBezTo>
                <a:lnTo>
                  <a:pt x="273547" y="218334"/>
                </a:lnTo>
                <a:lnTo>
                  <a:pt x="209311" y="218334"/>
                </a:lnTo>
                <a:lnTo>
                  <a:pt x="209311" y="262361"/>
                </a:lnTo>
                <a:cubicBezTo>
                  <a:pt x="209311" y="264887"/>
                  <a:pt x="207145" y="267053"/>
                  <a:pt x="204980" y="267053"/>
                </a:cubicBezTo>
                <a:cubicBezTo>
                  <a:pt x="202454" y="267053"/>
                  <a:pt x="200289" y="264887"/>
                  <a:pt x="200289" y="262361"/>
                </a:cubicBezTo>
                <a:lnTo>
                  <a:pt x="200289" y="218334"/>
                </a:lnTo>
                <a:lnTo>
                  <a:pt x="187658" y="218334"/>
                </a:lnTo>
                <a:lnTo>
                  <a:pt x="187658" y="256948"/>
                </a:lnTo>
                <a:cubicBezTo>
                  <a:pt x="187658" y="267775"/>
                  <a:pt x="178636" y="276436"/>
                  <a:pt x="167809" y="276436"/>
                </a:cubicBezTo>
                <a:cubicBezTo>
                  <a:pt x="162035" y="276436"/>
                  <a:pt x="156622" y="273549"/>
                  <a:pt x="153013" y="269218"/>
                </a:cubicBezTo>
                <a:cubicBezTo>
                  <a:pt x="149405" y="273549"/>
                  <a:pt x="143991" y="276436"/>
                  <a:pt x="137856" y="276436"/>
                </a:cubicBezTo>
                <a:cubicBezTo>
                  <a:pt x="127030" y="276436"/>
                  <a:pt x="118008" y="267775"/>
                  <a:pt x="118008" y="256948"/>
                </a:cubicBezTo>
                <a:lnTo>
                  <a:pt x="118008" y="218334"/>
                </a:lnTo>
                <a:lnTo>
                  <a:pt x="104655" y="218334"/>
                </a:lnTo>
                <a:lnTo>
                  <a:pt x="104655" y="262361"/>
                </a:lnTo>
                <a:cubicBezTo>
                  <a:pt x="104655" y="264887"/>
                  <a:pt x="102851" y="267053"/>
                  <a:pt x="99964" y="267053"/>
                </a:cubicBezTo>
                <a:cubicBezTo>
                  <a:pt x="97438" y="267053"/>
                  <a:pt x="95633" y="264887"/>
                  <a:pt x="95633" y="262361"/>
                </a:cubicBezTo>
                <a:lnTo>
                  <a:pt x="95633" y="218334"/>
                </a:lnTo>
                <a:lnTo>
                  <a:pt x="32119" y="218334"/>
                </a:lnTo>
                <a:lnTo>
                  <a:pt x="32119" y="291954"/>
                </a:lnTo>
                <a:cubicBezTo>
                  <a:pt x="32119" y="294480"/>
                  <a:pt x="30314" y="296645"/>
                  <a:pt x="27788" y="296645"/>
                </a:cubicBezTo>
                <a:cubicBezTo>
                  <a:pt x="25262" y="296645"/>
                  <a:pt x="23097" y="294480"/>
                  <a:pt x="23097" y="291954"/>
                </a:cubicBezTo>
                <a:lnTo>
                  <a:pt x="23097" y="217251"/>
                </a:lnTo>
                <a:cubicBezTo>
                  <a:pt x="17683" y="215447"/>
                  <a:pt x="13714" y="210394"/>
                  <a:pt x="13714" y="204620"/>
                </a:cubicBezTo>
                <a:lnTo>
                  <a:pt x="13714" y="176832"/>
                </a:lnTo>
                <a:lnTo>
                  <a:pt x="4692" y="176832"/>
                </a:lnTo>
                <a:cubicBezTo>
                  <a:pt x="1805" y="176832"/>
                  <a:pt x="0" y="174667"/>
                  <a:pt x="0" y="172141"/>
                </a:cubicBezTo>
                <a:cubicBezTo>
                  <a:pt x="0" y="169614"/>
                  <a:pt x="1805" y="167449"/>
                  <a:pt x="4692" y="167449"/>
                </a:cubicBezTo>
                <a:lnTo>
                  <a:pt x="18405" y="167449"/>
                </a:lnTo>
                <a:lnTo>
                  <a:pt x="87333" y="167449"/>
                </a:lnTo>
                <a:lnTo>
                  <a:pt x="87333" y="127391"/>
                </a:lnTo>
                <a:cubicBezTo>
                  <a:pt x="87333" y="110069"/>
                  <a:pt x="101407" y="95994"/>
                  <a:pt x="118730" y="95994"/>
                </a:cubicBezTo>
                <a:lnTo>
                  <a:pt x="187297" y="95994"/>
                </a:lnTo>
                <a:cubicBezTo>
                  <a:pt x="204258" y="95994"/>
                  <a:pt x="218693" y="110069"/>
                  <a:pt x="218693" y="127391"/>
                </a:cubicBezTo>
                <a:lnTo>
                  <a:pt x="218693" y="167449"/>
                </a:lnTo>
                <a:lnTo>
                  <a:pt x="282930" y="167449"/>
                </a:lnTo>
                <a:lnTo>
                  <a:pt x="282930" y="129133"/>
                </a:lnTo>
                <a:lnTo>
                  <a:pt x="282930" y="32479"/>
                </a:lnTo>
                <a:cubicBezTo>
                  <a:pt x="282930" y="19487"/>
                  <a:pt x="272465" y="9022"/>
                  <a:pt x="259473" y="9022"/>
                </a:cubicBezTo>
                <a:cubicBezTo>
                  <a:pt x="254781" y="9022"/>
                  <a:pt x="250451" y="10465"/>
                  <a:pt x="246481" y="12991"/>
                </a:cubicBezTo>
                <a:cubicBezTo>
                  <a:pt x="250270" y="18585"/>
                  <a:pt x="251894" y="25171"/>
                  <a:pt x="251353" y="31577"/>
                </a:cubicBezTo>
                <a:lnTo>
                  <a:pt x="243845" y="47761"/>
                </a:lnTo>
                <a:lnTo>
                  <a:pt x="243233" y="49080"/>
                </a:lnTo>
                <a:cubicBezTo>
                  <a:pt x="242512" y="49801"/>
                  <a:pt x="241429" y="50523"/>
                  <a:pt x="239985" y="50523"/>
                </a:cubicBezTo>
                <a:cubicBezTo>
                  <a:pt x="238903" y="50523"/>
                  <a:pt x="237820" y="49801"/>
                  <a:pt x="236737" y="49080"/>
                </a:cubicBezTo>
                <a:lnTo>
                  <a:pt x="203536" y="15878"/>
                </a:lnTo>
                <a:cubicBezTo>
                  <a:pt x="201732" y="14074"/>
                  <a:pt x="201732" y="11187"/>
                  <a:pt x="203536" y="9383"/>
                </a:cubicBezTo>
                <a:cubicBezTo>
                  <a:pt x="213641" y="-722"/>
                  <a:pt x="228798" y="-1444"/>
                  <a:pt x="239985" y="6495"/>
                </a:cubicBezTo>
                <a:cubicBezTo>
                  <a:pt x="245399" y="2165"/>
                  <a:pt x="252255" y="0"/>
                  <a:pt x="2594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4000" dirty="0">
              <a:latin typeface="+mj-lt"/>
            </a:endParaRPr>
          </a:p>
        </p:txBody>
      </p:sp>
      <p:sp>
        <p:nvSpPr>
          <p:cNvPr id="55" name="Freeform 755">
            <a:extLst>
              <a:ext uri="{FF2B5EF4-FFF2-40B4-BE49-F238E27FC236}">
                <a16:creationId xmlns="" xmlns:a16="http://schemas.microsoft.com/office/drawing/2014/main" id="{75F4483C-4786-3B48-9639-0D8511EF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532" y="9540108"/>
            <a:ext cx="574747" cy="556879"/>
          </a:xfrm>
          <a:custGeom>
            <a:avLst/>
            <a:gdLst/>
            <a:ahLst/>
            <a:cxnLst/>
            <a:rect l="0" t="0" r="r" b="b"/>
            <a:pathLst>
              <a:path w="306026" h="296645">
                <a:moveTo>
                  <a:pt x="157705" y="218334"/>
                </a:moveTo>
                <a:lnTo>
                  <a:pt x="157705" y="256948"/>
                </a:lnTo>
                <a:cubicBezTo>
                  <a:pt x="157705" y="262361"/>
                  <a:pt x="162035" y="267053"/>
                  <a:pt x="167809" y="267053"/>
                </a:cubicBezTo>
                <a:cubicBezTo>
                  <a:pt x="173583" y="267053"/>
                  <a:pt x="178275" y="262361"/>
                  <a:pt x="178275" y="256948"/>
                </a:cubicBezTo>
                <a:lnTo>
                  <a:pt x="178275" y="218334"/>
                </a:lnTo>
                <a:lnTo>
                  <a:pt x="157705" y="218334"/>
                </a:lnTo>
                <a:close/>
                <a:moveTo>
                  <a:pt x="127391" y="218334"/>
                </a:moveTo>
                <a:lnTo>
                  <a:pt x="127391" y="256948"/>
                </a:lnTo>
                <a:cubicBezTo>
                  <a:pt x="127391" y="262361"/>
                  <a:pt x="132082" y="267053"/>
                  <a:pt x="137856" y="267053"/>
                </a:cubicBezTo>
                <a:cubicBezTo>
                  <a:pt x="143630" y="267053"/>
                  <a:pt x="148322" y="262361"/>
                  <a:pt x="148322" y="256948"/>
                </a:cubicBezTo>
                <a:lnTo>
                  <a:pt x="148322" y="218334"/>
                </a:lnTo>
                <a:lnTo>
                  <a:pt x="127391" y="218334"/>
                </a:lnTo>
                <a:close/>
                <a:moveTo>
                  <a:pt x="23097" y="176832"/>
                </a:moveTo>
                <a:lnTo>
                  <a:pt x="23097" y="204620"/>
                </a:lnTo>
                <a:cubicBezTo>
                  <a:pt x="23097" y="206785"/>
                  <a:pt x="25262" y="209312"/>
                  <a:pt x="27788" y="209312"/>
                </a:cubicBezTo>
                <a:lnTo>
                  <a:pt x="278239" y="209312"/>
                </a:lnTo>
                <a:cubicBezTo>
                  <a:pt x="280765" y="209312"/>
                  <a:pt x="282930" y="206785"/>
                  <a:pt x="282930" y="204620"/>
                </a:cubicBezTo>
                <a:lnTo>
                  <a:pt x="282930" y="176832"/>
                </a:lnTo>
                <a:lnTo>
                  <a:pt x="187297" y="176832"/>
                </a:lnTo>
                <a:lnTo>
                  <a:pt x="118730" y="176832"/>
                </a:lnTo>
                <a:lnTo>
                  <a:pt x="23097" y="176832"/>
                </a:lnTo>
                <a:close/>
                <a:moveTo>
                  <a:pt x="14153" y="149369"/>
                </a:moveTo>
                <a:lnTo>
                  <a:pt x="63279" y="149369"/>
                </a:lnTo>
                <a:cubicBezTo>
                  <a:pt x="65770" y="149369"/>
                  <a:pt x="67906" y="151486"/>
                  <a:pt x="67906" y="153955"/>
                </a:cubicBezTo>
                <a:cubicBezTo>
                  <a:pt x="67906" y="156425"/>
                  <a:pt x="65770" y="158541"/>
                  <a:pt x="63279" y="158541"/>
                </a:cubicBezTo>
                <a:lnTo>
                  <a:pt x="14153" y="158541"/>
                </a:lnTo>
                <a:cubicBezTo>
                  <a:pt x="11661" y="158541"/>
                  <a:pt x="9525" y="156425"/>
                  <a:pt x="9525" y="153955"/>
                </a:cubicBezTo>
                <a:cubicBezTo>
                  <a:pt x="9525" y="151486"/>
                  <a:pt x="11661" y="149369"/>
                  <a:pt x="14153" y="149369"/>
                </a:cubicBezTo>
                <a:close/>
                <a:moveTo>
                  <a:pt x="4617" y="130319"/>
                </a:moveTo>
                <a:lnTo>
                  <a:pt x="49004" y="130319"/>
                </a:lnTo>
                <a:cubicBezTo>
                  <a:pt x="51490" y="130319"/>
                  <a:pt x="53620" y="132436"/>
                  <a:pt x="53620" y="134905"/>
                </a:cubicBezTo>
                <a:cubicBezTo>
                  <a:pt x="53620" y="137375"/>
                  <a:pt x="51490" y="139491"/>
                  <a:pt x="49004" y="139491"/>
                </a:cubicBezTo>
                <a:lnTo>
                  <a:pt x="4617" y="139491"/>
                </a:lnTo>
                <a:cubicBezTo>
                  <a:pt x="1776" y="139491"/>
                  <a:pt x="0" y="137375"/>
                  <a:pt x="0" y="134905"/>
                </a:cubicBezTo>
                <a:cubicBezTo>
                  <a:pt x="0" y="132436"/>
                  <a:pt x="1776" y="130319"/>
                  <a:pt x="4617" y="130319"/>
                </a:cubicBezTo>
                <a:close/>
                <a:moveTo>
                  <a:pt x="19037" y="111269"/>
                </a:moveTo>
                <a:lnTo>
                  <a:pt x="55210" y="111269"/>
                </a:lnTo>
                <a:cubicBezTo>
                  <a:pt x="58133" y="111269"/>
                  <a:pt x="59960" y="113386"/>
                  <a:pt x="59960" y="115855"/>
                </a:cubicBezTo>
                <a:cubicBezTo>
                  <a:pt x="59960" y="118325"/>
                  <a:pt x="58133" y="120441"/>
                  <a:pt x="55210" y="120441"/>
                </a:cubicBezTo>
                <a:lnTo>
                  <a:pt x="19037" y="120441"/>
                </a:lnTo>
                <a:cubicBezTo>
                  <a:pt x="16480" y="120441"/>
                  <a:pt x="14287" y="118325"/>
                  <a:pt x="14287" y="115855"/>
                </a:cubicBezTo>
                <a:cubicBezTo>
                  <a:pt x="14287" y="113386"/>
                  <a:pt x="16480" y="111269"/>
                  <a:pt x="19037" y="111269"/>
                </a:cubicBezTo>
                <a:close/>
                <a:moveTo>
                  <a:pt x="118730" y="105377"/>
                </a:moveTo>
                <a:cubicBezTo>
                  <a:pt x="106460" y="105377"/>
                  <a:pt x="96355" y="115121"/>
                  <a:pt x="96355" y="127391"/>
                </a:cubicBezTo>
                <a:lnTo>
                  <a:pt x="96355" y="167449"/>
                </a:lnTo>
                <a:lnTo>
                  <a:pt x="114038" y="167449"/>
                </a:lnTo>
                <a:lnTo>
                  <a:pt x="114038" y="132083"/>
                </a:lnTo>
                <a:cubicBezTo>
                  <a:pt x="114038" y="129556"/>
                  <a:pt x="116204" y="127391"/>
                  <a:pt x="118730" y="127391"/>
                </a:cubicBezTo>
                <a:cubicBezTo>
                  <a:pt x="121256" y="127391"/>
                  <a:pt x="123421" y="129556"/>
                  <a:pt x="123421" y="132083"/>
                </a:cubicBezTo>
                <a:lnTo>
                  <a:pt x="123421" y="167449"/>
                </a:lnTo>
                <a:lnTo>
                  <a:pt x="182605" y="167449"/>
                </a:lnTo>
                <a:lnTo>
                  <a:pt x="182605" y="132083"/>
                </a:lnTo>
                <a:cubicBezTo>
                  <a:pt x="182605" y="129556"/>
                  <a:pt x="184410" y="127391"/>
                  <a:pt x="187297" y="127391"/>
                </a:cubicBezTo>
                <a:cubicBezTo>
                  <a:pt x="189823" y="127391"/>
                  <a:pt x="191627" y="129556"/>
                  <a:pt x="191627" y="132083"/>
                </a:cubicBezTo>
                <a:lnTo>
                  <a:pt x="191627" y="167449"/>
                </a:lnTo>
                <a:lnTo>
                  <a:pt x="209311" y="167449"/>
                </a:lnTo>
                <a:lnTo>
                  <a:pt x="209311" y="127391"/>
                </a:lnTo>
                <a:cubicBezTo>
                  <a:pt x="209311" y="115121"/>
                  <a:pt x="199206" y="105377"/>
                  <a:pt x="187297" y="105377"/>
                </a:cubicBezTo>
                <a:lnTo>
                  <a:pt x="118730" y="105377"/>
                </a:lnTo>
                <a:close/>
                <a:moveTo>
                  <a:pt x="153805" y="42581"/>
                </a:moveTo>
                <a:cubicBezTo>
                  <a:pt x="143249" y="42581"/>
                  <a:pt x="134513" y="50954"/>
                  <a:pt x="134513" y="61874"/>
                </a:cubicBezTo>
                <a:cubicBezTo>
                  <a:pt x="134513" y="72066"/>
                  <a:pt x="143249" y="80803"/>
                  <a:pt x="153805" y="80803"/>
                </a:cubicBezTo>
                <a:cubicBezTo>
                  <a:pt x="163998" y="80803"/>
                  <a:pt x="172734" y="72066"/>
                  <a:pt x="172734" y="61874"/>
                </a:cubicBezTo>
                <a:cubicBezTo>
                  <a:pt x="172734" y="50954"/>
                  <a:pt x="163998" y="42581"/>
                  <a:pt x="153805" y="42581"/>
                </a:cubicBezTo>
                <a:close/>
                <a:moveTo>
                  <a:pt x="153805" y="33481"/>
                </a:moveTo>
                <a:cubicBezTo>
                  <a:pt x="169458" y="33481"/>
                  <a:pt x="182198" y="45857"/>
                  <a:pt x="182198" y="61874"/>
                </a:cubicBezTo>
                <a:cubicBezTo>
                  <a:pt x="182198" y="77527"/>
                  <a:pt x="169458" y="90267"/>
                  <a:pt x="153805" y="90267"/>
                </a:cubicBezTo>
                <a:cubicBezTo>
                  <a:pt x="138153" y="90267"/>
                  <a:pt x="125412" y="77527"/>
                  <a:pt x="125412" y="61874"/>
                </a:cubicBezTo>
                <a:cubicBezTo>
                  <a:pt x="125412" y="45857"/>
                  <a:pt x="138153" y="33481"/>
                  <a:pt x="153805" y="33481"/>
                </a:cubicBezTo>
                <a:close/>
                <a:moveTo>
                  <a:pt x="225595" y="10510"/>
                </a:moveTo>
                <a:cubicBezTo>
                  <a:pt x="221490" y="10014"/>
                  <a:pt x="217250" y="10826"/>
                  <a:pt x="213641" y="12991"/>
                </a:cubicBezTo>
                <a:lnTo>
                  <a:pt x="239624" y="38975"/>
                </a:lnTo>
                <a:cubicBezTo>
                  <a:pt x="243955" y="31757"/>
                  <a:pt x="242872" y="22013"/>
                  <a:pt x="236737" y="15878"/>
                </a:cubicBezTo>
                <a:cubicBezTo>
                  <a:pt x="233670" y="12811"/>
                  <a:pt x="229700" y="11006"/>
                  <a:pt x="225595" y="10510"/>
                </a:cubicBezTo>
                <a:close/>
                <a:moveTo>
                  <a:pt x="259473" y="0"/>
                </a:moveTo>
                <a:cubicBezTo>
                  <a:pt x="277517" y="0"/>
                  <a:pt x="291952" y="14435"/>
                  <a:pt x="291952" y="32479"/>
                </a:cubicBezTo>
                <a:lnTo>
                  <a:pt x="291952" y="147916"/>
                </a:lnTo>
                <a:lnTo>
                  <a:pt x="291952" y="167449"/>
                </a:lnTo>
                <a:lnTo>
                  <a:pt x="301335" y="167449"/>
                </a:lnTo>
                <a:cubicBezTo>
                  <a:pt x="303861" y="167449"/>
                  <a:pt x="306026" y="169614"/>
                  <a:pt x="306026" y="172141"/>
                </a:cubicBezTo>
                <a:cubicBezTo>
                  <a:pt x="306026" y="174667"/>
                  <a:pt x="303861" y="176832"/>
                  <a:pt x="301335" y="176832"/>
                </a:cubicBezTo>
                <a:lnTo>
                  <a:pt x="291952" y="176832"/>
                </a:lnTo>
                <a:lnTo>
                  <a:pt x="291952" y="204620"/>
                </a:lnTo>
                <a:cubicBezTo>
                  <a:pt x="291952" y="210394"/>
                  <a:pt x="287982" y="215447"/>
                  <a:pt x="282930" y="217251"/>
                </a:cubicBezTo>
                <a:lnTo>
                  <a:pt x="282930" y="291954"/>
                </a:lnTo>
                <a:cubicBezTo>
                  <a:pt x="282930" y="294480"/>
                  <a:pt x="280765" y="296645"/>
                  <a:pt x="278239" y="296645"/>
                </a:cubicBezTo>
                <a:cubicBezTo>
                  <a:pt x="275712" y="296645"/>
                  <a:pt x="273547" y="294480"/>
                  <a:pt x="273547" y="291954"/>
                </a:cubicBezTo>
                <a:lnTo>
                  <a:pt x="273547" y="218334"/>
                </a:lnTo>
                <a:lnTo>
                  <a:pt x="209311" y="218334"/>
                </a:lnTo>
                <a:lnTo>
                  <a:pt x="209311" y="262361"/>
                </a:lnTo>
                <a:cubicBezTo>
                  <a:pt x="209311" y="264887"/>
                  <a:pt x="207145" y="267053"/>
                  <a:pt x="204980" y="267053"/>
                </a:cubicBezTo>
                <a:cubicBezTo>
                  <a:pt x="202454" y="267053"/>
                  <a:pt x="200289" y="264887"/>
                  <a:pt x="200289" y="262361"/>
                </a:cubicBezTo>
                <a:lnTo>
                  <a:pt x="200289" y="218334"/>
                </a:lnTo>
                <a:lnTo>
                  <a:pt x="187658" y="218334"/>
                </a:lnTo>
                <a:lnTo>
                  <a:pt x="187658" y="256948"/>
                </a:lnTo>
                <a:cubicBezTo>
                  <a:pt x="187658" y="267775"/>
                  <a:pt x="178636" y="276436"/>
                  <a:pt x="167809" y="276436"/>
                </a:cubicBezTo>
                <a:cubicBezTo>
                  <a:pt x="162035" y="276436"/>
                  <a:pt x="156622" y="273549"/>
                  <a:pt x="153013" y="269218"/>
                </a:cubicBezTo>
                <a:cubicBezTo>
                  <a:pt x="149405" y="273549"/>
                  <a:pt x="143991" y="276436"/>
                  <a:pt x="137856" y="276436"/>
                </a:cubicBezTo>
                <a:cubicBezTo>
                  <a:pt x="127030" y="276436"/>
                  <a:pt x="118008" y="267775"/>
                  <a:pt x="118008" y="256948"/>
                </a:cubicBezTo>
                <a:lnTo>
                  <a:pt x="118008" y="218334"/>
                </a:lnTo>
                <a:lnTo>
                  <a:pt x="104655" y="218334"/>
                </a:lnTo>
                <a:lnTo>
                  <a:pt x="104655" y="262361"/>
                </a:lnTo>
                <a:cubicBezTo>
                  <a:pt x="104655" y="264887"/>
                  <a:pt x="102851" y="267053"/>
                  <a:pt x="99964" y="267053"/>
                </a:cubicBezTo>
                <a:cubicBezTo>
                  <a:pt x="97438" y="267053"/>
                  <a:pt x="95633" y="264887"/>
                  <a:pt x="95633" y="262361"/>
                </a:cubicBezTo>
                <a:lnTo>
                  <a:pt x="95633" y="218334"/>
                </a:lnTo>
                <a:lnTo>
                  <a:pt x="32119" y="218334"/>
                </a:lnTo>
                <a:lnTo>
                  <a:pt x="32119" y="291954"/>
                </a:lnTo>
                <a:cubicBezTo>
                  <a:pt x="32119" y="294480"/>
                  <a:pt x="30314" y="296645"/>
                  <a:pt x="27788" y="296645"/>
                </a:cubicBezTo>
                <a:cubicBezTo>
                  <a:pt x="25262" y="296645"/>
                  <a:pt x="23097" y="294480"/>
                  <a:pt x="23097" y="291954"/>
                </a:cubicBezTo>
                <a:lnTo>
                  <a:pt x="23097" y="217251"/>
                </a:lnTo>
                <a:cubicBezTo>
                  <a:pt x="17683" y="215447"/>
                  <a:pt x="13714" y="210394"/>
                  <a:pt x="13714" y="204620"/>
                </a:cubicBezTo>
                <a:lnTo>
                  <a:pt x="13714" y="176832"/>
                </a:lnTo>
                <a:lnTo>
                  <a:pt x="4692" y="176832"/>
                </a:lnTo>
                <a:cubicBezTo>
                  <a:pt x="1805" y="176832"/>
                  <a:pt x="0" y="174667"/>
                  <a:pt x="0" y="172141"/>
                </a:cubicBezTo>
                <a:cubicBezTo>
                  <a:pt x="0" y="169614"/>
                  <a:pt x="1805" y="167449"/>
                  <a:pt x="4692" y="167449"/>
                </a:cubicBezTo>
                <a:lnTo>
                  <a:pt x="18405" y="167449"/>
                </a:lnTo>
                <a:lnTo>
                  <a:pt x="87333" y="167449"/>
                </a:lnTo>
                <a:lnTo>
                  <a:pt x="87333" y="127391"/>
                </a:lnTo>
                <a:cubicBezTo>
                  <a:pt x="87333" y="110069"/>
                  <a:pt x="101407" y="95994"/>
                  <a:pt x="118730" y="95994"/>
                </a:cubicBezTo>
                <a:lnTo>
                  <a:pt x="187297" y="95994"/>
                </a:lnTo>
                <a:cubicBezTo>
                  <a:pt x="204258" y="95994"/>
                  <a:pt x="218693" y="110069"/>
                  <a:pt x="218693" y="127391"/>
                </a:cubicBezTo>
                <a:lnTo>
                  <a:pt x="218693" y="167449"/>
                </a:lnTo>
                <a:lnTo>
                  <a:pt x="282930" y="167449"/>
                </a:lnTo>
                <a:lnTo>
                  <a:pt x="282930" y="129133"/>
                </a:lnTo>
                <a:lnTo>
                  <a:pt x="282930" y="32479"/>
                </a:lnTo>
                <a:cubicBezTo>
                  <a:pt x="282930" y="19487"/>
                  <a:pt x="272465" y="9022"/>
                  <a:pt x="259473" y="9022"/>
                </a:cubicBezTo>
                <a:cubicBezTo>
                  <a:pt x="254781" y="9022"/>
                  <a:pt x="250451" y="10465"/>
                  <a:pt x="246481" y="12991"/>
                </a:cubicBezTo>
                <a:cubicBezTo>
                  <a:pt x="250270" y="18585"/>
                  <a:pt x="251894" y="25171"/>
                  <a:pt x="251353" y="31577"/>
                </a:cubicBezTo>
                <a:lnTo>
                  <a:pt x="243845" y="47761"/>
                </a:lnTo>
                <a:lnTo>
                  <a:pt x="243233" y="49080"/>
                </a:lnTo>
                <a:cubicBezTo>
                  <a:pt x="242512" y="49801"/>
                  <a:pt x="241429" y="50523"/>
                  <a:pt x="239985" y="50523"/>
                </a:cubicBezTo>
                <a:cubicBezTo>
                  <a:pt x="238903" y="50523"/>
                  <a:pt x="237820" y="49801"/>
                  <a:pt x="236737" y="49080"/>
                </a:cubicBezTo>
                <a:lnTo>
                  <a:pt x="203536" y="15878"/>
                </a:lnTo>
                <a:cubicBezTo>
                  <a:pt x="201732" y="14074"/>
                  <a:pt x="201732" y="11187"/>
                  <a:pt x="203536" y="9383"/>
                </a:cubicBezTo>
                <a:cubicBezTo>
                  <a:pt x="213641" y="-722"/>
                  <a:pt x="228798" y="-1444"/>
                  <a:pt x="239985" y="6495"/>
                </a:cubicBezTo>
                <a:cubicBezTo>
                  <a:pt x="245399" y="2165"/>
                  <a:pt x="252255" y="0"/>
                  <a:pt x="2594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4000" dirty="0">
              <a:latin typeface="+mj-lt"/>
            </a:endParaRPr>
          </a:p>
        </p:txBody>
      </p:sp>
      <p:sp>
        <p:nvSpPr>
          <p:cNvPr id="56" name="Freeform 755">
            <a:extLst>
              <a:ext uri="{FF2B5EF4-FFF2-40B4-BE49-F238E27FC236}">
                <a16:creationId xmlns="" xmlns:a16="http://schemas.microsoft.com/office/drawing/2014/main" id="{045F83B3-79EA-114B-AB34-6AC25D136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532" y="11411482"/>
            <a:ext cx="574747" cy="556879"/>
          </a:xfrm>
          <a:custGeom>
            <a:avLst/>
            <a:gdLst/>
            <a:ahLst/>
            <a:cxnLst/>
            <a:rect l="0" t="0" r="r" b="b"/>
            <a:pathLst>
              <a:path w="306026" h="296645">
                <a:moveTo>
                  <a:pt x="157705" y="218334"/>
                </a:moveTo>
                <a:lnTo>
                  <a:pt x="157705" y="256948"/>
                </a:lnTo>
                <a:cubicBezTo>
                  <a:pt x="157705" y="262361"/>
                  <a:pt x="162035" y="267053"/>
                  <a:pt x="167809" y="267053"/>
                </a:cubicBezTo>
                <a:cubicBezTo>
                  <a:pt x="173583" y="267053"/>
                  <a:pt x="178275" y="262361"/>
                  <a:pt x="178275" y="256948"/>
                </a:cubicBezTo>
                <a:lnTo>
                  <a:pt x="178275" y="218334"/>
                </a:lnTo>
                <a:lnTo>
                  <a:pt x="157705" y="218334"/>
                </a:lnTo>
                <a:close/>
                <a:moveTo>
                  <a:pt x="127391" y="218334"/>
                </a:moveTo>
                <a:lnTo>
                  <a:pt x="127391" y="256948"/>
                </a:lnTo>
                <a:cubicBezTo>
                  <a:pt x="127391" y="262361"/>
                  <a:pt x="132082" y="267053"/>
                  <a:pt x="137856" y="267053"/>
                </a:cubicBezTo>
                <a:cubicBezTo>
                  <a:pt x="143630" y="267053"/>
                  <a:pt x="148322" y="262361"/>
                  <a:pt x="148322" y="256948"/>
                </a:cubicBezTo>
                <a:lnTo>
                  <a:pt x="148322" y="218334"/>
                </a:lnTo>
                <a:lnTo>
                  <a:pt x="127391" y="218334"/>
                </a:lnTo>
                <a:close/>
                <a:moveTo>
                  <a:pt x="23097" y="176832"/>
                </a:moveTo>
                <a:lnTo>
                  <a:pt x="23097" y="204620"/>
                </a:lnTo>
                <a:cubicBezTo>
                  <a:pt x="23097" y="206785"/>
                  <a:pt x="25262" y="209312"/>
                  <a:pt x="27788" y="209312"/>
                </a:cubicBezTo>
                <a:lnTo>
                  <a:pt x="278239" y="209312"/>
                </a:lnTo>
                <a:cubicBezTo>
                  <a:pt x="280765" y="209312"/>
                  <a:pt x="282930" y="206785"/>
                  <a:pt x="282930" y="204620"/>
                </a:cubicBezTo>
                <a:lnTo>
                  <a:pt x="282930" y="176832"/>
                </a:lnTo>
                <a:lnTo>
                  <a:pt x="187297" y="176832"/>
                </a:lnTo>
                <a:lnTo>
                  <a:pt x="118730" y="176832"/>
                </a:lnTo>
                <a:lnTo>
                  <a:pt x="23097" y="176832"/>
                </a:lnTo>
                <a:close/>
                <a:moveTo>
                  <a:pt x="14153" y="149369"/>
                </a:moveTo>
                <a:lnTo>
                  <a:pt x="63279" y="149369"/>
                </a:lnTo>
                <a:cubicBezTo>
                  <a:pt x="65770" y="149369"/>
                  <a:pt x="67906" y="151486"/>
                  <a:pt x="67906" y="153955"/>
                </a:cubicBezTo>
                <a:cubicBezTo>
                  <a:pt x="67906" y="156425"/>
                  <a:pt x="65770" y="158541"/>
                  <a:pt x="63279" y="158541"/>
                </a:cubicBezTo>
                <a:lnTo>
                  <a:pt x="14153" y="158541"/>
                </a:lnTo>
                <a:cubicBezTo>
                  <a:pt x="11661" y="158541"/>
                  <a:pt x="9525" y="156425"/>
                  <a:pt x="9525" y="153955"/>
                </a:cubicBezTo>
                <a:cubicBezTo>
                  <a:pt x="9525" y="151486"/>
                  <a:pt x="11661" y="149369"/>
                  <a:pt x="14153" y="149369"/>
                </a:cubicBezTo>
                <a:close/>
                <a:moveTo>
                  <a:pt x="4617" y="130319"/>
                </a:moveTo>
                <a:lnTo>
                  <a:pt x="49004" y="130319"/>
                </a:lnTo>
                <a:cubicBezTo>
                  <a:pt x="51490" y="130319"/>
                  <a:pt x="53620" y="132436"/>
                  <a:pt x="53620" y="134905"/>
                </a:cubicBezTo>
                <a:cubicBezTo>
                  <a:pt x="53620" y="137375"/>
                  <a:pt x="51490" y="139491"/>
                  <a:pt x="49004" y="139491"/>
                </a:cubicBezTo>
                <a:lnTo>
                  <a:pt x="4617" y="139491"/>
                </a:lnTo>
                <a:cubicBezTo>
                  <a:pt x="1776" y="139491"/>
                  <a:pt x="0" y="137375"/>
                  <a:pt x="0" y="134905"/>
                </a:cubicBezTo>
                <a:cubicBezTo>
                  <a:pt x="0" y="132436"/>
                  <a:pt x="1776" y="130319"/>
                  <a:pt x="4617" y="130319"/>
                </a:cubicBezTo>
                <a:close/>
                <a:moveTo>
                  <a:pt x="19037" y="111269"/>
                </a:moveTo>
                <a:lnTo>
                  <a:pt x="55210" y="111269"/>
                </a:lnTo>
                <a:cubicBezTo>
                  <a:pt x="58133" y="111269"/>
                  <a:pt x="59960" y="113386"/>
                  <a:pt x="59960" y="115855"/>
                </a:cubicBezTo>
                <a:cubicBezTo>
                  <a:pt x="59960" y="118325"/>
                  <a:pt x="58133" y="120441"/>
                  <a:pt x="55210" y="120441"/>
                </a:cubicBezTo>
                <a:lnTo>
                  <a:pt x="19037" y="120441"/>
                </a:lnTo>
                <a:cubicBezTo>
                  <a:pt x="16480" y="120441"/>
                  <a:pt x="14287" y="118325"/>
                  <a:pt x="14287" y="115855"/>
                </a:cubicBezTo>
                <a:cubicBezTo>
                  <a:pt x="14287" y="113386"/>
                  <a:pt x="16480" y="111269"/>
                  <a:pt x="19037" y="111269"/>
                </a:cubicBezTo>
                <a:close/>
                <a:moveTo>
                  <a:pt x="118730" y="105377"/>
                </a:moveTo>
                <a:cubicBezTo>
                  <a:pt x="106460" y="105377"/>
                  <a:pt x="96355" y="115121"/>
                  <a:pt x="96355" y="127391"/>
                </a:cubicBezTo>
                <a:lnTo>
                  <a:pt x="96355" y="167449"/>
                </a:lnTo>
                <a:lnTo>
                  <a:pt x="114038" y="167449"/>
                </a:lnTo>
                <a:lnTo>
                  <a:pt x="114038" y="132083"/>
                </a:lnTo>
                <a:cubicBezTo>
                  <a:pt x="114038" y="129556"/>
                  <a:pt x="116204" y="127391"/>
                  <a:pt x="118730" y="127391"/>
                </a:cubicBezTo>
                <a:cubicBezTo>
                  <a:pt x="121256" y="127391"/>
                  <a:pt x="123421" y="129556"/>
                  <a:pt x="123421" y="132083"/>
                </a:cubicBezTo>
                <a:lnTo>
                  <a:pt x="123421" y="167449"/>
                </a:lnTo>
                <a:lnTo>
                  <a:pt x="182605" y="167449"/>
                </a:lnTo>
                <a:lnTo>
                  <a:pt x="182605" y="132083"/>
                </a:lnTo>
                <a:cubicBezTo>
                  <a:pt x="182605" y="129556"/>
                  <a:pt x="184410" y="127391"/>
                  <a:pt x="187297" y="127391"/>
                </a:cubicBezTo>
                <a:cubicBezTo>
                  <a:pt x="189823" y="127391"/>
                  <a:pt x="191627" y="129556"/>
                  <a:pt x="191627" y="132083"/>
                </a:cubicBezTo>
                <a:lnTo>
                  <a:pt x="191627" y="167449"/>
                </a:lnTo>
                <a:lnTo>
                  <a:pt x="209311" y="167449"/>
                </a:lnTo>
                <a:lnTo>
                  <a:pt x="209311" y="127391"/>
                </a:lnTo>
                <a:cubicBezTo>
                  <a:pt x="209311" y="115121"/>
                  <a:pt x="199206" y="105377"/>
                  <a:pt x="187297" y="105377"/>
                </a:cubicBezTo>
                <a:lnTo>
                  <a:pt x="118730" y="105377"/>
                </a:lnTo>
                <a:close/>
                <a:moveTo>
                  <a:pt x="153805" y="42581"/>
                </a:moveTo>
                <a:cubicBezTo>
                  <a:pt x="143249" y="42581"/>
                  <a:pt x="134513" y="50954"/>
                  <a:pt x="134513" y="61874"/>
                </a:cubicBezTo>
                <a:cubicBezTo>
                  <a:pt x="134513" y="72066"/>
                  <a:pt x="143249" y="80803"/>
                  <a:pt x="153805" y="80803"/>
                </a:cubicBezTo>
                <a:cubicBezTo>
                  <a:pt x="163998" y="80803"/>
                  <a:pt x="172734" y="72066"/>
                  <a:pt x="172734" y="61874"/>
                </a:cubicBezTo>
                <a:cubicBezTo>
                  <a:pt x="172734" y="50954"/>
                  <a:pt x="163998" y="42581"/>
                  <a:pt x="153805" y="42581"/>
                </a:cubicBezTo>
                <a:close/>
                <a:moveTo>
                  <a:pt x="153805" y="33481"/>
                </a:moveTo>
                <a:cubicBezTo>
                  <a:pt x="169458" y="33481"/>
                  <a:pt x="182198" y="45857"/>
                  <a:pt x="182198" y="61874"/>
                </a:cubicBezTo>
                <a:cubicBezTo>
                  <a:pt x="182198" y="77527"/>
                  <a:pt x="169458" y="90267"/>
                  <a:pt x="153805" y="90267"/>
                </a:cubicBezTo>
                <a:cubicBezTo>
                  <a:pt x="138153" y="90267"/>
                  <a:pt x="125412" y="77527"/>
                  <a:pt x="125412" y="61874"/>
                </a:cubicBezTo>
                <a:cubicBezTo>
                  <a:pt x="125412" y="45857"/>
                  <a:pt x="138153" y="33481"/>
                  <a:pt x="153805" y="33481"/>
                </a:cubicBezTo>
                <a:close/>
                <a:moveTo>
                  <a:pt x="225595" y="10510"/>
                </a:moveTo>
                <a:cubicBezTo>
                  <a:pt x="221490" y="10014"/>
                  <a:pt x="217250" y="10826"/>
                  <a:pt x="213641" y="12991"/>
                </a:cubicBezTo>
                <a:lnTo>
                  <a:pt x="239624" y="38975"/>
                </a:lnTo>
                <a:cubicBezTo>
                  <a:pt x="243955" y="31757"/>
                  <a:pt x="242872" y="22013"/>
                  <a:pt x="236737" y="15878"/>
                </a:cubicBezTo>
                <a:cubicBezTo>
                  <a:pt x="233670" y="12811"/>
                  <a:pt x="229700" y="11006"/>
                  <a:pt x="225595" y="10510"/>
                </a:cubicBezTo>
                <a:close/>
                <a:moveTo>
                  <a:pt x="259473" y="0"/>
                </a:moveTo>
                <a:cubicBezTo>
                  <a:pt x="277517" y="0"/>
                  <a:pt x="291952" y="14435"/>
                  <a:pt x="291952" y="32479"/>
                </a:cubicBezTo>
                <a:lnTo>
                  <a:pt x="291952" y="147916"/>
                </a:lnTo>
                <a:lnTo>
                  <a:pt x="291952" y="167449"/>
                </a:lnTo>
                <a:lnTo>
                  <a:pt x="301335" y="167449"/>
                </a:lnTo>
                <a:cubicBezTo>
                  <a:pt x="303861" y="167449"/>
                  <a:pt x="306026" y="169614"/>
                  <a:pt x="306026" y="172141"/>
                </a:cubicBezTo>
                <a:cubicBezTo>
                  <a:pt x="306026" y="174667"/>
                  <a:pt x="303861" y="176832"/>
                  <a:pt x="301335" y="176832"/>
                </a:cubicBezTo>
                <a:lnTo>
                  <a:pt x="291952" y="176832"/>
                </a:lnTo>
                <a:lnTo>
                  <a:pt x="291952" y="204620"/>
                </a:lnTo>
                <a:cubicBezTo>
                  <a:pt x="291952" y="210394"/>
                  <a:pt x="287982" y="215447"/>
                  <a:pt x="282930" y="217251"/>
                </a:cubicBezTo>
                <a:lnTo>
                  <a:pt x="282930" y="291954"/>
                </a:lnTo>
                <a:cubicBezTo>
                  <a:pt x="282930" y="294480"/>
                  <a:pt x="280765" y="296645"/>
                  <a:pt x="278239" y="296645"/>
                </a:cubicBezTo>
                <a:cubicBezTo>
                  <a:pt x="275712" y="296645"/>
                  <a:pt x="273547" y="294480"/>
                  <a:pt x="273547" y="291954"/>
                </a:cubicBezTo>
                <a:lnTo>
                  <a:pt x="273547" y="218334"/>
                </a:lnTo>
                <a:lnTo>
                  <a:pt x="209311" y="218334"/>
                </a:lnTo>
                <a:lnTo>
                  <a:pt x="209311" y="262361"/>
                </a:lnTo>
                <a:cubicBezTo>
                  <a:pt x="209311" y="264887"/>
                  <a:pt x="207145" y="267053"/>
                  <a:pt x="204980" y="267053"/>
                </a:cubicBezTo>
                <a:cubicBezTo>
                  <a:pt x="202454" y="267053"/>
                  <a:pt x="200289" y="264887"/>
                  <a:pt x="200289" y="262361"/>
                </a:cubicBezTo>
                <a:lnTo>
                  <a:pt x="200289" y="218334"/>
                </a:lnTo>
                <a:lnTo>
                  <a:pt x="187658" y="218334"/>
                </a:lnTo>
                <a:lnTo>
                  <a:pt x="187658" y="256948"/>
                </a:lnTo>
                <a:cubicBezTo>
                  <a:pt x="187658" y="267775"/>
                  <a:pt x="178636" y="276436"/>
                  <a:pt x="167809" y="276436"/>
                </a:cubicBezTo>
                <a:cubicBezTo>
                  <a:pt x="162035" y="276436"/>
                  <a:pt x="156622" y="273549"/>
                  <a:pt x="153013" y="269218"/>
                </a:cubicBezTo>
                <a:cubicBezTo>
                  <a:pt x="149405" y="273549"/>
                  <a:pt x="143991" y="276436"/>
                  <a:pt x="137856" y="276436"/>
                </a:cubicBezTo>
                <a:cubicBezTo>
                  <a:pt x="127030" y="276436"/>
                  <a:pt x="118008" y="267775"/>
                  <a:pt x="118008" y="256948"/>
                </a:cubicBezTo>
                <a:lnTo>
                  <a:pt x="118008" y="218334"/>
                </a:lnTo>
                <a:lnTo>
                  <a:pt x="104655" y="218334"/>
                </a:lnTo>
                <a:lnTo>
                  <a:pt x="104655" y="262361"/>
                </a:lnTo>
                <a:cubicBezTo>
                  <a:pt x="104655" y="264887"/>
                  <a:pt x="102851" y="267053"/>
                  <a:pt x="99964" y="267053"/>
                </a:cubicBezTo>
                <a:cubicBezTo>
                  <a:pt x="97438" y="267053"/>
                  <a:pt x="95633" y="264887"/>
                  <a:pt x="95633" y="262361"/>
                </a:cubicBezTo>
                <a:lnTo>
                  <a:pt x="95633" y="218334"/>
                </a:lnTo>
                <a:lnTo>
                  <a:pt x="32119" y="218334"/>
                </a:lnTo>
                <a:lnTo>
                  <a:pt x="32119" y="291954"/>
                </a:lnTo>
                <a:cubicBezTo>
                  <a:pt x="32119" y="294480"/>
                  <a:pt x="30314" y="296645"/>
                  <a:pt x="27788" y="296645"/>
                </a:cubicBezTo>
                <a:cubicBezTo>
                  <a:pt x="25262" y="296645"/>
                  <a:pt x="23097" y="294480"/>
                  <a:pt x="23097" y="291954"/>
                </a:cubicBezTo>
                <a:lnTo>
                  <a:pt x="23097" y="217251"/>
                </a:lnTo>
                <a:cubicBezTo>
                  <a:pt x="17683" y="215447"/>
                  <a:pt x="13714" y="210394"/>
                  <a:pt x="13714" y="204620"/>
                </a:cubicBezTo>
                <a:lnTo>
                  <a:pt x="13714" y="176832"/>
                </a:lnTo>
                <a:lnTo>
                  <a:pt x="4692" y="176832"/>
                </a:lnTo>
                <a:cubicBezTo>
                  <a:pt x="1805" y="176832"/>
                  <a:pt x="0" y="174667"/>
                  <a:pt x="0" y="172141"/>
                </a:cubicBezTo>
                <a:cubicBezTo>
                  <a:pt x="0" y="169614"/>
                  <a:pt x="1805" y="167449"/>
                  <a:pt x="4692" y="167449"/>
                </a:cubicBezTo>
                <a:lnTo>
                  <a:pt x="18405" y="167449"/>
                </a:lnTo>
                <a:lnTo>
                  <a:pt x="87333" y="167449"/>
                </a:lnTo>
                <a:lnTo>
                  <a:pt x="87333" y="127391"/>
                </a:lnTo>
                <a:cubicBezTo>
                  <a:pt x="87333" y="110069"/>
                  <a:pt x="101407" y="95994"/>
                  <a:pt x="118730" y="95994"/>
                </a:cubicBezTo>
                <a:lnTo>
                  <a:pt x="187297" y="95994"/>
                </a:lnTo>
                <a:cubicBezTo>
                  <a:pt x="204258" y="95994"/>
                  <a:pt x="218693" y="110069"/>
                  <a:pt x="218693" y="127391"/>
                </a:cubicBezTo>
                <a:lnTo>
                  <a:pt x="218693" y="167449"/>
                </a:lnTo>
                <a:lnTo>
                  <a:pt x="282930" y="167449"/>
                </a:lnTo>
                <a:lnTo>
                  <a:pt x="282930" y="129133"/>
                </a:lnTo>
                <a:lnTo>
                  <a:pt x="282930" y="32479"/>
                </a:lnTo>
                <a:cubicBezTo>
                  <a:pt x="282930" y="19487"/>
                  <a:pt x="272465" y="9022"/>
                  <a:pt x="259473" y="9022"/>
                </a:cubicBezTo>
                <a:cubicBezTo>
                  <a:pt x="254781" y="9022"/>
                  <a:pt x="250451" y="10465"/>
                  <a:pt x="246481" y="12991"/>
                </a:cubicBezTo>
                <a:cubicBezTo>
                  <a:pt x="250270" y="18585"/>
                  <a:pt x="251894" y="25171"/>
                  <a:pt x="251353" y="31577"/>
                </a:cubicBezTo>
                <a:lnTo>
                  <a:pt x="243845" y="47761"/>
                </a:lnTo>
                <a:lnTo>
                  <a:pt x="243233" y="49080"/>
                </a:lnTo>
                <a:cubicBezTo>
                  <a:pt x="242512" y="49801"/>
                  <a:pt x="241429" y="50523"/>
                  <a:pt x="239985" y="50523"/>
                </a:cubicBezTo>
                <a:cubicBezTo>
                  <a:pt x="238903" y="50523"/>
                  <a:pt x="237820" y="49801"/>
                  <a:pt x="236737" y="49080"/>
                </a:cubicBezTo>
                <a:lnTo>
                  <a:pt x="203536" y="15878"/>
                </a:lnTo>
                <a:cubicBezTo>
                  <a:pt x="201732" y="14074"/>
                  <a:pt x="201732" y="11187"/>
                  <a:pt x="203536" y="9383"/>
                </a:cubicBezTo>
                <a:cubicBezTo>
                  <a:pt x="213641" y="-722"/>
                  <a:pt x="228798" y="-1444"/>
                  <a:pt x="239985" y="6495"/>
                </a:cubicBezTo>
                <a:cubicBezTo>
                  <a:pt x="245399" y="2165"/>
                  <a:pt x="252255" y="0"/>
                  <a:pt x="2594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4000" dirty="0">
              <a:latin typeface="+mj-lt"/>
            </a:endParaRPr>
          </a:p>
        </p:txBody>
      </p:sp>
      <p:sp>
        <p:nvSpPr>
          <p:cNvPr id="57" name="Freeform 757">
            <a:extLst>
              <a:ext uri="{FF2B5EF4-FFF2-40B4-BE49-F238E27FC236}">
                <a16:creationId xmlns="" xmlns:a16="http://schemas.microsoft.com/office/drawing/2014/main" id="{3D59CBFA-0569-1E45-9492-4C86B924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0620" y="5788426"/>
            <a:ext cx="574749" cy="574749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123422" y="278239"/>
                </a:moveTo>
                <a:lnTo>
                  <a:pt x="114039" y="296644"/>
                </a:lnTo>
                <a:lnTo>
                  <a:pt x="191989" y="296644"/>
                </a:lnTo>
                <a:lnTo>
                  <a:pt x="182606" y="278239"/>
                </a:lnTo>
                <a:lnTo>
                  <a:pt x="123422" y="278239"/>
                </a:lnTo>
                <a:close/>
                <a:moveTo>
                  <a:pt x="9383" y="245760"/>
                </a:moveTo>
                <a:lnTo>
                  <a:pt x="9383" y="259834"/>
                </a:lnTo>
                <a:cubicBezTo>
                  <a:pt x="9383" y="264887"/>
                  <a:pt x="13352" y="268856"/>
                  <a:pt x="18405" y="268856"/>
                </a:cubicBezTo>
                <a:lnTo>
                  <a:pt x="120535" y="268856"/>
                </a:lnTo>
                <a:lnTo>
                  <a:pt x="185493" y="268856"/>
                </a:lnTo>
                <a:lnTo>
                  <a:pt x="287622" y="268856"/>
                </a:lnTo>
                <a:cubicBezTo>
                  <a:pt x="292675" y="268856"/>
                  <a:pt x="296644" y="264887"/>
                  <a:pt x="296644" y="259834"/>
                </a:cubicBezTo>
                <a:lnTo>
                  <a:pt x="296644" y="245760"/>
                </a:lnTo>
                <a:lnTo>
                  <a:pt x="9383" y="245760"/>
                </a:lnTo>
                <a:close/>
                <a:moveTo>
                  <a:pt x="36457" y="198438"/>
                </a:moveTo>
                <a:lnTo>
                  <a:pt x="109593" y="198438"/>
                </a:lnTo>
                <a:cubicBezTo>
                  <a:pt x="112128" y="198438"/>
                  <a:pt x="113938" y="200555"/>
                  <a:pt x="113938" y="203024"/>
                </a:cubicBezTo>
                <a:cubicBezTo>
                  <a:pt x="113938" y="205494"/>
                  <a:pt x="112128" y="207610"/>
                  <a:pt x="109593" y="207610"/>
                </a:cubicBezTo>
                <a:lnTo>
                  <a:pt x="36457" y="207610"/>
                </a:lnTo>
                <a:cubicBezTo>
                  <a:pt x="33923" y="207610"/>
                  <a:pt x="31750" y="205494"/>
                  <a:pt x="31750" y="203024"/>
                </a:cubicBezTo>
                <a:cubicBezTo>
                  <a:pt x="31750" y="200555"/>
                  <a:pt x="33923" y="198438"/>
                  <a:pt x="36457" y="198438"/>
                </a:cubicBezTo>
                <a:close/>
                <a:moveTo>
                  <a:pt x="82444" y="166688"/>
                </a:moveTo>
                <a:lnTo>
                  <a:pt x="131511" y="166688"/>
                </a:lnTo>
                <a:cubicBezTo>
                  <a:pt x="134018" y="166688"/>
                  <a:pt x="136167" y="168805"/>
                  <a:pt x="136167" y="171274"/>
                </a:cubicBezTo>
                <a:cubicBezTo>
                  <a:pt x="136167" y="173744"/>
                  <a:pt x="134018" y="175860"/>
                  <a:pt x="131511" y="175860"/>
                </a:cubicBezTo>
                <a:lnTo>
                  <a:pt x="82444" y="175860"/>
                </a:lnTo>
                <a:cubicBezTo>
                  <a:pt x="79937" y="175860"/>
                  <a:pt x="77788" y="173744"/>
                  <a:pt x="77788" y="171274"/>
                </a:cubicBezTo>
                <a:cubicBezTo>
                  <a:pt x="77788" y="168805"/>
                  <a:pt x="79937" y="166688"/>
                  <a:pt x="82444" y="166688"/>
                </a:cubicBezTo>
                <a:close/>
                <a:moveTo>
                  <a:pt x="36495" y="166688"/>
                </a:moveTo>
                <a:lnTo>
                  <a:pt x="58391" y="166688"/>
                </a:lnTo>
                <a:cubicBezTo>
                  <a:pt x="60946" y="166688"/>
                  <a:pt x="63135" y="168805"/>
                  <a:pt x="63135" y="171274"/>
                </a:cubicBezTo>
                <a:cubicBezTo>
                  <a:pt x="63135" y="173744"/>
                  <a:pt x="60946" y="175860"/>
                  <a:pt x="58391" y="175860"/>
                </a:cubicBezTo>
                <a:lnTo>
                  <a:pt x="36495" y="175860"/>
                </a:lnTo>
                <a:cubicBezTo>
                  <a:pt x="33940" y="175860"/>
                  <a:pt x="31750" y="173744"/>
                  <a:pt x="31750" y="171274"/>
                </a:cubicBezTo>
                <a:cubicBezTo>
                  <a:pt x="31750" y="168805"/>
                  <a:pt x="33940" y="166688"/>
                  <a:pt x="36495" y="166688"/>
                </a:cubicBezTo>
                <a:close/>
                <a:moveTo>
                  <a:pt x="241124" y="157163"/>
                </a:moveTo>
                <a:cubicBezTo>
                  <a:pt x="243594" y="157163"/>
                  <a:pt x="245710" y="158947"/>
                  <a:pt x="245710" y="161444"/>
                </a:cubicBezTo>
                <a:lnTo>
                  <a:pt x="245710" y="215669"/>
                </a:lnTo>
                <a:cubicBezTo>
                  <a:pt x="245710" y="218166"/>
                  <a:pt x="243594" y="220306"/>
                  <a:pt x="241124" y="220306"/>
                </a:cubicBezTo>
                <a:cubicBezTo>
                  <a:pt x="238655" y="220306"/>
                  <a:pt x="236538" y="218166"/>
                  <a:pt x="236538" y="215669"/>
                </a:cubicBezTo>
                <a:lnTo>
                  <a:pt x="236538" y="161444"/>
                </a:lnTo>
                <a:cubicBezTo>
                  <a:pt x="236538" y="158947"/>
                  <a:pt x="238655" y="157163"/>
                  <a:pt x="241124" y="157163"/>
                </a:cubicBezTo>
                <a:close/>
                <a:moveTo>
                  <a:pt x="106347" y="133350"/>
                </a:moveTo>
                <a:lnTo>
                  <a:pt x="133001" y="133350"/>
                </a:lnTo>
                <a:cubicBezTo>
                  <a:pt x="135557" y="133350"/>
                  <a:pt x="137748" y="135467"/>
                  <a:pt x="137748" y="137936"/>
                </a:cubicBezTo>
                <a:cubicBezTo>
                  <a:pt x="137748" y="140406"/>
                  <a:pt x="135557" y="142522"/>
                  <a:pt x="133001" y="142522"/>
                </a:cubicBezTo>
                <a:lnTo>
                  <a:pt x="106347" y="142522"/>
                </a:lnTo>
                <a:cubicBezTo>
                  <a:pt x="103791" y="142522"/>
                  <a:pt x="101600" y="140406"/>
                  <a:pt x="101600" y="137936"/>
                </a:cubicBezTo>
                <a:cubicBezTo>
                  <a:pt x="101600" y="135467"/>
                  <a:pt x="103791" y="133350"/>
                  <a:pt x="106347" y="133350"/>
                </a:cubicBezTo>
                <a:close/>
                <a:moveTo>
                  <a:pt x="36397" y="133350"/>
                </a:moveTo>
                <a:lnTo>
                  <a:pt x="80721" y="133350"/>
                </a:lnTo>
                <a:cubicBezTo>
                  <a:pt x="83223" y="133350"/>
                  <a:pt x="85368" y="135467"/>
                  <a:pt x="85368" y="137936"/>
                </a:cubicBezTo>
                <a:cubicBezTo>
                  <a:pt x="85368" y="140406"/>
                  <a:pt x="83223" y="142522"/>
                  <a:pt x="80721" y="142522"/>
                </a:cubicBezTo>
                <a:lnTo>
                  <a:pt x="36397" y="142522"/>
                </a:lnTo>
                <a:cubicBezTo>
                  <a:pt x="33895" y="142522"/>
                  <a:pt x="31750" y="140406"/>
                  <a:pt x="31750" y="137936"/>
                </a:cubicBezTo>
                <a:cubicBezTo>
                  <a:pt x="31750" y="135467"/>
                  <a:pt x="33895" y="133350"/>
                  <a:pt x="36397" y="133350"/>
                </a:cubicBezTo>
                <a:close/>
                <a:moveTo>
                  <a:pt x="36457" y="101600"/>
                </a:moveTo>
                <a:lnTo>
                  <a:pt x="109593" y="101600"/>
                </a:lnTo>
                <a:cubicBezTo>
                  <a:pt x="112128" y="101600"/>
                  <a:pt x="113938" y="103717"/>
                  <a:pt x="113938" y="106186"/>
                </a:cubicBezTo>
                <a:cubicBezTo>
                  <a:pt x="113938" y="108656"/>
                  <a:pt x="112128" y="110772"/>
                  <a:pt x="109593" y="110772"/>
                </a:cubicBezTo>
                <a:lnTo>
                  <a:pt x="36457" y="110772"/>
                </a:lnTo>
                <a:cubicBezTo>
                  <a:pt x="33923" y="110772"/>
                  <a:pt x="31750" y="108656"/>
                  <a:pt x="31750" y="106186"/>
                </a:cubicBezTo>
                <a:cubicBezTo>
                  <a:pt x="31750" y="103717"/>
                  <a:pt x="33923" y="101600"/>
                  <a:pt x="36457" y="101600"/>
                </a:cubicBezTo>
                <a:close/>
                <a:moveTo>
                  <a:pt x="138218" y="85168"/>
                </a:moveTo>
                <a:cubicBezTo>
                  <a:pt x="134609" y="88777"/>
                  <a:pt x="134609" y="94190"/>
                  <a:pt x="138218" y="97438"/>
                </a:cubicBezTo>
                <a:lnTo>
                  <a:pt x="202455" y="162396"/>
                </a:lnTo>
                <a:cubicBezTo>
                  <a:pt x="207868" y="167449"/>
                  <a:pt x="210755" y="174306"/>
                  <a:pt x="210755" y="181884"/>
                </a:cubicBezTo>
                <a:lnTo>
                  <a:pt x="210755" y="236377"/>
                </a:lnTo>
                <a:lnTo>
                  <a:pt x="269578" y="236377"/>
                </a:lnTo>
                <a:lnTo>
                  <a:pt x="269578" y="165644"/>
                </a:lnTo>
                <a:cubicBezTo>
                  <a:pt x="269578" y="163118"/>
                  <a:pt x="271744" y="160953"/>
                  <a:pt x="274270" y="160953"/>
                </a:cubicBezTo>
                <a:cubicBezTo>
                  <a:pt x="276796" y="160953"/>
                  <a:pt x="278961" y="163118"/>
                  <a:pt x="278961" y="165644"/>
                </a:cubicBezTo>
                <a:lnTo>
                  <a:pt x="278961" y="236377"/>
                </a:lnTo>
                <a:lnTo>
                  <a:pt x="296644" y="236377"/>
                </a:lnTo>
                <a:lnTo>
                  <a:pt x="296644" y="160953"/>
                </a:lnTo>
                <a:cubicBezTo>
                  <a:pt x="296644" y="148683"/>
                  <a:pt x="286901" y="138578"/>
                  <a:pt x="274270" y="138578"/>
                </a:cubicBezTo>
                <a:lnTo>
                  <a:pt x="245038" y="138578"/>
                </a:lnTo>
                <a:lnTo>
                  <a:pt x="245038" y="143991"/>
                </a:lnTo>
                <a:cubicBezTo>
                  <a:pt x="245038" y="146879"/>
                  <a:pt x="242873" y="148683"/>
                  <a:pt x="240347" y="148683"/>
                </a:cubicBezTo>
                <a:cubicBezTo>
                  <a:pt x="237821" y="148683"/>
                  <a:pt x="235656" y="146879"/>
                  <a:pt x="235656" y="143991"/>
                </a:cubicBezTo>
                <a:lnTo>
                  <a:pt x="235656" y="138578"/>
                </a:lnTo>
                <a:lnTo>
                  <a:pt x="217612" y="138578"/>
                </a:lnTo>
                <a:cubicBezTo>
                  <a:pt x="208950" y="138578"/>
                  <a:pt x="201011" y="135330"/>
                  <a:pt x="194876" y="129195"/>
                </a:cubicBezTo>
                <a:lnTo>
                  <a:pt x="150488" y="85168"/>
                </a:lnTo>
                <a:cubicBezTo>
                  <a:pt x="147240" y="81559"/>
                  <a:pt x="141826" y="81559"/>
                  <a:pt x="138218" y="85168"/>
                </a:cubicBezTo>
                <a:close/>
                <a:moveTo>
                  <a:pt x="241118" y="71377"/>
                </a:moveTo>
                <a:cubicBezTo>
                  <a:pt x="230562" y="71377"/>
                  <a:pt x="222190" y="79750"/>
                  <a:pt x="222190" y="90306"/>
                </a:cubicBezTo>
                <a:cubicBezTo>
                  <a:pt x="222190" y="100862"/>
                  <a:pt x="230562" y="109599"/>
                  <a:pt x="241118" y="109599"/>
                </a:cubicBezTo>
                <a:cubicBezTo>
                  <a:pt x="251675" y="109599"/>
                  <a:pt x="260047" y="100862"/>
                  <a:pt x="260047" y="90306"/>
                </a:cubicBezTo>
                <a:cubicBezTo>
                  <a:pt x="260047" y="79750"/>
                  <a:pt x="251675" y="71377"/>
                  <a:pt x="241118" y="71377"/>
                </a:cubicBezTo>
                <a:close/>
                <a:moveTo>
                  <a:pt x="36386" y="68263"/>
                </a:moveTo>
                <a:lnTo>
                  <a:pt x="75971" y="68263"/>
                </a:lnTo>
                <a:cubicBezTo>
                  <a:pt x="78824" y="68263"/>
                  <a:pt x="80607" y="70380"/>
                  <a:pt x="80607" y="72849"/>
                </a:cubicBezTo>
                <a:cubicBezTo>
                  <a:pt x="80607" y="75319"/>
                  <a:pt x="78824" y="77435"/>
                  <a:pt x="75971" y="77435"/>
                </a:cubicBezTo>
                <a:lnTo>
                  <a:pt x="36386" y="77435"/>
                </a:lnTo>
                <a:cubicBezTo>
                  <a:pt x="33890" y="77435"/>
                  <a:pt x="31750" y="75319"/>
                  <a:pt x="31750" y="72849"/>
                </a:cubicBezTo>
                <a:cubicBezTo>
                  <a:pt x="31750" y="70380"/>
                  <a:pt x="33890" y="68263"/>
                  <a:pt x="36386" y="68263"/>
                </a:cubicBezTo>
                <a:close/>
                <a:moveTo>
                  <a:pt x="241118" y="61913"/>
                </a:moveTo>
                <a:cubicBezTo>
                  <a:pt x="256771" y="61913"/>
                  <a:pt x="269511" y="74653"/>
                  <a:pt x="269511" y="90306"/>
                </a:cubicBezTo>
                <a:cubicBezTo>
                  <a:pt x="269511" y="105959"/>
                  <a:pt x="256771" y="118699"/>
                  <a:pt x="241118" y="118699"/>
                </a:cubicBezTo>
                <a:cubicBezTo>
                  <a:pt x="225466" y="118699"/>
                  <a:pt x="212725" y="105959"/>
                  <a:pt x="212725" y="90306"/>
                </a:cubicBezTo>
                <a:cubicBezTo>
                  <a:pt x="212725" y="74653"/>
                  <a:pt x="225466" y="61913"/>
                  <a:pt x="241118" y="61913"/>
                </a:cubicBezTo>
                <a:close/>
                <a:moveTo>
                  <a:pt x="18405" y="0"/>
                </a:moveTo>
                <a:lnTo>
                  <a:pt x="287622" y="0"/>
                </a:lnTo>
                <a:cubicBezTo>
                  <a:pt x="297727" y="0"/>
                  <a:pt x="306027" y="8300"/>
                  <a:pt x="306027" y="18405"/>
                </a:cubicBezTo>
                <a:lnTo>
                  <a:pt x="306027" y="112956"/>
                </a:lnTo>
                <a:cubicBezTo>
                  <a:pt x="306027" y="115121"/>
                  <a:pt x="303862" y="117286"/>
                  <a:pt x="301336" y="117286"/>
                </a:cubicBezTo>
                <a:cubicBezTo>
                  <a:pt x="298810" y="117286"/>
                  <a:pt x="296644" y="115121"/>
                  <a:pt x="296644" y="112956"/>
                </a:cubicBezTo>
                <a:lnTo>
                  <a:pt x="296644" y="18405"/>
                </a:lnTo>
                <a:cubicBezTo>
                  <a:pt x="296644" y="13353"/>
                  <a:pt x="292675" y="9383"/>
                  <a:pt x="287622" y="9383"/>
                </a:cubicBezTo>
                <a:lnTo>
                  <a:pt x="18405" y="9383"/>
                </a:lnTo>
                <a:cubicBezTo>
                  <a:pt x="13352" y="9383"/>
                  <a:pt x="9383" y="13353"/>
                  <a:pt x="9383" y="18405"/>
                </a:cubicBezTo>
                <a:lnTo>
                  <a:pt x="9383" y="236377"/>
                </a:lnTo>
                <a:lnTo>
                  <a:pt x="201372" y="236377"/>
                </a:lnTo>
                <a:lnTo>
                  <a:pt x="201372" y="181884"/>
                </a:lnTo>
                <a:cubicBezTo>
                  <a:pt x="201372" y="176832"/>
                  <a:pt x="199567" y="172501"/>
                  <a:pt x="195959" y="168892"/>
                </a:cubicBezTo>
                <a:lnTo>
                  <a:pt x="131361" y="103934"/>
                </a:lnTo>
                <a:cubicBezTo>
                  <a:pt x="124504" y="97077"/>
                  <a:pt x="124504" y="85529"/>
                  <a:pt x="131361" y="78672"/>
                </a:cubicBezTo>
                <a:cubicBezTo>
                  <a:pt x="138579" y="71454"/>
                  <a:pt x="150127" y="71454"/>
                  <a:pt x="157344" y="78672"/>
                </a:cubicBezTo>
                <a:lnTo>
                  <a:pt x="201372" y="122339"/>
                </a:lnTo>
                <a:cubicBezTo>
                  <a:pt x="205702" y="127030"/>
                  <a:pt x="211477" y="129195"/>
                  <a:pt x="217612" y="129195"/>
                </a:cubicBezTo>
                <a:lnTo>
                  <a:pt x="274270" y="129195"/>
                </a:lnTo>
                <a:cubicBezTo>
                  <a:pt x="291592" y="129195"/>
                  <a:pt x="306027" y="143631"/>
                  <a:pt x="306027" y="160953"/>
                </a:cubicBezTo>
                <a:lnTo>
                  <a:pt x="306027" y="259834"/>
                </a:lnTo>
                <a:cubicBezTo>
                  <a:pt x="306027" y="269939"/>
                  <a:pt x="297727" y="278239"/>
                  <a:pt x="287622" y="278239"/>
                </a:cubicBezTo>
                <a:lnTo>
                  <a:pt x="193072" y="278239"/>
                </a:lnTo>
                <a:lnTo>
                  <a:pt x="202094" y="296644"/>
                </a:lnTo>
                <a:lnTo>
                  <a:pt x="226634" y="296644"/>
                </a:lnTo>
                <a:cubicBezTo>
                  <a:pt x="229160" y="296644"/>
                  <a:pt x="230964" y="298810"/>
                  <a:pt x="230964" y="301336"/>
                </a:cubicBezTo>
                <a:cubicBezTo>
                  <a:pt x="230964" y="303862"/>
                  <a:pt x="229160" y="306027"/>
                  <a:pt x="226634" y="306027"/>
                </a:cubicBezTo>
                <a:lnTo>
                  <a:pt x="199567" y="306027"/>
                </a:lnTo>
                <a:lnTo>
                  <a:pt x="106460" y="306027"/>
                </a:lnTo>
                <a:lnTo>
                  <a:pt x="79755" y="306027"/>
                </a:lnTo>
                <a:cubicBezTo>
                  <a:pt x="77229" y="306027"/>
                  <a:pt x="75064" y="303862"/>
                  <a:pt x="75064" y="301336"/>
                </a:cubicBezTo>
                <a:cubicBezTo>
                  <a:pt x="75064" y="298810"/>
                  <a:pt x="77229" y="296644"/>
                  <a:pt x="79755" y="296644"/>
                </a:cubicBezTo>
                <a:lnTo>
                  <a:pt x="103934" y="296644"/>
                </a:lnTo>
                <a:lnTo>
                  <a:pt x="112956" y="278239"/>
                </a:lnTo>
                <a:lnTo>
                  <a:pt x="18405" y="278239"/>
                </a:lnTo>
                <a:cubicBezTo>
                  <a:pt x="8300" y="278239"/>
                  <a:pt x="0" y="269939"/>
                  <a:pt x="0" y="259834"/>
                </a:cubicBezTo>
                <a:lnTo>
                  <a:pt x="0" y="241069"/>
                </a:lnTo>
                <a:lnTo>
                  <a:pt x="0" y="18405"/>
                </a:lnTo>
                <a:cubicBezTo>
                  <a:pt x="0" y="8300"/>
                  <a:pt x="8300" y="0"/>
                  <a:pt x="18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4000" dirty="0">
              <a:latin typeface="+mj-lt"/>
            </a:endParaRPr>
          </a:p>
        </p:txBody>
      </p:sp>
      <p:sp>
        <p:nvSpPr>
          <p:cNvPr id="58" name="Freeform 757">
            <a:extLst>
              <a:ext uri="{FF2B5EF4-FFF2-40B4-BE49-F238E27FC236}">
                <a16:creationId xmlns="" xmlns:a16="http://schemas.microsoft.com/office/drawing/2014/main" id="{022F7300-3067-874D-97CD-48CC2EE15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0620" y="7659799"/>
            <a:ext cx="574749" cy="574749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123422" y="278239"/>
                </a:moveTo>
                <a:lnTo>
                  <a:pt x="114039" y="296644"/>
                </a:lnTo>
                <a:lnTo>
                  <a:pt x="191989" y="296644"/>
                </a:lnTo>
                <a:lnTo>
                  <a:pt x="182606" y="278239"/>
                </a:lnTo>
                <a:lnTo>
                  <a:pt x="123422" y="278239"/>
                </a:lnTo>
                <a:close/>
                <a:moveTo>
                  <a:pt x="9383" y="245760"/>
                </a:moveTo>
                <a:lnTo>
                  <a:pt x="9383" y="259834"/>
                </a:lnTo>
                <a:cubicBezTo>
                  <a:pt x="9383" y="264887"/>
                  <a:pt x="13352" y="268856"/>
                  <a:pt x="18405" y="268856"/>
                </a:cubicBezTo>
                <a:lnTo>
                  <a:pt x="120535" y="268856"/>
                </a:lnTo>
                <a:lnTo>
                  <a:pt x="185493" y="268856"/>
                </a:lnTo>
                <a:lnTo>
                  <a:pt x="287622" y="268856"/>
                </a:lnTo>
                <a:cubicBezTo>
                  <a:pt x="292675" y="268856"/>
                  <a:pt x="296644" y="264887"/>
                  <a:pt x="296644" y="259834"/>
                </a:cubicBezTo>
                <a:lnTo>
                  <a:pt x="296644" y="245760"/>
                </a:lnTo>
                <a:lnTo>
                  <a:pt x="9383" y="245760"/>
                </a:lnTo>
                <a:close/>
                <a:moveTo>
                  <a:pt x="36457" y="198438"/>
                </a:moveTo>
                <a:lnTo>
                  <a:pt x="109593" y="198438"/>
                </a:lnTo>
                <a:cubicBezTo>
                  <a:pt x="112128" y="198438"/>
                  <a:pt x="113938" y="200555"/>
                  <a:pt x="113938" y="203024"/>
                </a:cubicBezTo>
                <a:cubicBezTo>
                  <a:pt x="113938" y="205494"/>
                  <a:pt x="112128" y="207610"/>
                  <a:pt x="109593" y="207610"/>
                </a:cubicBezTo>
                <a:lnTo>
                  <a:pt x="36457" y="207610"/>
                </a:lnTo>
                <a:cubicBezTo>
                  <a:pt x="33923" y="207610"/>
                  <a:pt x="31750" y="205494"/>
                  <a:pt x="31750" y="203024"/>
                </a:cubicBezTo>
                <a:cubicBezTo>
                  <a:pt x="31750" y="200555"/>
                  <a:pt x="33923" y="198438"/>
                  <a:pt x="36457" y="198438"/>
                </a:cubicBezTo>
                <a:close/>
                <a:moveTo>
                  <a:pt x="82444" y="166688"/>
                </a:moveTo>
                <a:lnTo>
                  <a:pt x="131511" y="166688"/>
                </a:lnTo>
                <a:cubicBezTo>
                  <a:pt x="134018" y="166688"/>
                  <a:pt x="136167" y="168805"/>
                  <a:pt x="136167" y="171274"/>
                </a:cubicBezTo>
                <a:cubicBezTo>
                  <a:pt x="136167" y="173744"/>
                  <a:pt x="134018" y="175860"/>
                  <a:pt x="131511" y="175860"/>
                </a:cubicBezTo>
                <a:lnTo>
                  <a:pt x="82444" y="175860"/>
                </a:lnTo>
                <a:cubicBezTo>
                  <a:pt x="79937" y="175860"/>
                  <a:pt x="77788" y="173744"/>
                  <a:pt x="77788" y="171274"/>
                </a:cubicBezTo>
                <a:cubicBezTo>
                  <a:pt x="77788" y="168805"/>
                  <a:pt x="79937" y="166688"/>
                  <a:pt x="82444" y="166688"/>
                </a:cubicBezTo>
                <a:close/>
                <a:moveTo>
                  <a:pt x="36495" y="166688"/>
                </a:moveTo>
                <a:lnTo>
                  <a:pt x="58391" y="166688"/>
                </a:lnTo>
                <a:cubicBezTo>
                  <a:pt x="60946" y="166688"/>
                  <a:pt x="63135" y="168805"/>
                  <a:pt x="63135" y="171274"/>
                </a:cubicBezTo>
                <a:cubicBezTo>
                  <a:pt x="63135" y="173744"/>
                  <a:pt x="60946" y="175860"/>
                  <a:pt x="58391" y="175860"/>
                </a:cubicBezTo>
                <a:lnTo>
                  <a:pt x="36495" y="175860"/>
                </a:lnTo>
                <a:cubicBezTo>
                  <a:pt x="33940" y="175860"/>
                  <a:pt x="31750" y="173744"/>
                  <a:pt x="31750" y="171274"/>
                </a:cubicBezTo>
                <a:cubicBezTo>
                  <a:pt x="31750" y="168805"/>
                  <a:pt x="33940" y="166688"/>
                  <a:pt x="36495" y="166688"/>
                </a:cubicBezTo>
                <a:close/>
                <a:moveTo>
                  <a:pt x="241124" y="157163"/>
                </a:moveTo>
                <a:cubicBezTo>
                  <a:pt x="243594" y="157163"/>
                  <a:pt x="245710" y="158947"/>
                  <a:pt x="245710" y="161444"/>
                </a:cubicBezTo>
                <a:lnTo>
                  <a:pt x="245710" y="215669"/>
                </a:lnTo>
                <a:cubicBezTo>
                  <a:pt x="245710" y="218166"/>
                  <a:pt x="243594" y="220306"/>
                  <a:pt x="241124" y="220306"/>
                </a:cubicBezTo>
                <a:cubicBezTo>
                  <a:pt x="238655" y="220306"/>
                  <a:pt x="236538" y="218166"/>
                  <a:pt x="236538" y="215669"/>
                </a:cubicBezTo>
                <a:lnTo>
                  <a:pt x="236538" y="161444"/>
                </a:lnTo>
                <a:cubicBezTo>
                  <a:pt x="236538" y="158947"/>
                  <a:pt x="238655" y="157163"/>
                  <a:pt x="241124" y="157163"/>
                </a:cubicBezTo>
                <a:close/>
                <a:moveTo>
                  <a:pt x="106347" y="133350"/>
                </a:moveTo>
                <a:lnTo>
                  <a:pt x="133001" y="133350"/>
                </a:lnTo>
                <a:cubicBezTo>
                  <a:pt x="135557" y="133350"/>
                  <a:pt x="137748" y="135467"/>
                  <a:pt x="137748" y="137936"/>
                </a:cubicBezTo>
                <a:cubicBezTo>
                  <a:pt x="137748" y="140406"/>
                  <a:pt x="135557" y="142522"/>
                  <a:pt x="133001" y="142522"/>
                </a:cubicBezTo>
                <a:lnTo>
                  <a:pt x="106347" y="142522"/>
                </a:lnTo>
                <a:cubicBezTo>
                  <a:pt x="103791" y="142522"/>
                  <a:pt x="101600" y="140406"/>
                  <a:pt x="101600" y="137936"/>
                </a:cubicBezTo>
                <a:cubicBezTo>
                  <a:pt x="101600" y="135467"/>
                  <a:pt x="103791" y="133350"/>
                  <a:pt x="106347" y="133350"/>
                </a:cubicBezTo>
                <a:close/>
                <a:moveTo>
                  <a:pt x="36397" y="133350"/>
                </a:moveTo>
                <a:lnTo>
                  <a:pt x="80721" y="133350"/>
                </a:lnTo>
                <a:cubicBezTo>
                  <a:pt x="83223" y="133350"/>
                  <a:pt x="85368" y="135467"/>
                  <a:pt x="85368" y="137936"/>
                </a:cubicBezTo>
                <a:cubicBezTo>
                  <a:pt x="85368" y="140406"/>
                  <a:pt x="83223" y="142522"/>
                  <a:pt x="80721" y="142522"/>
                </a:cubicBezTo>
                <a:lnTo>
                  <a:pt x="36397" y="142522"/>
                </a:lnTo>
                <a:cubicBezTo>
                  <a:pt x="33895" y="142522"/>
                  <a:pt x="31750" y="140406"/>
                  <a:pt x="31750" y="137936"/>
                </a:cubicBezTo>
                <a:cubicBezTo>
                  <a:pt x="31750" y="135467"/>
                  <a:pt x="33895" y="133350"/>
                  <a:pt x="36397" y="133350"/>
                </a:cubicBezTo>
                <a:close/>
                <a:moveTo>
                  <a:pt x="36457" y="101600"/>
                </a:moveTo>
                <a:lnTo>
                  <a:pt x="109593" y="101600"/>
                </a:lnTo>
                <a:cubicBezTo>
                  <a:pt x="112128" y="101600"/>
                  <a:pt x="113938" y="103717"/>
                  <a:pt x="113938" y="106186"/>
                </a:cubicBezTo>
                <a:cubicBezTo>
                  <a:pt x="113938" y="108656"/>
                  <a:pt x="112128" y="110772"/>
                  <a:pt x="109593" y="110772"/>
                </a:cubicBezTo>
                <a:lnTo>
                  <a:pt x="36457" y="110772"/>
                </a:lnTo>
                <a:cubicBezTo>
                  <a:pt x="33923" y="110772"/>
                  <a:pt x="31750" y="108656"/>
                  <a:pt x="31750" y="106186"/>
                </a:cubicBezTo>
                <a:cubicBezTo>
                  <a:pt x="31750" y="103717"/>
                  <a:pt x="33923" y="101600"/>
                  <a:pt x="36457" y="101600"/>
                </a:cubicBezTo>
                <a:close/>
                <a:moveTo>
                  <a:pt x="138218" y="85168"/>
                </a:moveTo>
                <a:cubicBezTo>
                  <a:pt x="134609" y="88777"/>
                  <a:pt x="134609" y="94190"/>
                  <a:pt x="138218" y="97438"/>
                </a:cubicBezTo>
                <a:lnTo>
                  <a:pt x="202455" y="162396"/>
                </a:lnTo>
                <a:cubicBezTo>
                  <a:pt x="207868" y="167449"/>
                  <a:pt x="210755" y="174306"/>
                  <a:pt x="210755" y="181884"/>
                </a:cubicBezTo>
                <a:lnTo>
                  <a:pt x="210755" y="236377"/>
                </a:lnTo>
                <a:lnTo>
                  <a:pt x="269578" y="236377"/>
                </a:lnTo>
                <a:lnTo>
                  <a:pt x="269578" y="165644"/>
                </a:lnTo>
                <a:cubicBezTo>
                  <a:pt x="269578" y="163118"/>
                  <a:pt x="271744" y="160953"/>
                  <a:pt x="274270" y="160953"/>
                </a:cubicBezTo>
                <a:cubicBezTo>
                  <a:pt x="276796" y="160953"/>
                  <a:pt x="278961" y="163118"/>
                  <a:pt x="278961" y="165644"/>
                </a:cubicBezTo>
                <a:lnTo>
                  <a:pt x="278961" y="236377"/>
                </a:lnTo>
                <a:lnTo>
                  <a:pt x="296644" y="236377"/>
                </a:lnTo>
                <a:lnTo>
                  <a:pt x="296644" y="160953"/>
                </a:lnTo>
                <a:cubicBezTo>
                  <a:pt x="296644" y="148683"/>
                  <a:pt x="286901" y="138578"/>
                  <a:pt x="274270" y="138578"/>
                </a:cubicBezTo>
                <a:lnTo>
                  <a:pt x="245038" y="138578"/>
                </a:lnTo>
                <a:lnTo>
                  <a:pt x="245038" y="143991"/>
                </a:lnTo>
                <a:cubicBezTo>
                  <a:pt x="245038" y="146879"/>
                  <a:pt x="242873" y="148683"/>
                  <a:pt x="240347" y="148683"/>
                </a:cubicBezTo>
                <a:cubicBezTo>
                  <a:pt x="237821" y="148683"/>
                  <a:pt x="235656" y="146879"/>
                  <a:pt x="235656" y="143991"/>
                </a:cubicBezTo>
                <a:lnTo>
                  <a:pt x="235656" y="138578"/>
                </a:lnTo>
                <a:lnTo>
                  <a:pt x="217612" y="138578"/>
                </a:lnTo>
                <a:cubicBezTo>
                  <a:pt x="208950" y="138578"/>
                  <a:pt x="201011" y="135330"/>
                  <a:pt x="194876" y="129195"/>
                </a:cubicBezTo>
                <a:lnTo>
                  <a:pt x="150488" y="85168"/>
                </a:lnTo>
                <a:cubicBezTo>
                  <a:pt x="147240" y="81559"/>
                  <a:pt x="141826" y="81559"/>
                  <a:pt x="138218" y="85168"/>
                </a:cubicBezTo>
                <a:close/>
                <a:moveTo>
                  <a:pt x="241118" y="71377"/>
                </a:moveTo>
                <a:cubicBezTo>
                  <a:pt x="230562" y="71377"/>
                  <a:pt x="222190" y="79750"/>
                  <a:pt x="222190" y="90306"/>
                </a:cubicBezTo>
                <a:cubicBezTo>
                  <a:pt x="222190" y="100862"/>
                  <a:pt x="230562" y="109599"/>
                  <a:pt x="241118" y="109599"/>
                </a:cubicBezTo>
                <a:cubicBezTo>
                  <a:pt x="251675" y="109599"/>
                  <a:pt x="260047" y="100862"/>
                  <a:pt x="260047" y="90306"/>
                </a:cubicBezTo>
                <a:cubicBezTo>
                  <a:pt x="260047" y="79750"/>
                  <a:pt x="251675" y="71377"/>
                  <a:pt x="241118" y="71377"/>
                </a:cubicBezTo>
                <a:close/>
                <a:moveTo>
                  <a:pt x="36386" y="68263"/>
                </a:moveTo>
                <a:lnTo>
                  <a:pt x="75971" y="68263"/>
                </a:lnTo>
                <a:cubicBezTo>
                  <a:pt x="78824" y="68263"/>
                  <a:pt x="80607" y="70380"/>
                  <a:pt x="80607" y="72849"/>
                </a:cubicBezTo>
                <a:cubicBezTo>
                  <a:pt x="80607" y="75319"/>
                  <a:pt x="78824" y="77435"/>
                  <a:pt x="75971" y="77435"/>
                </a:cubicBezTo>
                <a:lnTo>
                  <a:pt x="36386" y="77435"/>
                </a:lnTo>
                <a:cubicBezTo>
                  <a:pt x="33890" y="77435"/>
                  <a:pt x="31750" y="75319"/>
                  <a:pt x="31750" y="72849"/>
                </a:cubicBezTo>
                <a:cubicBezTo>
                  <a:pt x="31750" y="70380"/>
                  <a:pt x="33890" y="68263"/>
                  <a:pt x="36386" y="68263"/>
                </a:cubicBezTo>
                <a:close/>
                <a:moveTo>
                  <a:pt x="241118" y="61913"/>
                </a:moveTo>
                <a:cubicBezTo>
                  <a:pt x="256771" y="61913"/>
                  <a:pt x="269511" y="74653"/>
                  <a:pt x="269511" y="90306"/>
                </a:cubicBezTo>
                <a:cubicBezTo>
                  <a:pt x="269511" y="105959"/>
                  <a:pt x="256771" y="118699"/>
                  <a:pt x="241118" y="118699"/>
                </a:cubicBezTo>
                <a:cubicBezTo>
                  <a:pt x="225466" y="118699"/>
                  <a:pt x="212725" y="105959"/>
                  <a:pt x="212725" y="90306"/>
                </a:cubicBezTo>
                <a:cubicBezTo>
                  <a:pt x="212725" y="74653"/>
                  <a:pt x="225466" y="61913"/>
                  <a:pt x="241118" y="61913"/>
                </a:cubicBezTo>
                <a:close/>
                <a:moveTo>
                  <a:pt x="18405" y="0"/>
                </a:moveTo>
                <a:lnTo>
                  <a:pt x="287622" y="0"/>
                </a:lnTo>
                <a:cubicBezTo>
                  <a:pt x="297727" y="0"/>
                  <a:pt x="306027" y="8300"/>
                  <a:pt x="306027" y="18405"/>
                </a:cubicBezTo>
                <a:lnTo>
                  <a:pt x="306027" y="112956"/>
                </a:lnTo>
                <a:cubicBezTo>
                  <a:pt x="306027" y="115121"/>
                  <a:pt x="303862" y="117286"/>
                  <a:pt x="301336" y="117286"/>
                </a:cubicBezTo>
                <a:cubicBezTo>
                  <a:pt x="298810" y="117286"/>
                  <a:pt x="296644" y="115121"/>
                  <a:pt x="296644" y="112956"/>
                </a:cubicBezTo>
                <a:lnTo>
                  <a:pt x="296644" y="18405"/>
                </a:lnTo>
                <a:cubicBezTo>
                  <a:pt x="296644" y="13353"/>
                  <a:pt x="292675" y="9383"/>
                  <a:pt x="287622" y="9383"/>
                </a:cubicBezTo>
                <a:lnTo>
                  <a:pt x="18405" y="9383"/>
                </a:lnTo>
                <a:cubicBezTo>
                  <a:pt x="13352" y="9383"/>
                  <a:pt x="9383" y="13353"/>
                  <a:pt x="9383" y="18405"/>
                </a:cubicBezTo>
                <a:lnTo>
                  <a:pt x="9383" y="236377"/>
                </a:lnTo>
                <a:lnTo>
                  <a:pt x="201372" y="236377"/>
                </a:lnTo>
                <a:lnTo>
                  <a:pt x="201372" y="181884"/>
                </a:lnTo>
                <a:cubicBezTo>
                  <a:pt x="201372" y="176832"/>
                  <a:pt x="199567" y="172501"/>
                  <a:pt x="195959" y="168892"/>
                </a:cubicBezTo>
                <a:lnTo>
                  <a:pt x="131361" y="103934"/>
                </a:lnTo>
                <a:cubicBezTo>
                  <a:pt x="124504" y="97077"/>
                  <a:pt x="124504" y="85529"/>
                  <a:pt x="131361" y="78672"/>
                </a:cubicBezTo>
                <a:cubicBezTo>
                  <a:pt x="138579" y="71454"/>
                  <a:pt x="150127" y="71454"/>
                  <a:pt x="157344" y="78672"/>
                </a:cubicBezTo>
                <a:lnTo>
                  <a:pt x="201372" y="122339"/>
                </a:lnTo>
                <a:cubicBezTo>
                  <a:pt x="205702" y="127030"/>
                  <a:pt x="211477" y="129195"/>
                  <a:pt x="217612" y="129195"/>
                </a:cubicBezTo>
                <a:lnTo>
                  <a:pt x="274270" y="129195"/>
                </a:lnTo>
                <a:cubicBezTo>
                  <a:pt x="291592" y="129195"/>
                  <a:pt x="306027" y="143631"/>
                  <a:pt x="306027" y="160953"/>
                </a:cubicBezTo>
                <a:lnTo>
                  <a:pt x="306027" y="259834"/>
                </a:lnTo>
                <a:cubicBezTo>
                  <a:pt x="306027" y="269939"/>
                  <a:pt x="297727" y="278239"/>
                  <a:pt x="287622" y="278239"/>
                </a:cubicBezTo>
                <a:lnTo>
                  <a:pt x="193072" y="278239"/>
                </a:lnTo>
                <a:lnTo>
                  <a:pt x="202094" y="296644"/>
                </a:lnTo>
                <a:lnTo>
                  <a:pt x="226634" y="296644"/>
                </a:lnTo>
                <a:cubicBezTo>
                  <a:pt x="229160" y="296644"/>
                  <a:pt x="230964" y="298810"/>
                  <a:pt x="230964" y="301336"/>
                </a:cubicBezTo>
                <a:cubicBezTo>
                  <a:pt x="230964" y="303862"/>
                  <a:pt x="229160" y="306027"/>
                  <a:pt x="226634" y="306027"/>
                </a:cubicBezTo>
                <a:lnTo>
                  <a:pt x="199567" y="306027"/>
                </a:lnTo>
                <a:lnTo>
                  <a:pt x="106460" y="306027"/>
                </a:lnTo>
                <a:lnTo>
                  <a:pt x="79755" y="306027"/>
                </a:lnTo>
                <a:cubicBezTo>
                  <a:pt x="77229" y="306027"/>
                  <a:pt x="75064" y="303862"/>
                  <a:pt x="75064" y="301336"/>
                </a:cubicBezTo>
                <a:cubicBezTo>
                  <a:pt x="75064" y="298810"/>
                  <a:pt x="77229" y="296644"/>
                  <a:pt x="79755" y="296644"/>
                </a:cubicBezTo>
                <a:lnTo>
                  <a:pt x="103934" y="296644"/>
                </a:lnTo>
                <a:lnTo>
                  <a:pt x="112956" y="278239"/>
                </a:lnTo>
                <a:lnTo>
                  <a:pt x="18405" y="278239"/>
                </a:lnTo>
                <a:cubicBezTo>
                  <a:pt x="8300" y="278239"/>
                  <a:pt x="0" y="269939"/>
                  <a:pt x="0" y="259834"/>
                </a:cubicBezTo>
                <a:lnTo>
                  <a:pt x="0" y="241069"/>
                </a:lnTo>
                <a:lnTo>
                  <a:pt x="0" y="18405"/>
                </a:lnTo>
                <a:cubicBezTo>
                  <a:pt x="0" y="8300"/>
                  <a:pt x="8300" y="0"/>
                  <a:pt x="18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4000" dirty="0">
              <a:latin typeface="+mj-lt"/>
            </a:endParaRPr>
          </a:p>
        </p:txBody>
      </p:sp>
      <p:sp>
        <p:nvSpPr>
          <p:cNvPr id="59" name="Freeform 757">
            <a:extLst>
              <a:ext uri="{FF2B5EF4-FFF2-40B4-BE49-F238E27FC236}">
                <a16:creationId xmlns="" xmlns:a16="http://schemas.microsoft.com/office/drawing/2014/main" id="{E650C2E2-4C36-904F-B6EA-BE9F619FC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0620" y="9531172"/>
            <a:ext cx="574749" cy="574749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123422" y="278239"/>
                </a:moveTo>
                <a:lnTo>
                  <a:pt x="114039" y="296644"/>
                </a:lnTo>
                <a:lnTo>
                  <a:pt x="191989" y="296644"/>
                </a:lnTo>
                <a:lnTo>
                  <a:pt x="182606" y="278239"/>
                </a:lnTo>
                <a:lnTo>
                  <a:pt x="123422" y="278239"/>
                </a:lnTo>
                <a:close/>
                <a:moveTo>
                  <a:pt x="9383" y="245760"/>
                </a:moveTo>
                <a:lnTo>
                  <a:pt x="9383" y="259834"/>
                </a:lnTo>
                <a:cubicBezTo>
                  <a:pt x="9383" y="264887"/>
                  <a:pt x="13352" y="268856"/>
                  <a:pt x="18405" y="268856"/>
                </a:cubicBezTo>
                <a:lnTo>
                  <a:pt x="120535" y="268856"/>
                </a:lnTo>
                <a:lnTo>
                  <a:pt x="185493" y="268856"/>
                </a:lnTo>
                <a:lnTo>
                  <a:pt x="287622" y="268856"/>
                </a:lnTo>
                <a:cubicBezTo>
                  <a:pt x="292675" y="268856"/>
                  <a:pt x="296644" y="264887"/>
                  <a:pt x="296644" y="259834"/>
                </a:cubicBezTo>
                <a:lnTo>
                  <a:pt x="296644" y="245760"/>
                </a:lnTo>
                <a:lnTo>
                  <a:pt x="9383" y="245760"/>
                </a:lnTo>
                <a:close/>
                <a:moveTo>
                  <a:pt x="36457" y="198438"/>
                </a:moveTo>
                <a:lnTo>
                  <a:pt x="109593" y="198438"/>
                </a:lnTo>
                <a:cubicBezTo>
                  <a:pt x="112128" y="198438"/>
                  <a:pt x="113938" y="200555"/>
                  <a:pt x="113938" y="203024"/>
                </a:cubicBezTo>
                <a:cubicBezTo>
                  <a:pt x="113938" y="205494"/>
                  <a:pt x="112128" y="207610"/>
                  <a:pt x="109593" y="207610"/>
                </a:cubicBezTo>
                <a:lnTo>
                  <a:pt x="36457" y="207610"/>
                </a:lnTo>
                <a:cubicBezTo>
                  <a:pt x="33923" y="207610"/>
                  <a:pt x="31750" y="205494"/>
                  <a:pt x="31750" y="203024"/>
                </a:cubicBezTo>
                <a:cubicBezTo>
                  <a:pt x="31750" y="200555"/>
                  <a:pt x="33923" y="198438"/>
                  <a:pt x="36457" y="198438"/>
                </a:cubicBezTo>
                <a:close/>
                <a:moveTo>
                  <a:pt x="82444" y="166688"/>
                </a:moveTo>
                <a:lnTo>
                  <a:pt x="131511" y="166688"/>
                </a:lnTo>
                <a:cubicBezTo>
                  <a:pt x="134018" y="166688"/>
                  <a:pt x="136167" y="168805"/>
                  <a:pt x="136167" y="171274"/>
                </a:cubicBezTo>
                <a:cubicBezTo>
                  <a:pt x="136167" y="173744"/>
                  <a:pt x="134018" y="175860"/>
                  <a:pt x="131511" y="175860"/>
                </a:cubicBezTo>
                <a:lnTo>
                  <a:pt x="82444" y="175860"/>
                </a:lnTo>
                <a:cubicBezTo>
                  <a:pt x="79937" y="175860"/>
                  <a:pt x="77788" y="173744"/>
                  <a:pt x="77788" y="171274"/>
                </a:cubicBezTo>
                <a:cubicBezTo>
                  <a:pt x="77788" y="168805"/>
                  <a:pt x="79937" y="166688"/>
                  <a:pt x="82444" y="166688"/>
                </a:cubicBezTo>
                <a:close/>
                <a:moveTo>
                  <a:pt x="36495" y="166688"/>
                </a:moveTo>
                <a:lnTo>
                  <a:pt x="58391" y="166688"/>
                </a:lnTo>
                <a:cubicBezTo>
                  <a:pt x="60946" y="166688"/>
                  <a:pt x="63135" y="168805"/>
                  <a:pt x="63135" y="171274"/>
                </a:cubicBezTo>
                <a:cubicBezTo>
                  <a:pt x="63135" y="173744"/>
                  <a:pt x="60946" y="175860"/>
                  <a:pt x="58391" y="175860"/>
                </a:cubicBezTo>
                <a:lnTo>
                  <a:pt x="36495" y="175860"/>
                </a:lnTo>
                <a:cubicBezTo>
                  <a:pt x="33940" y="175860"/>
                  <a:pt x="31750" y="173744"/>
                  <a:pt x="31750" y="171274"/>
                </a:cubicBezTo>
                <a:cubicBezTo>
                  <a:pt x="31750" y="168805"/>
                  <a:pt x="33940" y="166688"/>
                  <a:pt x="36495" y="166688"/>
                </a:cubicBezTo>
                <a:close/>
                <a:moveTo>
                  <a:pt x="241124" y="157163"/>
                </a:moveTo>
                <a:cubicBezTo>
                  <a:pt x="243594" y="157163"/>
                  <a:pt x="245710" y="158947"/>
                  <a:pt x="245710" y="161444"/>
                </a:cubicBezTo>
                <a:lnTo>
                  <a:pt x="245710" y="215669"/>
                </a:lnTo>
                <a:cubicBezTo>
                  <a:pt x="245710" y="218166"/>
                  <a:pt x="243594" y="220306"/>
                  <a:pt x="241124" y="220306"/>
                </a:cubicBezTo>
                <a:cubicBezTo>
                  <a:pt x="238655" y="220306"/>
                  <a:pt x="236538" y="218166"/>
                  <a:pt x="236538" y="215669"/>
                </a:cubicBezTo>
                <a:lnTo>
                  <a:pt x="236538" y="161444"/>
                </a:lnTo>
                <a:cubicBezTo>
                  <a:pt x="236538" y="158947"/>
                  <a:pt x="238655" y="157163"/>
                  <a:pt x="241124" y="157163"/>
                </a:cubicBezTo>
                <a:close/>
                <a:moveTo>
                  <a:pt x="106347" y="133350"/>
                </a:moveTo>
                <a:lnTo>
                  <a:pt x="133001" y="133350"/>
                </a:lnTo>
                <a:cubicBezTo>
                  <a:pt x="135557" y="133350"/>
                  <a:pt x="137748" y="135467"/>
                  <a:pt x="137748" y="137936"/>
                </a:cubicBezTo>
                <a:cubicBezTo>
                  <a:pt x="137748" y="140406"/>
                  <a:pt x="135557" y="142522"/>
                  <a:pt x="133001" y="142522"/>
                </a:cubicBezTo>
                <a:lnTo>
                  <a:pt x="106347" y="142522"/>
                </a:lnTo>
                <a:cubicBezTo>
                  <a:pt x="103791" y="142522"/>
                  <a:pt x="101600" y="140406"/>
                  <a:pt x="101600" y="137936"/>
                </a:cubicBezTo>
                <a:cubicBezTo>
                  <a:pt x="101600" y="135467"/>
                  <a:pt x="103791" y="133350"/>
                  <a:pt x="106347" y="133350"/>
                </a:cubicBezTo>
                <a:close/>
                <a:moveTo>
                  <a:pt x="36397" y="133350"/>
                </a:moveTo>
                <a:lnTo>
                  <a:pt x="80721" y="133350"/>
                </a:lnTo>
                <a:cubicBezTo>
                  <a:pt x="83223" y="133350"/>
                  <a:pt x="85368" y="135467"/>
                  <a:pt x="85368" y="137936"/>
                </a:cubicBezTo>
                <a:cubicBezTo>
                  <a:pt x="85368" y="140406"/>
                  <a:pt x="83223" y="142522"/>
                  <a:pt x="80721" y="142522"/>
                </a:cubicBezTo>
                <a:lnTo>
                  <a:pt x="36397" y="142522"/>
                </a:lnTo>
                <a:cubicBezTo>
                  <a:pt x="33895" y="142522"/>
                  <a:pt x="31750" y="140406"/>
                  <a:pt x="31750" y="137936"/>
                </a:cubicBezTo>
                <a:cubicBezTo>
                  <a:pt x="31750" y="135467"/>
                  <a:pt x="33895" y="133350"/>
                  <a:pt x="36397" y="133350"/>
                </a:cubicBezTo>
                <a:close/>
                <a:moveTo>
                  <a:pt x="36457" y="101600"/>
                </a:moveTo>
                <a:lnTo>
                  <a:pt x="109593" y="101600"/>
                </a:lnTo>
                <a:cubicBezTo>
                  <a:pt x="112128" y="101600"/>
                  <a:pt x="113938" y="103717"/>
                  <a:pt x="113938" y="106186"/>
                </a:cubicBezTo>
                <a:cubicBezTo>
                  <a:pt x="113938" y="108656"/>
                  <a:pt x="112128" y="110772"/>
                  <a:pt x="109593" y="110772"/>
                </a:cubicBezTo>
                <a:lnTo>
                  <a:pt x="36457" y="110772"/>
                </a:lnTo>
                <a:cubicBezTo>
                  <a:pt x="33923" y="110772"/>
                  <a:pt x="31750" y="108656"/>
                  <a:pt x="31750" y="106186"/>
                </a:cubicBezTo>
                <a:cubicBezTo>
                  <a:pt x="31750" y="103717"/>
                  <a:pt x="33923" y="101600"/>
                  <a:pt x="36457" y="101600"/>
                </a:cubicBezTo>
                <a:close/>
                <a:moveTo>
                  <a:pt x="138218" y="85168"/>
                </a:moveTo>
                <a:cubicBezTo>
                  <a:pt x="134609" y="88777"/>
                  <a:pt x="134609" y="94190"/>
                  <a:pt x="138218" y="97438"/>
                </a:cubicBezTo>
                <a:lnTo>
                  <a:pt x="202455" y="162396"/>
                </a:lnTo>
                <a:cubicBezTo>
                  <a:pt x="207868" y="167449"/>
                  <a:pt x="210755" y="174306"/>
                  <a:pt x="210755" y="181884"/>
                </a:cubicBezTo>
                <a:lnTo>
                  <a:pt x="210755" y="236377"/>
                </a:lnTo>
                <a:lnTo>
                  <a:pt x="269578" y="236377"/>
                </a:lnTo>
                <a:lnTo>
                  <a:pt x="269578" y="165644"/>
                </a:lnTo>
                <a:cubicBezTo>
                  <a:pt x="269578" y="163118"/>
                  <a:pt x="271744" y="160953"/>
                  <a:pt x="274270" y="160953"/>
                </a:cubicBezTo>
                <a:cubicBezTo>
                  <a:pt x="276796" y="160953"/>
                  <a:pt x="278961" y="163118"/>
                  <a:pt x="278961" y="165644"/>
                </a:cubicBezTo>
                <a:lnTo>
                  <a:pt x="278961" y="236377"/>
                </a:lnTo>
                <a:lnTo>
                  <a:pt x="296644" y="236377"/>
                </a:lnTo>
                <a:lnTo>
                  <a:pt x="296644" y="160953"/>
                </a:lnTo>
                <a:cubicBezTo>
                  <a:pt x="296644" y="148683"/>
                  <a:pt x="286901" y="138578"/>
                  <a:pt x="274270" y="138578"/>
                </a:cubicBezTo>
                <a:lnTo>
                  <a:pt x="245038" y="138578"/>
                </a:lnTo>
                <a:lnTo>
                  <a:pt x="245038" y="143991"/>
                </a:lnTo>
                <a:cubicBezTo>
                  <a:pt x="245038" y="146879"/>
                  <a:pt x="242873" y="148683"/>
                  <a:pt x="240347" y="148683"/>
                </a:cubicBezTo>
                <a:cubicBezTo>
                  <a:pt x="237821" y="148683"/>
                  <a:pt x="235656" y="146879"/>
                  <a:pt x="235656" y="143991"/>
                </a:cubicBezTo>
                <a:lnTo>
                  <a:pt x="235656" y="138578"/>
                </a:lnTo>
                <a:lnTo>
                  <a:pt x="217612" y="138578"/>
                </a:lnTo>
                <a:cubicBezTo>
                  <a:pt x="208950" y="138578"/>
                  <a:pt x="201011" y="135330"/>
                  <a:pt x="194876" y="129195"/>
                </a:cubicBezTo>
                <a:lnTo>
                  <a:pt x="150488" y="85168"/>
                </a:lnTo>
                <a:cubicBezTo>
                  <a:pt x="147240" y="81559"/>
                  <a:pt x="141826" y="81559"/>
                  <a:pt x="138218" y="85168"/>
                </a:cubicBezTo>
                <a:close/>
                <a:moveTo>
                  <a:pt x="241118" y="71377"/>
                </a:moveTo>
                <a:cubicBezTo>
                  <a:pt x="230562" y="71377"/>
                  <a:pt x="222190" y="79750"/>
                  <a:pt x="222190" y="90306"/>
                </a:cubicBezTo>
                <a:cubicBezTo>
                  <a:pt x="222190" y="100862"/>
                  <a:pt x="230562" y="109599"/>
                  <a:pt x="241118" y="109599"/>
                </a:cubicBezTo>
                <a:cubicBezTo>
                  <a:pt x="251675" y="109599"/>
                  <a:pt x="260047" y="100862"/>
                  <a:pt x="260047" y="90306"/>
                </a:cubicBezTo>
                <a:cubicBezTo>
                  <a:pt x="260047" y="79750"/>
                  <a:pt x="251675" y="71377"/>
                  <a:pt x="241118" y="71377"/>
                </a:cubicBezTo>
                <a:close/>
                <a:moveTo>
                  <a:pt x="36386" y="68263"/>
                </a:moveTo>
                <a:lnTo>
                  <a:pt x="75971" y="68263"/>
                </a:lnTo>
                <a:cubicBezTo>
                  <a:pt x="78824" y="68263"/>
                  <a:pt x="80607" y="70380"/>
                  <a:pt x="80607" y="72849"/>
                </a:cubicBezTo>
                <a:cubicBezTo>
                  <a:pt x="80607" y="75319"/>
                  <a:pt x="78824" y="77435"/>
                  <a:pt x="75971" y="77435"/>
                </a:cubicBezTo>
                <a:lnTo>
                  <a:pt x="36386" y="77435"/>
                </a:lnTo>
                <a:cubicBezTo>
                  <a:pt x="33890" y="77435"/>
                  <a:pt x="31750" y="75319"/>
                  <a:pt x="31750" y="72849"/>
                </a:cubicBezTo>
                <a:cubicBezTo>
                  <a:pt x="31750" y="70380"/>
                  <a:pt x="33890" y="68263"/>
                  <a:pt x="36386" y="68263"/>
                </a:cubicBezTo>
                <a:close/>
                <a:moveTo>
                  <a:pt x="241118" y="61913"/>
                </a:moveTo>
                <a:cubicBezTo>
                  <a:pt x="256771" y="61913"/>
                  <a:pt x="269511" y="74653"/>
                  <a:pt x="269511" y="90306"/>
                </a:cubicBezTo>
                <a:cubicBezTo>
                  <a:pt x="269511" y="105959"/>
                  <a:pt x="256771" y="118699"/>
                  <a:pt x="241118" y="118699"/>
                </a:cubicBezTo>
                <a:cubicBezTo>
                  <a:pt x="225466" y="118699"/>
                  <a:pt x="212725" y="105959"/>
                  <a:pt x="212725" y="90306"/>
                </a:cubicBezTo>
                <a:cubicBezTo>
                  <a:pt x="212725" y="74653"/>
                  <a:pt x="225466" y="61913"/>
                  <a:pt x="241118" y="61913"/>
                </a:cubicBezTo>
                <a:close/>
                <a:moveTo>
                  <a:pt x="18405" y="0"/>
                </a:moveTo>
                <a:lnTo>
                  <a:pt x="287622" y="0"/>
                </a:lnTo>
                <a:cubicBezTo>
                  <a:pt x="297727" y="0"/>
                  <a:pt x="306027" y="8300"/>
                  <a:pt x="306027" y="18405"/>
                </a:cubicBezTo>
                <a:lnTo>
                  <a:pt x="306027" y="112956"/>
                </a:lnTo>
                <a:cubicBezTo>
                  <a:pt x="306027" y="115121"/>
                  <a:pt x="303862" y="117286"/>
                  <a:pt x="301336" y="117286"/>
                </a:cubicBezTo>
                <a:cubicBezTo>
                  <a:pt x="298810" y="117286"/>
                  <a:pt x="296644" y="115121"/>
                  <a:pt x="296644" y="112956"/>
                </a:cubicBezTo>
                <a:lnTo>
                  <a:pt x="296644" y="18405"/>
                </a:lnTo>
                <a:cubicBezTo>
                  <a:pt x="296644" y="13353"/>
                  <a:pt x="292675" y="9383"/>
                  <a:pt x="287622" y="9383"/>
                </a:cubicBezTo>
                <a:lnTo>
                  <a:pt x="18405" y="9383"/>
                </a:lnTo>
                <a:cubicBezTo>
                  <a:pt x="13352" y="9383"/>
                  <a:pt x="9383" y="13353"/>
                  <a:pt x="9383" y="18405"/>
                </a:cubicBezTo>
                <a:lnTo>
                  <a:pt x="9383" y="236377"/>
                </a:lnTo>
                <a:lnTo>
                  <a:pt x="201372" y="236377"/>
                </a:lnTo>
                <a:lnTo>
                  <a:pt x="201372" y="181884"/>
                </a:lnTo>
                <a:cubicBezTo>
                  <a:pt x="201372" y="176832"/>
                  <a:pt x="199567" y="172501"/>
                  <a:pt x="195959" y="168892"/>
                </a:cubicBezTo>
                <a:lnTo>
                  <a:pt x="131361" y="103934"/>
                </a:lnTo>
                <a:cubicBezTo>
                  <a:pt x="124504" y="97077"/>
                  <a:pt x="124504" y="85529"/>
                  <a:pt x="131361" y="78672"/>
                </a:cubicBezTo>
                <a:cubicBezTo>
                  <a:pt x="138579" y="71454"/>
                  <a:pt x="150127" y="71454"/>
                  <a:pt x="157344" y="78672"/>
                </a:cubicBezTo>
                <a:lnTo>
                  <a:pt x="201372" y="122339"/>
                </a:lnTo>
                <a:cubicBezTo>
                  <a:pt x="205702" y="127030"/>
                  <a:pt x="211477" y="129195"/>
                  <a:pt x="217612" y="129195"/>
                </a:cubicBezTo>
                <a:lnTo>
                  <a:pt x="274270" y="129195"/>
                </a:lnTo>
                <a:cubicBezTo>
                  <a:pt x="291592" y="129195"/>
                  <a:pt x="306027" y="143631"/>
                  <a:pt x="306027" y="160953"/>
                </a:cubicBezTo>
                <a:lnTo>
                  <a:pt x="306027" y="259834"/>
                </a:lnTo>
                <a:cubicBezTo>
                  <a:pt x="306027" y="269939"/>
                  <a:pt x="297727" y="278239"/>
                  <a:pt x="287622" y="278239"/>
                </a:cubicBezTo>
                <a:lnTo>
                  <a:pt x="193072" y="278239"/>
                </a:lnTo>
                <a:lnTo>
                  <a:pt x="202094" y="296644"/>
                </a:lnTo>
                <a:lnTo>
                  <a:pt x="226634" y="296644"/>
                </a:lnTo>
                <a:cubicBezTo>
                  <a:pt x="229160" y="296644"/>
                  <a:pt x="230964" y="298810"/>
                  <a:pt x="230964" y="301336"/>
                </a:cubicBezTo>
                <a:cubicBezTo>
                  <a:pt x="230964" y="303862"/>
                  <a:pt x="229160" y="306027"/>
                  <a:pt x="226634" y="306027"/>
                </a:cubicBezTo>
                <a:lnTo>
                  <a:pt x="199567" y="306027"/>
                </a:lnTo>
                <a:lnTo>
                  <a:pt x="106460" y="306027"/>
                </a:lnTo>
                <a:lnTo>
                  <a:pt x="79755" y="306027"/>
                </a:lnTo>
                <a:cubicBezTo>
                  <a:pt x="77229" y="306027"/>
                  <a:pt x="75064" y="303862"/>
                  <a:pt x="75064" y="301336"/>
                </a:cubicBezTo>
                <a:cubicBezTo>
                  <a:pt x="75064" y="298810"/>
                  <a:pt x="77229" y="296644"/>
                  <a:pt x="79755" y="296644"/>
                </a:cubicBezTo>
                <a:lnTo>
                  <a:pt x="103934" y="296644"/>
                </a:lnTo>
                <a:lnTo>
                  <a:pt x="112956" y="278239"/>
                </a:lnTo>
                <a:lnTo>
                  <a:pt x="18405" y="278239"/>
                </a:lnTo>
                <a:cubicBezTo>
                  <a:pt x="8300" y="278239"/>
                  <a:pt x="0" y="269939"/>
                  <a:pt x="0" y="259834"/>
                </a:cubicBezTo>
                <a:lnTo>
                  <a:pt x="0" y="241069"/>
                </a:lnTo>
                <a:lnTo>
                  <a:pt x="0" y="18405"/>
                </a:lnTo>
                <a:cubicBezTo>
                  <a:pt x="0" y="8300"/>
                  <a:pt x="8300" y="0"/>
                  <a:pt x="18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4000" dirty="0">
              <a:latin typeface="+mj-lt"/>
            </a:endParaRPr>
          </a:p>
        </p:txBody>
      </p:sp>
      <p:sp>
        <p:nvSpPr>
          <p:cNvPr id="60" name="Freeform 757">
            <a:extLst>
              <a:ext uri="{FF2B5EF4-FFF2-40B4-BE49-F238E27FC236}">
                <a16:creationId xmlns="" xmlns:a16="http://schemas.microsoft.com/office/drawing/2014/main" id="{E4F0511A-CFFF-CB4A-A2F3-E7A147F65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0620" y="11402546"/>
            <a:ext cx="574749" cy="574749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123422" y="278239"/>
                </a:moveTo>
                <a:lnTo>
                  <a:pt x="114039" y="296644"/>
                </a:lnTo>
                <a:lnTo>
                  <a:pt x="191989" y="296644"/>
                </a:lnTo>
                <a:lnTo>
                  <a:pt x="182606" y="278239"/>
                </a:lnTo>
                <a:lnTo>
                  <a:pt x="123422" y="278239"/>
                </a:lnTo>
                <a:close/>
                <a:moveTo>
                  <a:pt x="9383" y="245760"/>
                </a:moveTo>
                <a:lnTo>
                  <a:pt x="9383" y="259834"/>
                </a:lnTo>
                <a:cubicBezTo>
                  <a:pt x="9383" y="264887"/>
                  <a:pt x="13352" y="268856"/>
                  <a:pt x="18405" y="268856"/>
                </a:cubicBezTo>
                <a:lnTo>
                  <a:pt x="120535" y="268856"/>
                </a:lnTo>
                <a:lnTo>
                  <a:pt x="185493" y="268856"/>
                </a:lnTo>
                <a:lnTo>
                  <a:pt x="287622" y="268856"/>
                </a:lnTo>
                <a:cubicBezTo>
                  <a:pt x="292675" y="268856"/>
                  <a:pt x="296644" y="264887"/>
                  <a:pt x="296644" y="259834"/>
                </a:cubicBezTo>
                <a:lnTo>
                  <a:pt x="296644" y="245760"/>
                </a:lnTo>
                <a:lnTo>
                  <a:pt x="9383" y="245760"/>
                </a:lnTo>
                <a:close/>
                <a:moveTo>
                  <a:pt x="36457" y="198438"/>
                </a:moveTo>
                <a:lnTo>
                  <a:pt x="109593" y="198438"/>
                </a:lnTo>
                <a:cubicBezTo>
                  <a:pt x="112128" y="198438"/>
                  <a:pt x="113938" y="200555"/>
                  <a:pt x="113938" y="203024"/>
                </a:cubicBezTo>
                <a:cubicBezTo>
                  <a:pt x="113938" y="205494"/>
                  <a:pt x="112128" y="207610"/>
                  <a:pt x="109593" y="207610"/>
                </a:cubicBezTo>
                <a:lnTo>
                  <a:pt x="36457" y="207610"/>
                </a:lnTo>
                <a:cubicBezTo>
                  <a:pt x="33923" y="207610"/>
                  <a:pt x="31750" y="205494"/>
                  <a:pt x="31750" y="203024"/>
                </a:cubicBezTo>
                <a:cubicBezTo>
                  <a:pt x="31750" y="200555"/>
                  <a:pt x="33923" y="198438"/>
                  <a:pt x="36457" y="198438"/>
                </a:cubicBezTo>
                <a:close/>
                <a:moveTo>
                  <a:pt x="82444" y="166688"/>
                </a:moveTo>
                <a:lnTo>
                  <a:pt x="131511" y="166688"/>
                </a:lnTo>
                <a:cubicBezTo>
                  <a:pt x="134018" y="166688"/>
                  <a:pt x="136167" y="168805"/>
                  <a:pt x="136167" y="171274"/>
                </a:cubicBezTo>
                <a:cubicBezTo>
                  <a:pt x="136167" y="173744"/>
                  <a:pt x="134018" y="175860"/>
                  <a:pt x="131511" y="175860"/>
                </a:cubicBezTo>
                <a:lnTo>
                  <a:pt x="82444" y="175860"/>
                </a:lnTo>
                <a:cubicBezTo>
                  <a:pt x="79937" y="175860"/>
                  <a:pt x="77788" y="173744"/>
                  <a:pt x="77788" y="171274"/>
                </a:cubicBezTo>
                <a:cubicBezTo>
                  <a:pt x="77788" y="168805"/>
                  <a:pt x="79937" y="166688"/>
                  <a:pt x="82444" y="166688"/>
                </a:cubicBezTo>
                <a:close/>
                <a:moveTo>
                  <a:pt x="36495" y="166688"/>
                </a:moveTo>
                <a:lnTo>
                  <a:pt x="58391" y="166688"/>
                </a:lnTo>
                <a:cubicBezTo>
                  <a:pt x="60946" y="166688"/>
                  <a:pt x="63135" y="168805"/>
                  <a:pt x="63135" y="171274"/>
                </a:cubicBezTo>
                <a:cubicBezTo>
                  <a:pt x="63135" y="173744"/>
                  <a:pt x="60946" y="175860"/>
                  <a:pt x="58391" y="175860"/>
                </a:cubicBezTo>
                <a:lnTo>
                  <a:pt x="36495" y="175860"/>
                </a:lnTo>
                <a:cubicBezTo>
                  <a:pt x="33940" y="175860"/>
                  <a:pt x="31750" y="173744"/>
                  <a:pt x="31750" y="171274"/>
                </a:cubicBezTo>
                <a:cubicBezTo>
                  <a:pt x="31750" y="168805"/>
                  <a:pt x="33940" y="166688"/>
                  <a:pt x="36495" y="166688"/>
                </a:cubicBezTo>
                <a:close/>
                <a:moveTo>
                  <a:pt x="241124" y="157163"/>
                </a:moveTo>
                <a:cubicBezTo>
                  <a:pt x="243594" y="157163"/>
                  <a:pt x="245710" y="158947"/>
                  <a:pt x="245710" y="161444"/>
                </a:cubicBezTo>
                <a:lnTo>
                  <a:pt x="245710" y="215669"/>
                </a:lnTo>
                <a:cubicBezTo>
                  <a:pt x="245710" y="218166"/>
                  <a:pt x="243594" y="220306"/>
                  <a:pt x="241124" y="220306"/>
                </a:cubicBezTo>
                <a:cubicBezTo>
                  <a:pt x="238655" y="220306"/>
                  <a:pt x="236538" y="218166"/>
                  <a:pt x="236538" y="215669"/>
                </a:cubicBezTo>
                <a:lnTo>
                  <a:pt x="236538" y="161444"/>
                </a:lnTo>
                <a:cubicBezTo>
                  <a:pt x="236538" y="158947"/>
                  <a:pt x="238655" y="157163"/>
                  <a:pt x="241124" y="157163"/>
                </a:cubicBezTo>
                <a:close/>
                <a:moveTo>
                  <a:pt x="106347" y="133350"/>
                </a:moveTo>
                <a:lnTo>
                  <a:pt x="133001" y="133350"/>
                </a:lnTo>
                <a:cubicBezTo>
                  <a:pt x="135557" y="133350"/>
                  <a:pt x="137748" y="135467"/>
                  <a:pt x="137748" y="137936"/>
                </a:cubicBezTo>
                <a:cubicBezTo>
                  <a:pt x="137748" y="140406"/>
                  <a:pt x="135557" y="142522"/>
                  <a:pt x="133001" y="142522"/>
                </a:cubicBezTo>
                <a:lnTo>
                  <a:pt x="106347" y="142522"/>
                </a:lnTo>
                <a:cubicBezTo>
                  <a:pt x="103791" y="142522"/>
                  <a:pt x="101600" y="140406"/>
                  <a:pt x="101600" y="137936"/>
                </a:cubicBezTo>
                <a:cubicBezTo>
                  <a:pt x="101600" y="135467"/>
                  <a:pt x="103791" y="133350"/>
                  <a:pt x="106347" y="133350"/>
                </a:cubicBezTo>
                <a:close/>
                <a:moveTo>
                  <a:pt x="36397" y="133350"/>
                </a:moveTo>
                <a:lnTo>
                  <a:pt x="80721" y="133350"/>
                </a:lnTo>
                <a:cubicBezTo>
                  <a:pt x="83223" y="133350"/>
                  <a:pt x="85368" y="135467"/>
                  <a:pt x="85368" y="137936"/>
                </a:cubicBezTo>
                <a:cubicBezTo>
                  <a:pt x="85368" y="140406"/>
                  <a:pt x="83223" y="142522"/>
                  <a:pt x="80721" y="142522"/>
                </a:cubicBezTo>
                <a:lnTo>
                  <a:pt x="36397" y="142522"/>
                </a:lnTo>
                <a:cubicBezTo>
                  <a:pt x="33895" y="142522"/>
                  <a:pt x="31750" y="140406"/>
                  <a:pt x="31750" y="137936"/>
                </a:cubicBezTo>
                <a:cubicBezTo>
                  <a:pt x="31750" y="135467"/>
                  <a:pt x="33895" y="133350"/>
                  <a:pt x="36397" y="133350"/>
                </a:cubicBezTo>
                <a:close/>
                <a:moveTo>
                  <a:pt x="36457" y="101600"/>
                </a:moveTo>
                <a:lnTo>
                  <a:pt x="109593" y="101600"/>
                </a:lnTo>
                <a:cubicBezTo>
                  <a:pt x="112128" y="101600"/>
                  <a:pt x="113938" y="103717"/>
                  <a:pt x="113938" y="106186"/>
                </a:cubicBezTo>
                <a:cubicBezTo>
                  <a:pt x="113938" y="108656"/>
                  <a:pt x="112128" y="110772"/>
                  <a:pt x="109593" y="110772"/>
                </a:cubicBezTo>
                <a:lnTo>
                  <a:pt x="36457" y="110772"/>
                </a:lnTo>
                <a:cubicBezTo>
                  <a:pt x="33923" y="110772"/>
                  <a:pt x="31750" y="108656"/>
                  <a:pt x="31750" y="106186"/>
                </a:cubicBezTo>
                <a:cubicBezTo>
                  <a:pt x="31750" y="103717"/>
                  <a:pt x="33923" y="101600"/>
                  <a:pt x="36457" y="101600"/>
                </a:cubicBezTo>
                <a:close/>
                <a:moveTo>
                  <a:pt x="138218" y="85168"/>
                </a:moveTo>
                <a:cubicBezTo>
                  <a:pt x="134609" y="88777"/>
                  <a:pt x="134609" y="94190"/>
                  <a:pt x="138218" y="97438"/>
                </a:cubicBezTo>
                <a:lnTo>
                  <a:pt x="202455" y="162396"/>
                </a:lnTo>
                <a:cubicBezTo>
                  <a:pt x="207868" y="167449"/>
                  <a:pt x="210755" y="174306"/>
                  <a:pt x="210755" y="181884"/>
                </a:cubicBezTo>
                <a:lnTo>
                  <a:pt x="210755" y="236377"/>
                </a:lnTo>
                <a:lnTo>
                  <a:pt x="269578" y="236377"/>
                </a:lnTo>
                <a:lnTo>
                  <a:pt x="269578" y="165644"/>
                </a:lnTo>
                <a:cubicBezTo>
                  <a:pt x="269578" y="163118"/>
                  <a:pt x="271744" y="160953"/>
                  <a:pt x="274270" y="160953"/>
                </a:cubicBezTo>
                <a:cubicBezTo>
                  <a:pt x="276796" y="160953"/>
                  <a:pt x="278961" y="163118"/>
                  <a:pt x="278961" y="165644"/>
                </a:cubicBezTo>
                <a:lnTo>
                  <a:pt x="278961" y="236377"/>
                </a:lnTo>
                <a:lnTo>
                  <a:pt x="296644" y="236377"/>
                </a:lnTo>
                <a:lnTo>
                  <a:pt x="296644" y="160953"/>
                </a:lnTo>
                <a:cubicBezTo>
                  <a:pt x="296644" y="148683"/>
                  <a:pt x="286901" y="138578"/>
                  <a:pt x="274270" y="138578"/>
                </a:cubicBezTo>
                <a:lnTo>
                  <a:pt x="245038" y="138578"/>
                </a:lnTo>
                <a:lnTo>
                  <a:pt x="245038" y="143991"/>
                </a:lnTo>
                <a:cubicBezTo>
                  <a:pt x="245038" y="146879"/>
                  <a:pt x="242873" y="148683"/>
                  <a:pt x="240347" y="148683"/>
                </a:cubicBezTo>
                <a:cubicBezTo>
                  <a:pt x="237821" y="148683"/>
                  <a:pt x="235656" y="146879"/>
                  <a:pt x="235656" y="143991"/>
                </a:cubicBezTo>
                <a:lnTo>
                  <a:pt x="235656" y="138578"/>
                </a:lnTo>
                <a:lnTo>
                  <a:pt x="217612" y="138578"/>
                </a:lnTo>
                <a:cubicBezTo>
                  <a:pt x="208950" y="138578"/>
                  <a:pt x="201011" y="135330"/>
                  <a:pt x="194876" y="129195"/>
                </a:cubicBezTo>
                <a:lnTo>
                  <a:pt x="150488" y="85168"/>
                </a:lnTo>
                <a:cubicBezTo>
                  <a:pt x="147240" y="81559"/>
                  <a:pt x="141826" y="81559"/>
                  <a:pt x="138218" y="85168"/>
                </a:cubicBezTo>
                <a:close/>
                <a:moveTo>
                  <a:pt x="241118" y="71377"/>
                </a:moveTo>
                <a:cubicBezTo>
                  <a:pt x="230562" y="71377"/>
                  <a:pt x="222190" y="79750"/>
                  <a:pt x="222190" y="90306"/>
                </a:cubicBezTo>
                <a:cubicBezTo>
                  <a:pt x="222190" y="100862"/>
                  <a:pt x="230562" y="109599"/>
                  <a:pt x="241118" y="109599"/>
                </a:cubicBezTo>
                <a:cubicBezTo>
                  <a:pt x="251675" y="109599"/>
                  <a:pt x="260047" y="100862"/>
                  <a:pt x="260047" y="90306"/>
                </a:cubicBezTo>
                <a:cubicBezTo>
                  <a:pt x="260047" y="79750"/>
                  <a:pt x="251675" y="71377"/>
                  <a:pt x="241118" y="71377"/>
                </a:cubicBezTo>
                <a:close/>
                <a:moveTo>
                  <a:pt x="36386" y="68263"/>
                </a:moveTo>
                <a:lnTo>
                  <a:pt x="75971" y="68263"/>
                </a:lnTo>
                <a:cubicBezTo>
                  <a:pt x="78824" y="68263"/>
                  <a:pt x="80607" y="70380"/>
                  <a:pt x="80607" y="72849"/>
                </a:cubicBezTo>
                <a:cubicBezTo>
                  <a:pt x="80607" y="75319"/>
                  <a:pt x="78824" y="77435"/>
                  <a:pt x="75971" y="77435"/>
                </a:cubicBezTo>
                <a:lnTo>
                  <a:pt x="36386" y="77435"/>
                </a:lnTo>
                <a:cubicBezTo>
                  <a:pt x="33890" y="77435"/>
                  <a:pt x="31750" y="75319"/>
                  <a:pt x="31750" y="72849"/>
                </a:cubicBezTo>
                <a:cubicBezTo>
                  <a:pt x="31750" y="70380"/>
                  <a:pt x="33890" y="68263"/>
                  <a:pt x="36386" y="68263"/>
                </a:cubicBezTo>
                <a:close/>
                <a:moveTo>
                  <a:pt x="241118" y="61913"/>
                </a:moveTo>
                <a:cubicBezTo>
                  <a:pt x="256771" y="61913"/>
                  <a:pt x="269511" y="74653"/>
                  <a:pt x="269511" y="90306"/>
                </a:cubicBezTo>
                <a:cubicBezTo>
                  <a:pt x="269511" y="105959"/>
                  <a:pt x="256771" y="118699"/>
                  <a:pt x="241118" y="118699"/>
                </a:cubicBezTo>
                <a:cubicBezTo>
                  <a:pt x="225466" y="118699"/>
                  <a:pt x="212725" y="105959"/>
                  <a:pt x="212725" y="90306"/>
                </a:cubicBezTo>
                <a:cubicBezTo>
                  <a:pt x="212725" y="74653"/>
                  <a:pt x="225466" y="61913"/>
                  <a:pt x="241118" y="61913"/>
                </a:cubicBezTo>
                <a:close/>
                <a:moveTo>
                  <a:pt x="18405" y="0"/>
                </a:moveTo>
                <a:lnTo>
                  <a:pt x="287622" y="0"/>
                </a:lnTo>
                <a:cubicBezTo>
                  <a:pt x="297727" y="0"/>
                  <a:pt x="306027" y="8300"/>
                  <a:pt x="306027" y="18405"/>
                </a:cubicBezTo>
                <a:lnTo>
                  <a:pt x="306027" y="112956"/>
                </a:lnTo>
                <a:cubicBezTo>
                  <a:pt x="306027" y="115121"/>
                  <a:pt x="303862" y="117286"/>
                  <a:pt x="301336" y="117286"/>
                </a:cubicBezTo>
                <a:cubicBezTo>
                  <a:pt x="298810" y="117286"/>
                  <a:pt x="296644" y="115121"/>
                  <a:pt x="296644" y="112956"/>
                </a:cubicBezTo>
                <a:lnTo>
                  <a:pt x="296644" y="18405"/>
                </a:lnTo>
                <a:cubicBezTo>
                  <a:pt x="296644" y="13353"/>
                  <a:pt x="292675" y="9383"/>
                  <a:pt x="287622" y="9383"/>
                </a:cubicBezTo>
                <a:lnTo>
                  <a:pt x="18405" y="9383"/>
                </a:lnTo>
                <a:cubicBezTo>
                  <a:pt x="13352" y="9383"/>
                  <a:pt x="9383" y="13353"/>
                  <a:pt x="9383" y="18405"/>
                </a:cubicBezTo>
                <a:lnTo>
                  <a:pt x="9383" y="236377"/>
                </a:lnTo>
                <a:lnTo>
                  <a:pt x="201372" y="236377"/>
                </a:lnTo>
                <a:lnTo>
                  <a:pt x="201372" y="181884"/>
                </a:lnTo>
                <a:cubicBezTo>
                  <a:pt x="201372" y="176832"/>
                  <a:pt x="199567" y="172501"/>
                  <a:pt x="195959" y="168892"/>
                </a:cubicBezTo>
                <a:lnTo>
                  <a:pt x="131361" y="103934"/>
                </a:lnTo>
                <a:cubicBezTo>
                  <a:pt x="124504" y="97077"/>
                  <a:pt x="124504" y="85529"/>
                  <a:pt x="131361" y="78672"/>
                </a:cubicBezTo>
                <a:cubicBezTo>
                  <a:pt x="138579" y="71454"/>
                  <a:pt x="150127" y="71454"/>
                  <a:pt x="157344" y="78672"/>
                </a:cubicBezTo>
                <a:lnTo>
                  <a:pt x="201372" y="122339"/>
                </a:lnTo>
                <a:cubicBezTo>
                  <a:pt x="205702" y="127030"/>
                  <a:pt x="211477" y="129195"/>
                  <a:pt x="217612" y="129195"/>
                </a:cubicBezTo>
                <a:lnTo>
                  <a:pt x="274270" y="129195"/>
                </a:lnTo>
                <a:cubicBezTo>
                  <a:pt x="291592" y="129195"/>
                  <a:pt x="306027" y="143631"/>
                  <a:pt x="306027" y="160953"/>
                </a:cubicBezTo>
                <a:lnTo>
                  <a:pt x="306027" y="259834"/>
                </a:lnTo>
                <a:cubicBezTo>
                  <a:pt x="306027" y="269939"/>
                  <a:pt x="297727" y="278239"/>
                  <a:pt x="287622" y="278239"/>
                </a:cubicBezTo>
                <a:lnTo>
                  <a:pt x="193072" y="278239"/>
                </a:lnTo>
                <a:lnTo>
                  <a:pt x="202094" y="296644"/>
                </a:lnTo>
                <a:lnTo>
                  <a:pt x="226634" y="296644"/>
                </a:lnTo>
                <a:cubicBezTo>
                  <a:pt x="229160" y="296644"/>
                  <a:pt x="230964" y="298810"/>
                  <a:pt x="230964" y="301336"/>
                </a:cubicBezTo>
                <a:cubicBezTo>
                  <a:pt x="230964" y="303862"/>
                  <a:pt x="229160" y="306027"/>
                  <a:pt x="226634" y="306027"/>
                </a:cubicBezTo>
                <a:lnTo>
                  <a:pt x="199567" y="306027"/>
                </a:lnTo>
                <a:lnTo>
                  <a:pt x="106460" y="306027"/>
                </a:lnTo>
                <a:lnTo>
                  <a:pt x="79755" y="306027"/>
                </a:lnTo>
                <a:cubicBezTo>
                  <a:pt x="77229" y="306027"/>
                  <a:pt x="75064" y="303862"/>
                  <a:pt x="75064" y="301336"/>
                </a:cubicBezTo>
                <a:cubicBezTo>
                  <a:pt x="75064" y="298810"/>
                  <a:pt x="77229" y="296644"/>
                  <a:pt x="79755" y="296644"/>
                </a:cubicBezTo>
                <a:lnTo>
                  <a:pt x="103934" y="296644"/>
                </a:lnTo>
                <a:lnTo>
                  <a:pt x="112956" y="278239"/>
                </a:lnTo>
                <a:lnTo>
                  <a:pt x="18405" y="278239"/>
                </a:lnTo>
                <a:cubicBezTo>
                  <a:pt x="8300" y="278239"/>
                  <a:pt x="0" y="269939"/>
                  <a:pt x="0" y="259834"/>
                </a:cubicBezTo>
                <a:lnTo>
                  <a:pt x="0" y="241069"/>
                </a:lnTo>
                <a:lnTo>
                  <a:pt x="0" y="18405"/>
                </a:lnTo>
                <a:cubicBezTo>
                  <a:pt x="0" y="8300"/>
                  <a:pt x="8300" y="0"/>
                  <a:pt x="18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4000" dirty="0">
              <a:latin typeface="+mj-lt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82" y="3608809"/>
            <a:ext cx="7178915" cy="951900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232EB61-D486-1C4C-84BA-6902028EBFC9}"/>
              </a:ext>
            </a:extLst>
          </p:cNvPr>
          <p:cNvSpPr txBox="1"/>
          <p:nvPr/>
        </p:nvSpPr>
        <p:spPr>
          <a:xfrm>
            <a:off x="1162853" y="216190"/>
            <a:ext cx="17317464" cy="2154387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6700" b="1" dirty="0">
                <a:solidFill>
                  <a:schemeClr val="tx2"/>
                </a:solidFill>
                <a:latin typeface="+mj-lt"/>
                <a:cs typeface="Poppins" pitchFamily="2" charset="77"/>
              </a:rPr>
              <a:t>ОПЕРЕЖАЮЩАЯ ПРОФЕССИОНАЛЬНАЯ </a:t>
            </a:r>
            <a:endParaRPr lang="ru-RU" sz="6700" b="1" dirty="0" smtClean="0">
              <a:solidFill>
                <a:schemeClr val="tx2"/>
              </a:solidFill>
              <a:latin typeface="+mj-lt"/>
              <a:cs typeface="Poppins" pitchFamily="2" charset="77"/>
            </a:endParaRPr>
          </a:p>
          <a:p>
            <a:r>
              <a:rPr lang="ru-RU" sz="6700" b="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ПОДГОТОВКА</a:t>
            </a:r>
            <a:r>
              <a:rPr lang="ru-RU" sz="6700" b="1" dirty="0">
                <a:solidFill>
                  <a:schemeClr val="tx2"/>
                </a:solidFill>
                <a:latin typeface="+mj-lt"/>
                <a:cs typeface="Poppins" pitchFamily="2" charset="77"/>
              </a:rPr>
              <a:t>. </a:t>
            </a:r>
            <a:r>
              <a:rPr lang="ru-RU" sz="6700" b="1" dirty="0">
                <a:solidFill>
                  <a:srgbClr val="F69945"/>
                </a:solidFill>
                <a:latin typeface="+mj-lt"/>
                <a:cs typeface="Poppins" pitchFamily="2" charset="77"/>
              </a:rPr>
              <a:t>ЦИФРОВОЙ КУРАТОР</a:t>
            </a:r>
            <a:endParaRPr lang="ru-RU" sz="6700" b="1" dirty="0">
              <a:solidFill>
                <a:srgbClr val="F69945"/>
              </a:solidFill>
              <a:latin typeface="+mj-lt"/>
              <a:cs typeface="Poppins" pitchFamily="2" charset="77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516078"/>
            <a:ext cx="4745745" cy="7193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4336" y="3621192"/>
            <a:ext cx="544804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r">
              <a:spcAft>
                <a:spcPts val="0"/>
              </a:spcAft>
              <a:tabLst>
                <a:tab pos="630555" algn="l"/>
              </a:tabLst>
            </a:pPr>
            <a:r>
              <a:rPr lang="ru-RU" sz="3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marL="457200" indent="450215" algn="r">
              <a:spcAft>
                <a:spcPts val="0"/>
              </a:spcAft>
              <a:tabLst>
                <a:tab pos="630555" algn="l"/>
              </a:tabLst>
            </a:pPr>
            <a:r>
              <a:rPr lang="ru-RU" sz="3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3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кадров, осуществляющих консультирование по вопросам применения информационно-коммуникационных технологий в различных сферах жизни, содействие развитию цифровой грамотности различных групп населения.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75497" y="3744584"/>
            <a:ext cx="518940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Реализаторы </a:t>
            </a:r>
            <a:r>
              <a:rPr lang="ru-RU" sz="36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 – Центры опережающей профессиональной подготовки Бурятии, Забайкальского края и Иркутской области</a:t>
            </a:r>
          </a:p>
          <a:p>
            <a:endParaRPr lang="ru-RU" sz="3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Ключевой эффект:</a:t>
            </a:r>
          </a:p>
          <a:p>
            <a:r>
              <a:rPr lang="ru-RU" sz="3600" dirty="0" smtClean="0"/>
              <a:t>повышение </a:t>
            </a:r>
            <a:r>
              <a:rPr lang="ru-RU" sz="3600" dirty="0"/>
              <a:t>уровня цифровой грамотности у различных групп </a:t>
            </a:r>
            <a:r>
              <a:rPr lang="ru-RU" sz="3600" dirty="0" smtClean="0"/>
              <a:t>населения</a:t>
            </a:r>
            <a:endParaRPr lang="ru-RU" sz="36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">
            <a:extLst>
              <a:ext uri="{FF2B5EF4-FFF2-40B4-BE49-F238E27FC236}">
                <a16:creationId xmlns="" xmlns:a16="http://schemas.microsoft.com/office/drawing/2014/main" id="{62EF2DE8-D713-3046-9EB2-D375BC456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492" y="6365712"/>
            <a:ext cx="7227793" cy="4375364"/>
          </a:xfrm>
          <a:custGeom>
            <a:avLst/>
            <a:gdLst>
              <a:gd name="T0" fmla="*/ 10013 w 10380"/>
              <a:gd name="T1" fmla="*/ 0 h 6284"/>
              <a:gd name="T2" fmla="*/ 366 w 10380"/>
              <a:gd name="T3" fmla="*/ 0 h 6284"/>
              <a:gd name="T4" fmla="*/ 366 w 10380"/>
              <a:gd name="T5" fmla="*/ 0 h 6284"/>
              <a:gd name="T6" fmla="*/ 0 w 10380"/>
              <a:gd name="T7" fmla="*/ 366 h 6284"/>
              <a:gd name="T8" fmla="*/ 0 w 10380"/>
              <a:gd name="T9" fmla="*/ 6283 h 6284"/>
              <a:gd name="T10" fmla="*/ 10379 w 10380"/>
              <a:gd name="T11" fmla="*/ 6283 h 6284"/>
              <a:gd name="T12" fmla="*/ 10379 w 10380"/>
              <a:gd name="T13" fmla="*/ 366 h 6284"/>
              <a:gd name="T14" fmla="*/ 10379 w 10380"/>
              <a:gd name="T15" fmla="*/ 366 h 6284"/>
              <a:gd name="T16" fmla="*/ 10013 w 10380"/>
              <a:gd name="T17" fmla="*/ 0 h 6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0" h="6284">
                <a:moveTo>
                  <a:pt x="10013" y="0"/>
                </a:moveTo>
                <a:lnTo>
                  <a:pt x="366" y="0"/>
                </a:lnTo>
                <a:lnTo>
                  <a:pt x="366" y="0"/>
                </a:lnTo>
                <a:cubicBezTo>
                  <a:pt x="164" y="0"/>
                  <a:pt x="0" y="163"/>
                  <a:pt x="0" y="366"/>
                </a:cubicBezTo>
                <a:lnTo>
                  <a:pt x="0" y="6283"/>
                </a:lnTo>
                <a:lnTo>
                  <a:pt x="10379" y="6283"/>
                </a:lnTo>
                <a:lnTo>
                  <a:pt x="10379" y="366"/>
                </a:lnTo>
                <a:lnTo>
                  <a:pt x="10379" y="366"/>
                </a:lnTo>
                <a:cubicBezTo>
                  <a:pt x="10379" y="163"/>
                  <a:pt x="10215" y="0"/>
                  <a:pt x="10013" y="0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="" xmlns:a16="http://schemas.microsoft.com/office/drawing/2014/main" id="{91578B73-8E09-2B4A-B9D6-0178A4AC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084" y="6740304"/>
            <a:ext cx="6475539" cy="3623108"/>
          </a:xfrm>
          <a:custGeom>
            <a:avLst/>
            <a:gdLst>
              <a:gd name="T0" fmla="*/ 0 w 9300"/>
              <a:gd name="T1" fmla="*/ 0 h 5205"/>
              <a:gd name="T2" fmla="*/ 9299 w 9300"/>
              <a:gd name="T3" fmla="*/ 0 h 5205"/>
              <a:gd name="T4" fmla="*/ 9299 w 9300"/>
              <a:gd name="T5" fmla="*/ 5204 h 5205"/>
              <a:gd name="T6" fmla="*/ 0 w 9300"/>
              <a:gd name="T7" fmla="*/ 5204 h 5205"/>
              <a:gd name="T8" fmla="*/ 0 w 9300"/>
              <a:gd name="T9" fmla="*/ 0 h 5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00" h="5205">
                <a:moveTo>
                  <a:pt x="0" y="0"/>
                </a:moveTo>
                <a:lnTo>
                  <a:pt x="9299" y="0"/>
                </a:lnTo>
                <a:lnTo>
                  <a:pt x="9299" y="5204"/>
                </a:lnTo>
                <a:lnTo>
                  <a:pt x="0" y="5204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7EF528CC-DF6D-DA48-98B6-3D9C27EA5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492" y="10741076"/>
            <a:ext cx="7227793" cy="801381"/>
          </a:xfrm>
          <a:custGeom>
            <a:avLst/>
            <a:gdLst>
              <a:gd name="T0" fmla="*/ 0 w 10380"/>
              <a:gd name="T1" fmla="*/ 784 h 1151"/>
              <a:gd name="T2" fmla="*/ 0 w 10380"/>
              <a:gd name="T3" fmla="*/ 784 h 1151"/>
              <a:gd name="T4" fmla="*/ 366 w 10380"/>
              <a:gd name="T5" fmla="*/ 1150 h 1151"/>
              <a:gd name="T6" fmla="*/ 10013 w 10380"/>
              <a:gd name="T7" fmla="*/ 1150 h 1151"/>
              <a:gd name="T8" fmla="*/ 10013 w 10380"/>
              <a:gd name="T9" fmla="*/ 1150 h 1151"/>
              <a:gd name="T10" fmla="*/ 10379 w 10380"/>
              <a:gd name="T11" fmla="*/ 784 h 1151"/>
              <a:gd name="T12" fmla="*/ 10379 w 10380"/>
              <a:gd name="T13" fmla="*/ 0 h 1151"/>
              <a:gd name="T14" fmla="*/ 0 w 10380"/>
              <a:gd name="T15" fmla="*/ 0 h 1151"/>
              <a:gd name="T16" fmla="*/ 0 w 10380"/>
              <a:gd name="T17" fmla="*/ 784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0" h="1151">
                <a:moveTo>
                  <a:pt x="0" y="784"/>
                </a:moveTo>
                <a:lnTo>
                  <a:pt x="0" y="784"/>
                </a:lnTo>
                <a:cubicBezTo>
                  <a:pt x="0" y="986"/>
                  <a:pt x="164" y="1150"/>
                  <a:pt x="366" y="1150"/>
                </a:cubicBezTo>
                <a:lnTo>
                  <a:pt x="10013" y="1150"/>
                </a:lnTo>
                <a:lnTo>
                  <a:pt x="10013" y="1150"/>
                </a:lnTo>
                <a:cubicBezTo>
                  <a:pt x="10215" y="1150"/>
                  <a:pt x="10379" y="986"/>
                  <a:pt x="10379" y="784"/>
                </a:cubicBezTo>
                <a:lnTo>
                  <a:pt x="10379" y="0"/>
                </a:lnTo>
                <a:lnTo>
                  <a:pt x="0" y="0"/>
                </a:lnTo>
                <a:lnTo>
                  <a:pt x="0" y="784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="" xmlns:a16="http://schemas.microsoft.com/office/drawing/2014/main" id="{EAEE46DA-C285-394F-BB06-F25B898D9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853" y="11029696"/>
            <a:ext cx="218000" cy="218000"/>
          </a:xfrm>
          <a:custGeom>
            <a:avLst/>
            <a:gdLst>
              <a:gd name="T0" fmla="*/ 312 w 313"/>
              <a:gd name="T1" fmla="*/ 156 h 314"/>
              <a:gd name="T2" fmla="*/ 312 w 313"/>
              <a:gd name="T3" fmla="*/ 156 h 314"/>
              <a:gd name="T4" fmla="*/ 156 w 313"/>
              <a:gd name="T5" fmla="*/ 313 h 314"/>
              <a:gd name="T6" fmla="*/ 156 w 313"/>
              <a:gd name="T7" fmla="*/ 313 h 314"/>
              <a:gd name="T8" fmla="*/ 0 w 313"/>
              <a:gd name="T9" fmla="*/ 156 h 314"/>
              <a:gd name="T10" fmla="*/ 0 w 313"/>
              <a:gd name="T11" fmla="*/ 156 h 314"/>
              <a:gd name="T12" fmla="*/ 156 w 313"/>
              <a:gd name="T13" fmla="*/ 0 h 314"/>
              <a:gd name="T14" fmla="*/ 156 w 313"/>
              <a:gd name="T15" fmla="*/ 0 h 314"/>
              <a:gd name="T16" fmla="*/ 312 w 313"/>
              <a:gd name="T17" fmla="*/ 15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14">
                <a:moveTo>
                  <a:pt x="312" y="156"/>
                </a:moveTo>
                <a:lnTo>
                  <a:pt x="312" y="156"/>
                </a:lnTo>
                <a:cubicBezTo>
                  <a:pt x="312" y="243"/>
                  <a:pt x="242" y="313"/>
                  <a:pt x="156" y="313"/>
                </a:cubicBezTo>
                <a:lnTo>
                  <a:pt x="156" y="313"/>
                </a:lnTo>
                <a:cubicBezTo>
                  <a:pt x="70" y="313"/>
                  <a:pt x="0" y="243"/>
                  <a:pt x="0" y="156"/>
                </a:cubicBez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lnTo>
                  <a:pt x="156" y="0"/>
                </a:lnTo>
                <a:cubicBezTo>
                  <a:pt x="242" y="0"/>
                  <a:pt x="312" y="70"/>
                  <a:pt x="312" y="156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763B811E-2302-734A-BB15-77D3164B3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0386" y="11539387"/>
            <a:ext cx="1308003" cy="712340"/>
          </a:xfrm>
          <a:custGeom>
            <a:avLst/>
            <a:gdLst>
              <a:gd name="T0" fmla="*/ 1877 w 1878"/>
              <a:gd name="T1" fmla="*/ 0 h 1023"/>
              <a:gd name="T2" fmla="*/ 0 w 1878"/>
              <a:gd name="T3" fmla="*/ 0 h 1023"/>
              <a:gd name="T4" fmla="*/ 0 w 1878"/>
              <a:gd name="T5" fmla="*/ 1022 h 1023"/>
              <a:gd name="T6" fmla="*/ 1877 w 1878"/>
              <a:gd name="T7" fmla="*/ 1022 h 1023"/>
              <a:gd name="T8" fmla="*/ 1877 w 1878"/>
              <a:gd name="T9" fmla="*/ 0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8" h="1023">
                <a:moveTo>
                  <a:pt x="1877" y="0"/>
                </a:moveTo>
                <a:lnTo>
                  <a:pt x="0" y="0"/>
                </a:lnTo>
                <a:lnTo>
                  <a:pt x="0" y="1022"/>
                </a:lnTo>
                <a:lnTo>
                  <a:pt x="1877" y="1022"/>
                </a:lnTo>
                <a:lnTo>
                  <a:pt x="1877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="" xmlns:a16="http://schemas.microsoft.com/office/drawing/2014/main" id="{5B1F8C85-D450-164A-A587-C54107FCC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0386" y="11539387"/>
            <a:ext cx="1308003" cy="218000"/>
          </a:xfrm>
          <a:custGeom>
            <a:avLst/>
            <a:gdLst>
              <a:gd name="T0" fmla="*/ 1877 w 1878"/>
              <a:gd name="T1" fmla="*/ 313 h 314"/>
              <a:gd name="T2" fmla="*/ 0 w 1878"/>
              <a:gd name="T3" fmla="*/ 313 h 314"/>
              <a:gd name="T4" fmla="*/ 0 w 1878"/>
              <a:gd name="T5" fmla="*/ 0 h 314"/>
              <a:gd name="T6" fmla="*/ 1877 w 1878"/>
              <a:gd name="T7" fmla="*/ 0 h 314"/>
              <a:gd name="T8" fmla="*/ 1877 w 1878"/>
              <a:gd name="T9" fmla="*/ 31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8" h="314">
                <a:moveTo>
                  <a:pt x="1877" y="313"/>
                </a:moveTo>
                <a:lnTo>
                  <a:pt x="0" y="313"/>
                </a:lnTo>
                <a:lnTo>
                  <a:pt x="0" y="0"/>
                </a:lnTo>
                <a:lnTo>
                  <a:pt x="1877" y="0"/>
                </a:lnTo>
                <a:lnTo>
                  <a:pt x="1877" y="313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="" xmlns:a16="http://schemas.microsoft.com/office/drawing/2014/main" id="{4ACA5146-CE0E-804A-9FAF-3EF82FB70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3684" y="6525375"/>
            <a:ext cx="58337" cy="58340"/>
          </a:xfrm>
          <a:custGeom>
            <a:avLst/>
            <a:gdLst>
              <a:gd name="T0" fmla="*/ 84 w 85"/>
              <a:gd name="T1" fmla="*/ 42 h 85"/>
              <a:gd name="T2" fmla="*/ 84 w 85"/>
              <a:gd name="T3" fmla="*/ 42 h 85"/>
              <a:gd name="T4" fmla="*/ 42 w 85"/>
              <a:gd name="T5" fmla="*/ 0 h 85"/>
              <a:gd name="T6" fmla="*/ 42 w 85"/>
              <a:gd name="T7" fmla="*/ 0 h 85"/>
              <a:gd name="T8" fmla="*/ 0 w 85"/>
              <a:gd name="T9" fmla="*/ 42 h 85"/>
              <a:gd name="T10" fmla="*/ 0 w 85"/>
              <a:gd name="T11" fmla="*/ 42 h 85"/>
              <a:gd name="T12" fmla="*/ 42 w 85"/>
              <a:gd name="T13" fmla="*/ 84 h 85"/>
              <a:gd name="T14" fmla="*/ 42 w 85"/>
              <a:gd name="T15" fmla="*/ 84 h 85"/>
              <a:gd name="T16" fmla="*/ 84 w 85"/>
              <a:gd name="T17" fmla="*/ 4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85">
                <a:moveTo>
                  <a:pt x="84" y="42"/>
                </a:moveTo>
                <a:lnTo>
                  <a:pt x="84" y="42"/>
                </a:lnTo>
                <a:cubicBezTo>
                  <a:pt x="84" y="19"/>
                  <a:pt x="65" y="0"/>
                  <a:pt x="42" y="0"/>
                </a:cubicBezTo>
                <a:lnTo>
                  <a:pt x="42" y="0"/>
                </a:lnTo>
                <a:cubicBezTo>
                  <a:pt x="19" y="0"/>
                  <a:pt x="0" y="19"/>
                  <a:pt x="0" y="42"/>
                </a:cubicBezTo>
                <a:lnTo>
                  <a:pt x="0" y="42"/>
                </a:lnTo>
                <a:cubicBezTo>
                  <a:pt x="0" y="65"/>
                  <a:pt x="19" y="84"/>
                  <a:pt x="42" y="84"/>
                </a:cubicBezTo>
                <a:lnTo>
                  <a:pt x="42" y="84"/>
                </a:lnTo>
                <a:cubicBezTo>
                  <a:pt x="65" y="84"/>
                  <a:pt x="84" y="65"/>
                  <a:pt x="84" y="42"/>
                </a:cubicBezTo>
              </a:path>
            </a:pathLst>
          </a:custGeom>
          <a:solidFill>
            <a:srgbClr val="333E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="" xmlns:a16="http://schemas.microsoft.com/office/drawing/2014/main" id="{B1DF892A-8B36-5D47-A304-D2DD28D3D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825" y="6531515"/>
            <a:ext cx="49127" cy="49127"/>
          </a:xfrm>
          <a:custGeom>
            <a:avLst/>
            <a:gdLst>
              <a:gd name="T0" fmla="*/ 70 w 71"/>
              <a:gd name="T1" fmla="*/ 35 h 71"/>
              <a:gd name="T2" fmla="*/ 70 w 71"/>
              <a:gd name="T3" fmla="*/ 35 h 71"/>
              <a:gd name="T4" fmla="*/ 35 w 71"/>
              <a:gd name="T5" fmla="*/ 0 h 71"/>
              <a:gd name="T6" fmla="*/ 35 w 71"/>
              <a:gd name="T7" fmla="*/ 0 h 71"/>
              <a:gd name="T8" fmla="*/ 0 w 71"/>
              <a:gd name="T9" fmla="*/ 35 h 71"/>
              <a:gd name="T10" fmla="*/ 0 w 71"/>
              <a:gd name="T11" fmla="*/ 35 h 71"/>
              <a:gd name="T12" fmla="*/ 35 w 71"/>
              <a:gd name="T13" fmla="*/ 70 h 71"/>
              <a:gd name="T14" fmla="*/ 35 w 71"/>
              <a:gd name="T15" fmla="*/ 70 h 71"/>
              <a:gd name="T16" fmla="*/ 70 w 71"/>
              <a:gd name="T17" fmla="*/ 3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71">
                <a:moveTo>
                  <a:pt x="70" y="35"/>
                </a:moveTo>
                <a:lnTo>
                  <a:pt x="70" y="35"/>
                </a:lnTo>
                <a:cubicBezTo>
                  <a:pt x="70" y="16"/>
                  <a:pt x="54" y="0"/>
                  <a:pt x="35" y="0"/>
                </a:cubicBezTo>
                <a:lnTo>
                  <a:pt x="35" y="0"/>
                </a:lnTo>
                <a:cubicBezTo>
                  <a:pt x="16" y="0"/>
                  <a:pt x="0" y="16"/>
                  <a:pt x="0" y="35"/>
                </a:cubicBezTo>
                <a:lnTo>
                  <a:pt x="0" y="35"/>
                </a:lnTo>
                <a:cubicBezTo>
                  <a:pt x="0" y="54"/>
                  <a:pt x="16" y="70"/>
                  <a:pt x="35" y="70"/>
                </a:cubicBezTo>
                <a:lnTo>
                  <a:pt x="35" y="70"/>
                </a:lnTo>
                <a:cubicBezTo>
                  <a:pt x="54" y="70"/>
                  <a:pt x="70" y="54"/>
                  <a:pt x="70" y="35"/>
                </a:cubicBezTo>
              </a:path>
            </a:pathLst>
          </a:custGeom>
          <a:solidFill>
            <a:srgbClr val="1E25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="" xmlns:a16="http://schemas.microsoft.com/office/drawing/2014/main" id="{E96628D4-6432-C449-8453-171F4DB9E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966" y="6537655"/>
            <a:ext cx="36846" cy="36846"/>
          </a:xfrm>
          <a:custGeom>
            <a:avLst/>
            <a:gdLst>
              <a:gd name="T0" fmla="*/ 52 w 53"/>
              <a:gd name="T1" fmla="*/ 25 h 52"/>
              <a:gd name="T2" fmla="*/ 52 w 53"/>
              <a:gd name="T3" fmla="*/ 25 h 52"/>
              <a:gd name="T4" fmla="*/ 26 w 53"/>
              <a:gd name="T5" fmla="*/ 0 h 52"/>
              <a:gd name="T6" fmla="*/ 26 w 53"/>
              <a:gd name="T7" fmla="*/ 0 h 52"/>
              <a:gd name="T8" fmla="*/ 0 w 53"/>
              <a:gd name="T9" fmla="*/ 25 h 52"/>
              <a:gd name="T10" fmla="*/ 0 w 53"/>
              <a:gd name="T11" fmla="*/ 25 h 52"/>
              <a:gd name="T12" fmla="*/ 26 w 53"/>
              <a:gd name="T13" fmla="*/ 51 h 52"/>
              <a:gd name="T14" fmla="*/ 26 w 53"/>
              <a:gd name="T15" fmla="*/ 51 h 52"/>
              <a:gd name="T16" fmla="*/ 52 w 53"/>
              <a:gd name="T17" fmla="*/ 2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52">
                <a:moveTo>
                  <a:pt x="52" y="25"/>
                </a:moveTo>
                <a:lnTo>
                  <a:pt x="52" y="25"/>
                </a:lnTo>
                <a:cubicBezTo>
                  <a:pt x="52" y="11"/>
                  <a:pt x="40" y="0"/>
                  <a:pt x="26" y="0"/>
                </a:cubicBezTo>
                <a:lnTo>
                  <a:pt x="26" y="0"/>
                </a:lnTo>
                <a:cubicBezTo>
                  <a:pt x="12" y="0"/>
                  <a:pt x="0" y="11"/>
                  <a:pt x="0" y="25"/>
                </a:cubicBezTo>
                <a:lnTo>
                  <a:pt x="0" y="25"/>
                </a:lnTo>
                <a:cubicBezTo>
                  <a:pt x="0" y="40"/>
                  <a:pt x="12" y="51"/>
                  <a:pt x="26" y="51"/>
                </a:cubicBezTo>
                <a:lnTo>
                  <a:pt x="26" y="51"/>
                </a:lnTo>
                <a:cubicBezTo>
                  <a:pt x="40" y="51"/>
                  <a:pt x="52" y="40"/>
                  <a:pt x="52" y="25"/>
                </a:cubicBezTo>
              </a:path>
            </a:pathLst>
          </a:custGeom>
          <a:solidFill>
            <a:srgbClr val="0037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="" xmlns:a16="http://schemas.microsoft.com/office/drawing/2014/main" id="{BEA209AB-2A5F-904E-9D8F-54D8B2FB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107" y="6543797"/>
            <a:ext cx="24563" cy="24563"/>
          </a:xfrm>
          <a:custGeom>
            <a:avLst/>
            <a:gdLst>
              <a:gd name="T0" fmla="*/ 36 w 37"/>
              <a:gd name="T1" fmla="*/ 18 h 37"/>
              <a:gd name="T2" fmla="*/ 36 w 37"/>
              <a:gd name="T3" fmla="*/ 18 h 37"/>
              <a:gd name="T4" fmla="*/ 18 w 37"/>
              <a:gd name="T5" fmla="*/ 0 h 37"/>
              <a:gd name="T6" fmla="*/ 18 w 37"/>
              <a:gd name="T7" fmla="*/ 0 h 37"/>
              <a:gd name="T8" fmla="*/ 0 w 37"/>
              <a:gd name="T9" fmla="*/ 18 h 37"/>
              <a:gd name="T10" fmla="*/ 0 w 37"/>
              <a:gd name="T11" fmla="*/ 18 h 37"/>
              <a:gd name="T12" fmla="*/ 18 w 37"/>
              <a:gd name="T13" fmla="*/ 36 h 37"/>
              <a:gd name="T14" fmla="*/ 18 w 37"/>
              <a:gd name="T15" fmla="*/ 36 h 37"/>
              <a:gd name="T16" fmla="*/ 36 w 37"/>
              <a:gd name="T17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7">
                <a:moveTo>
                  <a:pt x="36" y="18"/>
                </a:moveTo>
                <a:lnTo>
                  <a:pt x="36" y="18"/>
                </a:lnTo>
                <a:cubicBezTo>
                  <a:pt x="36" y="8"/>
                  <a:pt x="28" y="0"/>
                  <a:pt x="18" y="0"/>
                </a:cubicBezTo>
                <a:lnTo>
                  <a:pt x="18" y="0"/>
                </a:lnTo>
                <a:cubicBezTo>
                  <a:pt x="8" y="0"/>
                  <a:pt x="0" y="8"/>
                  <a:pt x="0" y="18"/>
                </a:cubicBezTo>
                <a:lnTo>
                  <a:pt x="0" y="18"/>
                </a:lnTo>
                <a:cubicBezTo>
                  <a:pt x="0" y="28"/>
                  <a:pt x="8" y="36"/>
                  <a:pt x="18" y="36"/>
                </a:cubicBezTo>
                <a:lnTo>
                  <a:pt x="18" y="36"/>
                </a:lnTo>
                <a:cubicBezTo>
                  <a:pt x="28" y="36"/>
                  <a:pt x="36" y="28"/>
                  <a:pt x="36" y="18"/>
                </a:cubicBezTo>
              </a:path>
            </a:pathLst>
          </a:custGeom>
          <a:solidFill>
            <a:srgbClr val="1E25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="" xmlns:a16="http://schemas.microsoft.com/office/drawing/2014/main" id="{E7BB128C-AD85-614A-AC92-8A997AE3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389" y="6537657"/>
            <a:ext cx="21492" cy="21494"/>
          </a:xfrm>
          <a:custGeom>
            <a:avLst/>
            <a:gdLst>
              <a:gd name="T0" fmla="*/ 28 w 29"/>
              <a:gd name="T1" fmla="*/ 15 h 29"/>
              <a:gd name="T2" fmla="*/ 28 w 29"/>
              <a:gd name="T3" fmla="*/ 15 h 29"/>
              <a:gd name="T4" fmla="*/ 14 w 29"/>
              <a:gd name="T5" fmla="*/ 0 h 29"/>
              <a:gd name="T6" fmla="*/ 14 w 29"/>
              <a:gd name="T7" fmla="*/ 0 h 29"/>
              <a:gd name="T8" fmla="*/ 0 w 29"/>
              <a:gd name="T9" fmla="*/ 15 h 29"/>
              <a:gd name="T10" fmla="*/ 0 w 29"/>
              <a:gd name="T11" fmla="*/ 15 h 29"/>
              <a:gd name="T12" fmla="*/ 14 w 29"/>
              <a:gd name="T13" fmla="*/ 28 h 29"/>
              <a:gd name="T14" fmla="*/ 14 w 29"/>
              <a:gd name="T15" fmla="*/ 28 h 29"/>
              <a:gd name="T16" fmla="*/ 28 w 29"/>
              <a:gd name="T17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9">
                <a:moveTo>
                  <a:pt x="28" y="15"/>
                </a:moveTo>
                <a:lnTo>
                  <a:pt x="28" y="15"/>
                </a:lnTo>
                <a:cubicBezTo>
                  <a:pt x="28" y="6"/>
                  <a:pt x="22" y="0"/>
                  <a:pt x="14" y="0"/>
                </a:cubicBezTo>
                <a:lnTo>
                  <a:pt x="14" y="0"/>
                </a:lnTo>
                <a:cubicBezTo>
                  <a:pt x="6" y="0"/>
                  <a:pt x="0" y="6"/>
                  <a:pt x="0" y="15"/>
                </a:cubicBezTo>
                <a:lnTo>
                  <a:pt x="0" y="15"/>
                </a:lnTo>
                <a:cubicBezTo>
                  <a:pt x="0" y="22"/>
                  <a:pt x="6" y="28"/>
                  <a:pt x="14" y="28"/>
                </a:cubicBezTo>
                <a:lnTo>
                  <a:pt x="14" y="28"/>
                </a:lnTo>
                <a:cubicBezTo>
                  <a:pt x="22" y="28"/>
                  <a:pt x="28" y="22"/>
                  <a:pt x="28" y="1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="" xmlns:a16="http://schemas.microsoft.com/office/drawing/2014/main" id="{B5ACFAAF-2428-7F4E-9BE1-DC1381F93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005" y="12251727"/>
            <a:ext cx="2038766" cy="168873"/>
          </a:xfrm>
          <a:custGeom>
            <a:avLst/>
            <a:gdLst>
              <a:gd name="T0" fmla="*/ 2928 w 2929"/>
              <a:gd name="T1" fmla="*/ 243 h 244"/>
              <a:gd name="T2" fmla="*/ 0 w 2929"/>
              <a:gd name="T3" fmla="*/ 243 h 244"/>
              <a:gd name="T4" fmla="*/ 0 w 2929"/>
              <a:gd name="T5" fmla="*/ 0 h 244"/>
              <a:gd name="T6" fmla="*/ 2928 w 2929"/>
              <a:gd name="T7" fmla="*/ 0 h 244"/>
              <a:gd name="T8" fmla="*/ 2928 w 2929"/>
              <a:gd name="T9" fmla="*/ 243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9" h="244">
                <a:moveTo>
                  <a:pt x="2928" y="243"/>
                </a:moveTo>
                <a:lnTo>
                  <a:pt x="0" y="243"/>
                </a:lnTo>
                <a:lnTo>
                  <a:pt x="0" y="0"/>
                </a:lnTo>
                <a:lnTo>
                  <a:pt x="2928" y="0"/>
                </a:lnTo>
                <a:lnTo>
                  <a:pt x="2928" y="243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="" xmlns:a16="http://schemas.microsoft.com/office/drawing/2014/main" id="{1ED374B9-F4DD-D74F-8B4E-421F9EC21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491" y="6365712"/>
            <a:ext cx="3613897" cy="6054888"/>
          </a:xfrm>
          <a:custGeom>
            <a:avLst/>
            <a:gdLst>
              <a:gd name="T0" fmla="*/ 366 w 5191"/>
              <a:gd name="T1" fmla="*/ 0 h 8696"/>
              <a:gd name="T2" fmla="*/ 366 w 5191"/>
              <a:gd name="T3" fmla="*/ 0 h 8696"/>
              <a:gd name="T4" fmla="*/ 0 w 5191"/>
              <a:gd name="T5" fmla="*/ 366 h 8696"/>
              <a:gd name="T6" fmla="*/ 0 w 5191"/>
              <a:gd name="T7" fmla="*/ 7067 h 8696"/>
              <a:gd name="T8" fmla="*/ 0 w 5191"/>
              <a:gd name="T9" fmla="*/ 7067 h 8696"/>
              <a:gd name="T10" fmla="*/ 366 w 5191"/>
              <a:gd name="T11" fmla="*/ 7433 h 8696"/>
              <a:gd name="T12" fmla="*/ 4251 w 5191"/>
              <a:gd name="T13" fmla="*/ 7433 h 8696"/>
              <a:gd name="T14" fmla="*/ 4251 w 5191"/>
              <a:gd name="T15" fmla="*/ 8453 h 8696"/>
              <a:gd name="T16" fmla="*/ 3726 w 5191"/>
              <a:gd name="T17" fmla="*/ 8453 h 8696"/>
              <a:gd name="T18" fmla="*/ 3726 w 5191"/>
              <a:gd name="T19" fmla="*/ 8695 h 8696"/>
              <a:gd name="T20" fmla="*/ 5190 w 5191"/>
              <a:gd name="T21" fmla="*/ 8695 h 8696"/>
              <a:gd name="T22" fmla="*/ 5190 w 5191"/>
              <a:gd name="T23" fmla="*/ 0 h 8696"/>
              <a:gd name="T24" fmla="*/ 366 w 5191"/>
              <a:gd name="T25" fmla="*/ 0 h 8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91" h="8696">
                <a:moveTo>
                  <a:pt x="366" y="0"/>
                </a:moveTo>
                <a:lnTo>
                  <a:pt x="366" y="0"/>
                </a:lnTo>
                <a:cubicBezTo>
                  <a:pt x="164" y="0"/>
                  <a:pt x="0" y="163"/>
                  <a:pt x="0" y="366"/>
                </a:cubicBezTo>
                <a:lnTo>
                  <a:pt x="0" y="7067"/>
                </a:lnTo>
                <a:lnTo>
                  <a:pt x="0" y="7067"/>
                </a:lnTo>
                <a:cubicBezTo>
                  <a:pt x="0" y="7269"/>
                  <a:pt x="164" y="7433"/>
                  <a:pt x="366" y="7433"/>
                </a:cubicBezTo>
                <a:lnTo>
                  <a:pt x="4251" y="7433"/>
                </a:lnTo>
                <a:lnTo>
                  <a:pt x="4251" y="8453"/>
                </a:lnTo>
                <a:lnTo>
                  <a:pt x="3726" y="8453"/>
                </a:lnTo>
                <a:lnTo>
                  <a:pt x="3726" y="8695"/>
                </a:lnTo>
                <a:lnTo>
                  <a:pt x="5190" y="8695"/>
                </a:lnTo>
                <a:lnTo>
                  <a:pt x="5190" y="0"/>
                </a:lnTo>
                <a:lnTo>
                  <a:pt x="366" y="0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="" xmlns:a16="http://schemas.microsoft.com/office/drawing/2014/main" id="{1864ED69-418A-9446-A0E5-7CAB2AB61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084" y="6740304"/>
            <a:ext cx="6475539" cy="3623108"/>
          </a:xfrm>
          <a:custGeom>
            <a:avLst/>
            <a:gdLst>
              <a:gd name="T0" fmla="*/ 7965 w 9300"/>
              <a:gd name="T1" fmla="*/ 0 h 5205"/>
              <a:gd name="T2" fmla="*/ 4592 w 9300"/>
              <a:gd name="T3" fmla="*/ 0 h 5205"/>
              <a:gd name="T4" fmla="*/ 9299 w 9300"/>
              <a:gd name="T5" fmla="*/ 4707 h 5205"/>
              <a:gd name="T6" fmla="*/ 9299 w 9300"/>
              <a:gd name="T7" fmla="*/ 1333 h 5205"/>
              <a:gd name="T8" fmla="*/ 7965 w 9300"/>
              <a:gd name="T9" fmla="*/ 0 h 5205"/>
              <a:gd name="T10" fmla="*/ 0 w 9300"/>
              <a:gd name="T11" fmla="*/ 3163 h 5205"/>
              <a:gd name="T12" fmla="*/ 2041 w 9300"/>
              <a:gd name="T13" fmla="*/ 5204 h 5205"/>
              <a:gd name="T14" fmla="*/ 3660 w 9300"/>
              <a:gd name="T15" fmla="*/ 5204 h 5205"/>
              <a:gd name="T16" fmla="*/ 0 w 9300"/>
              <a:gd name="T17" fmla="*/ 1544 h 5205"/>
              <a:gd name="T18" fmla="*/ 0 w 9300"/>
              <a:gd name="T19" fmla="*/ 3163 h 5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00" h="5205">
                <a:moveTo>
                  <a:pt x="7965" y="0"/>
                </a:moveTo>
                <a:lnTo>
                  <a:pt x="4592" y="0"/>
                </a:lnTo>
                <a:lnTo>
                  <a:pt x="9299" y="4707"/>
                </a:lnTo>
                <a:lnTo>
                  <a:pt x="9299" y="1333"/>
                </a:lnTo>
                <a:lnTo>
                  <a:pt x="7965" y="0"/>
                </a:lnTo>
                <a:close/>
                <a:moveTo>
                  <a:pt x="0" y="3163"/>
                </a:moveTo>
                <a:lnTo>
                  <a:pt x="2041" y="5204"/>
                </a:lnTo>
                <a:lnTo>
                  <a:pt x="3660" y="5204"/>
                </a:lnTo>
                <a:lnTo>
                  <a:pt x="0" y="1544"/>
                </a:lnTo>
                <a:lnTo>
                  <a:pt x="0" y="3163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20" name="Line 17">
            <a:extLst>
              <a:ext uri="{FF2B5EF4-FFF2-40B4-BE49-F238E27FC236}">
                <a16:creationId xmlns="" xmlns:a16="http://schemas.microsoft.com/office/drawing/2014/main" id="{63BB5669-C4D4-CB4A-B9C1-0987ED9E8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67607" y="9291833"/>
            <a:ext cx="1768568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2" name="Freeform 39">
            <a:extLst>
              <a:ext uri="{FF2B5EF4-FFF2-40B4-BE49-F238E27FC236}">
                <a16:creationId xmlns="" xmlns:a16="http://schemas.microsoft.com/office/drawing/2014/main" id="{50EC9807-22D0-4A4C-87A3-2CFFB8415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4621" y="10041018"/>
            <a:ext cx="42986" cy="39915"/>
          </a:xfrm>
          <a:custGeom>
            <a:avLst/>
            <a:gdLst>
              <a:gd name="T0" fmla="*/ 59 w 60"/>
              <a:gd name="T1" fmla="*/ 0 h 59"/>
              <a:gd name="T2" fmla="*/ 59 w 60"/>
              <a:gd name="T3" fmla="*/ 58 h 59"/>
              <a:gd name="T4" fmla="*/ 0 w 60"/>
              <a:gd name="T5" fmla="*/ 5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59">
                <a:moveTo>
                  <a:pt x="59" y="0"/>
                </a:moveTo>
                <a:lnTo>
                  <a:pt x="59" y="58"/>
                </a:lnTo>
                <a:lnTo>
                  <a:pt x="0" y="58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3" name="Line 40">
            <a:extLst>
              <a:ext uri="{FF2B5EF4-FFF2-40B4-BE49-F238E27FC236}">
                <a16:creationId xmlns="" xmlns:a16="http://schemas.microsoft.com/office/drawing/2014/main" id="{507CFB8F-E8C1-A940-AD0F-E92F20939C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17039" y="10080933"/>
            <a:ext cx="1430821" cy="0"/>
          </a:xfrm>
          <a:prstGeom prst="line">
            <a:avLst/>
          </a:pr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4" name="Freeform 41">
            <a:extLst>
              <a:ext uri="{FF2B5EF4-FFF2-40B4-BE49-F238E27FC236}">
                <a16:creationId xmlns="" xmlns:a16="http://schemas.microsoft.com/office/drawing/2014/main" id="{16147CE3-C373-294E-A6CA-E5FAE214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7208" y="10041018"/>
            <a:ext cx="42986" cy="39915"/>
          </a:xfrm>
          <a:custGeom>
            <a:avLst/>
            <a:gdLst>
              <a:gd name="T0" fmla="*/ 59 w 60"/>
              <a:gd name="T1" fmla="*/ 58 h 59"/>
              <a:gd name="T2" fmla="*/ 0 w 60"/>
              <a:gd name="T3" fmla="*/ 58 h 59"/>
              <a:gd name="T4" fmla="*/ 0 w 60"/>
              <a:gd name="T5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59">
                <a:moveTo>
                  <a:pt x="59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5" name="Line 42">
            <a:extLst>
              <a:ext uri="{FF2B5EF4-FFF2-40B4-BE49-F238E27FC236}">
                <a16:creationId xmlns="" xmlns:a16="http://schemas.microsoft.com/office/drawing/2014/main" id="{B5CB88AC-4032-CB49-BCAD-C329B5E60A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37207" y="8579493"/>
            <a:ext cx="0" cy="1384762"/>
          </a:xfrm>
          <a:prstGeom prst="line">
            <a:avLst/>
          </a:pr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6" name="Freeform 43">
            <a:extLst>
              <a:ext uri="{FF2B5EF4-FFF2-40B4-BE49-F238E27FC236}">
                <a16:creationId xmlns="" xmlns:a16="http://schemas.microsoft.com/office/drawing/2014/main" id="{BE5C8043-CD58-D04D-90DC-9272B74C3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7208" y="8502732"/>
            <a:ext cx="42986" cy="42986"/>
          </a:xfrm>
          <a:custGeom>
            <a:avLst/>
            <a:gdLst>
              <a:gd name="T0" fmla="*/ 0 w 60"/>
              <a:gd name="T1" fmla="*/ 59 h 60"/>
              <a:gd name="T2" fmla="*/ 0 w 60"/>
              <a:gd name="T3" fmla="*/ 0 h 60"/>
              <a:gd name="T4" fmla="*/ 59 w 60"/>
              <a:gd name="T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60">
                <a:moveTo>
                  <a:pt x="0" y="59"/>
                </a:moveTo>
                <a:lnTo>
                  <a:pt x="0" y="0"/>
                </a:lnTo>
                <a:lnTo>
                  <a:pt x="59" y="0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7" name="Line 44">
            <a:extLst>
              <a:ext uri="{FF2B5EF4-FFF2-40B4-BE49-F238E27FC236}">
                <a16:creationId xmlns="" xmlns:a16="http://schemas.microsoft.com/office/drawing/2014/main" id="{EAF8B230-1960-844F-B449-C6E4E9839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60024" y="8502731"/>
            <a:ext cx="1424679" cy="0"/>
          </a:xfrm>
          <a:prstGeom prst="line">
            <a:avLst/>
          </a:pr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8" name="Freeform 45">
            <a:extLst>
              <a:ext uri="{FF2B5EF4-FFF2-40B4-BE49-F238E27FC236}">
                <a16:creationId xmlns="" xmlns:a16="http://schemas.microsoft.com/office/drawing/2014/main" id="{AE352FFD-1067-2041-AC21-CFAE3998F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4621" y="8502732"/>
            <a:ext cx="42986" cy="42986"/>
          </a:xfrm>
          <a:custGeom>
            <a:avLst/>
            <a:gdLst>
              <a:gd name="T0" fmla="*/ 0 w 60"/>
              <a:gd name="T1" fmla="*/ 0 h 60"/>
              <a:gd name="T2" fmla="*/ 59 w 60"/>
              <a:gd name="T3" fmla="*/ 0 h 60"/>
              <a:gd name="T4" fmla="*/ 59 w 60"/>
              <a:gd name="T5" fmla="*/ 5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60">
                <a:moveTo>
                  <a:pt x="0" y="0"/>
                </a:moveTo>
                <a:lnTo>
                  <a:pt x="59" y="0"/>
                </a:lnTo>
                <a:lnTo>
                  <a:pt x="59" y="59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49" name="Line 46">
            <a:extLst>
              <a:ext uri="{FF2B5EF4-FFF2-40B4-BE49-F238E27FC236}">
                <a16:creationId xmlns="" xmlns:a16="http://schemas.microsoft.com/office/drawing/2014/main" id="{99F3042E-3206-EF44-A672-676916589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67607" y="8622480"/>
            <a:ext cx="0" cy="1378622"/>
          </a:xfrm>
          <a:prstGeom prst="line">
            <a:avLst/>
          </a:pr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59" name="Freeform 56">
            <a:extLst>
              <a:ext uri="{FF2B5EF4-FFF2-40B4-BE49-F238E27FC236}">
                <a16:creationId xmlns="" xmlns:a16="http://schemas.microsoft.com/office/drawing/2014/main" id="{EF5B598B-CACA-D940-9489-1B2918E3B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7607" y="5284920"/>
            <a:ext cx="1080791" cy="2051047"/>
          </a:xfrm>
          <a:custGeom>
            <a:avLst/>
            <a:gdLst>
              <a:gd name="T0" fmla="*/ 1551 w 1552"/>
              <a:gd name="T1" fmla="*/ 0 h 2944"/>
              <a:gd name="T2" fmla="*/ 1551 w 1552"/>
              <a:gd name="T3" fmla="*/ 2943 h 2944"/>
              <a:gd name="T4" fmla="*/ 0 w 1552"/>
              <a:gd name="T5" fmla="*/ 2943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2" h="2944">
                <a:moveTo>
                  <a:pt x="1551" y="0"/>
                </a:moveTo>
                <a:lnTo>
                  <a:pt x="1551" y="2943"/>
                </a:lnTo>
                <a:lnTo>
                  <a:pt x="0" y="2943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0" name="Freeform 57">
            <a:extLst>
              <a:ext uri="{FF2B5EF4-FFF2-40B4-BE49-F238E27FC236}">
                <a16:creationId xmlns="" xmlns:a16="http://schemas.microsoft.com/office/drawing/2014/main" id="{F6C639E1-3442-AB45-9692-3715F5102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7208" y="7265350"/>
            <a:ext cx="1630399" cy="521973"/>
          </a:xfrm>
          <a:custGeom>
            <a:avLst/>
            <a:gdLst>
              <a:gd name="T0" fmla="*/ 0 w 2340"/>
              <a:gd name="T1" fmla="*/ 748 h 749"/>
              <a:gd name="T2" fmla="*/ 2339 w 2340"/>
              <a:gd name="T3" fmla="*/ 748 h 749"/>
              <a:gd name="T4" fmla="*/ 2339 w 2340"/>
              <a:gd name="T5" fmla="*/ 0 h 749"/>
              <a:gd name="T6" fmla="*/ 0 w 2340"/>
              <a:gd name="T7" fmla="*/ 0 h 749"/>
              <a:gd name="T8" fmla="*/ 0 w 2340"/>
              <a:gd name="T9" fmla="*/ 748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0" h="749">
                <a:moveTo>
                  <a:pt x="0" y="748"/>
                </a:moveTo>
                <a:lnTo>
                  <a:pt x="2339" y="748"/>
                </a:lnTo>
                <a:lnTo>
                  <a:pt x="2339" y="0"/>
                </a:lnTo>
                <a:lnTo>
                  <a:pt x="0" y="0"/>
                </a:lnTo>
                <a:lnTo>
                  <a:pt x="0" y="748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1" name="Freeform 58">
            <a:extLst>
              <a:ext uri="{FF2B5EF4-FFF2-40B4-BE49-F238E27FC236}">
                <a16:creationId xmlns="" xmlns:a16="http://schemas.microsoft.com/office/drawing/2014/main" id="{75D4860B-B910-9941-9B25-1E1A33D1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016" y="7268420"/>
            <a:ext cx="3282289" cy="905778"/>
          </a:xfrm>
          <a:custGeom>
            <a:avLst/>
            <a:gdLst>
              <a:gd name="T0" fmla="*/ 0 w 4713"/>
              <a:gd name="T1" fmla="*/ 1301 h 1302"/>
              <a:gd name="T2" fmla="*/ 4712 w 4713"/>
              <a:gd name="T3" fmla="*/ 1301 h 1302"/>
              <a:gd name="T4" fmla="*/ 4712 w 4713"/>
              <a:gd name="T5" fmla="*/ 0 h 1302"/>
              <a:gd name="T6" fmla="*/ 0 w 4713"/>
              <a:gd name="T7" fmla="*/ 0 h 1302"/>
              <a:gd name="T8" fmla="*/ 0 w 4713"/>
              <a:gd name="T9" fmla="*/ 1301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3" h="1302">
                <a:moveTo>
                  <a:pt x="0" y="1301"/>
                </a:moveTo>
                <a:lnTo>
                  <a:pt x="4712" y="1301"/>
                </a:lnTo>
                <a:lnTo>
                  <a:pt x="4712" y="0"/>
                </a:lnTo>
                <a:lnTo>
                  <a:pt x="0" y="0"/>
                </a:lnTo>
                <a:lnTo>
                  <a:pt x="0" y="1301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62" name="Freeform 59">
            <a:extLst>
              <a:ext uri="{FF2B5EF4-FFF2-40B4-BE49-F238E27FC236}">
                <a16:creationId xmlns="" xmlns:a16="http://schemas.microsoft.com/office/drawing/2014/main" id="{294FDB76-1A83-0244-97CB-E1A46A054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016" y="8536507"/>
            <a:ext cx="3282289" cy="1544425"/>
          </a:xfrm>
          <a:custGeom>
            <a:avLst/>
            <a:gdLst>
              <a:gd name="T0" fmla="*/ 0 w 4713"/>
              <a:gd name="T1" fmla="*/ 2219 h 2220"/>
              <a:gd name="T2" fmla="*/ 4712 w 4713"/>
              <a:gd name="T3" fmla="*/ 2219 h 2220"/>
              <a:gd name="T4" fmla="*/ 4712 w 4713"/>
              <a:gd name="T5" fmla="*/ 0 h 2220"/>
              <a:gd name="T6" fmla="*/ 0 w 4713"/>
              <a:gd name="T7" fmla="*/ 0 h 2220"/>
              <a:gd name="T8" fmla="*/ 0 w 4713"/>
              <a:gd name="T9" fmla="*/ 2219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13" h="2220">
                <a:moveTo>
                  <a:pt x="0" y="2219"/>
                </a:moveTo>
                <a:lnTo>
                  <a:pt x="4712" y="2219"/>
                </a:lnTo>
                <a:lnTo>
                  <a:pt x="4712" y="0"/>
                </a:lnTo>
                <a:lnTo>
                  <a:pt x="0" y="0"/>
                </a:lnTo>
                <a:lnTo>
                  <a:pt x="0" y="2219"/>
                </a:lnTo>
              </a:path>
            </a:pathLst>
          </a:custGeom>
          <a:noFill/>
          <a:ln w="38100" cap="flat">
            <a:solidFill>
              <a:srgbClr val="333E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84" name="Line 81">
            <a:extLst>
              <a:ext uri="{FF2B5EF4-FFF2-40B4-BE49-F238E27FC236}">
                <a16:creationId xmlns="" xmlns:a16="http://schemas.microsoft.com/office/drawing/2014/main" id="{242B98A5-E2F9-9D40-9653-98A515CDD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5904" y="5100695"/>
            <a:ext cx="3071" cy="2164654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196924" y="1907142"/>
            <a:ext cx="9243953" cy="418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МОДУЛЬ «ОБРАЗОВАТЕЛЬНЫЕ ПРОГРАММЫ»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Обеспечить </a:t>
            </a:r>
            <a:r>
              <a:rPr lang="ru-RU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доступность информации о содержании и организационно-педагогических условиях реализации образовательных программ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Организовать селективный отбор при поступлении на обучение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Сформировать </a:t>
            </a:r>
            <a:r>
              <a:rPr lang="ru-RU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рекомендации по повышению квалификации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5015162" y="7268420"/>
            <a:ext cx="8759716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МОДУЛЬ «ЦИФРОВОЙ ПРОФИЛЬ»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Сформировать </a:t>
            </a:r>
            <a:r>
              <a:rPr lang="ru-RU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цифровой профессиональный профиль слушателя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Организовать </a:t>
            </a:r>
            <a:r>
              <a:rPr lang="ru-RU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мониторинг профессионального развития педагогических работников ПОО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Сформировать </a:t>
            </a:r>
            <a:r>
              <a:rPr lang="ru-RU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рекомендации карьерного развития, в </a:t>
            </a:r>
            <a:r>
              <a:rPr lang="ru-RU" sz="2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т.ч</a:t>
            </a:r>
            <a:r>
              <a:rPr lang="ru-RU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. рекомендации по участию в семинарах, конференциях, курсах</a:t>
            </a:r>
          </a:p>
        </p:txBody>
      </p:sp>
      <p:sp>
        <p:nvSpPr>
          <p:cNvPr id="100" name="Line 17">
            <a:extLst>
              <a:ext uri="{FF2B5EF4-FFF2-40B4-BE49-F238E27FC236}">
                <a16:creationId xmlns="" xmlns:a16="http://schemas.microsoft.com/office/drawing/2014/main" id="{63BB5669-C4D4-CB4A-B9C1-0987ED9E8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0398" y="9230116"/>
            <a:ext cx="1768568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>
              <a:latin typeface="Lato Light" panose="020F0502020204030203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867913" y="3107380"/>
            <a:ext cx="1155810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МОДУЛЬ «ЛИЧНЫЙ КАБИНЕТ»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Сформировать базы </a:t>
            </a:r>
            <a:r>
              <a:rPr lang="ru-RU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данных слушателей Института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Автоматизировать прием слушателей на обучение</a:t>
            </a:r>
            <a:endParaRPr lang="ru-RU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07136" y="5284920"/>
            <a:ext cx="4844236" cy="700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МОДУЛЬ «РЕЗУЛЬТАТЫ ОБУЧЕНИЯ»</a:t>
            </a:r>
            <a:endParaRPr lang="en-US" sz="28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Организовать обмен опытом между слушателями курсов через публикацию разработанных материалов в тематических разделах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Обеспечить </a:t>
            </a:r>
            <a:r>
              <a:rPr lang="ru-RU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руководителям ОО возможность контроля процесса обучения подчиненных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516078"/>
            <a:ext cx="4745745" cy="71932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232EB61-D486-1C4C-84BA-6902028EBFC9}"/>
              </a:ext>
            </a:extLst>
          </p:cNvPr>
          <p:cNvSpPr txBox="1"/>
          <p:nvPr/>
        </p:nvSpPr>
        <p:spPr>
          <a:xfrm>
            <a:off x="1162853" y="216190"/>
            <a:ext cx="10826906" cy="2154387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6700" b="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ЦИФРОВАЯ ПЛАТФОРМА </a:t>
            </a:r>
          </a:p>
          <a:p>
            <a:r>
              <a:rPr lang="ru-RU" sz="6700" b="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ИНСТИТУТА*</a:t>
            </a:r>
            <a:endParaRPr lang="ru-RU" sz="6700" b="1" dirty="0">
              <a:solidFill>
                <a:srgbClr val="F69945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26931" y="12321025"/>
            <a:ext cx="21319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Цифровая платформа </a:t>
            </a:r>
            <a:r>
              <a:rPr lang="ru-RU" sz="2400" i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– </a:t>
            </a:r>
            <a:endParaRPr lang="ru-RU" sz="2400" i="1" dirty="0" smtClean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  <a:p>
            <a:pPr algn="r"/>
            <a:r>
              <a:rPr lang="ru-RU" sz="2400" i="1" dirty="0" smtClean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набор </a:t>
            </a:r>
            <a:r>
              <a:rPr lang="ru-RU" sz="2400" i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информационных модулей (систем, сервисов, баз данных) предназначенных для организационно-методического обеспечения реализации дополнительных профессиональных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9318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rc 40">
            <a:extLst>
              <a:ext uri="{FF2B5EF4-FFF2-40B4-BE49-F238E27FC236}">
                <a16:creationId xmlns="" xmlns:a16="http://schemas.microsoft.com/office/drawing/2014/main" id="{0A3AABC1-6B1C-6748-98A2-CB4F35C91F62}"/>
              </a:ext>
            </a:extLst>
          </p:cNvPr>
          <p:cNvSpPr>
            <a:spLocks noChangeAspect="1"/>
          </p:cNvSpPr>
          <p:nvPr/>
        </p:nvSpPr>
        <p:spPr>
          <a:xfrm>
            <a:off x="7705845" y="7541631"/>
            <a:ext cx="8965960" cy="8965960"/>
          </a:xfrm>
          <a:prstGeom prst="arc">
            <a:avLst>
              <a:gd name="adj1" fmla="val 14194933"/>
              <a:gd name="adj2" fmla="val 18205768"/>
            </a:avLst>
          </a:prstGeom>
          <a:ln w="38100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0" name="Arc 59">
            <a:extLst>
              <a:ext uri="{FF2B5EF4-FFF2-40B4-BE49-F238E27FC236}">
                <a16:creationId xmlns="" xmlns:a16="http://schemas.microsoft.com/office/drawing/2014/main" id="{D3F4A25F-6DF1-E846-9562-EF362BA4651B}"/>
              </a:ext>
            </a:extLst>
          </p:cNvPr>
          <p:cNvSpPr>
            <a:spLocks noChangeAspect="1"/>
          </p:cNvSpPr>
          <p:nvPr/>
        </p:nvSpPr>
        <p:spPr>
          <a:xfrm>
            <a:off x="7705845" y="7541631"/>
            <a:ext cx="8965960" cy="8965960"/>
          </a:xfrm>
          <a:prstGeom prst="arc">
            <a:avLst>
              <a:gd name="adj1" fmla="val 14194933"/>
              <a:gd name="adj2" fmla="val 17156825"/>
            </a:avLst>
          </a:prstGeom>
          <a:ln w="38100">
            <a:solidFill>
              <a:schemeClr val="accent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="" xmlns:a16="http://schemas.microsoft.com/office/drawing/2014/main" id="{B4905451-7BDB-0241-8B5F-63F70E455EB5}"/>
              </a:ext>
            </a:extLst>
          </p:cNvPr>
          <p:cNvSpPr>
            <a:spLocks noChangeAspect="1"/>
          </p:cNvSpPr>
          <p:nvPr/>
        </p:nvSpPr>
        <p:spPr>
          <a:xfrm>
            <a:off x="7242900" y="5258570"/>
            <a:ext cx="10458142" cy="8307442"/>
          </a:xfrm>
          <a:prstGeom prst="arc">
            <a:avLst>
              <a:gd name="adj1" fmla="val 2229633"/>
              <a:gd name="adj2" fmla="val 8564178"/>
            </a:avLst>
          </a:prstGeom>
          <a:ln w="38100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2" name="Arc 61">
            <a:extLst>
              <a:ext uri="{FF2B5EF4-FFF2-40B4-BE49-F238E27FC236}">
                <a16:creationId xmlns="" xmlns:a16="http://schemas.microsoft.com/office/drawing/2014/main" id="{FF38F02D-B522-5143-909E-CC33D3A0DD0C}"/>
              </a:ext>
            </a:extLst>
          </p:cNvPr>
          <p:cNvSpPr>
            <a:spLocks noChangeAspect="1"/>
          </p:cNvSpPr>
          <p:nvPr/>
        </p:nvSpPr>
        <p:spPr>
          <a:xfrm>
            <a:off x="7242901" y="5255781"/>
            <a:ext cx="10458142" cy="8313218"/>
          </a:xfrm>
          <a:prstGeom prst="arc">
            <a:avLst>
              <a:gd name="adj1" fmla="val 2868943"/>
              <a:gd name="adj2" fmla="val 8625968"/>
            </a:avLst>
          </a:prstGeom>
          <a:ln w="38100">
            <a:solidFill>
              <a:schemeClr val="accent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="" xmlns:a16="http://schemas.microsoft.com/office/drawing/2014/main" id="{D8724F58-D806-724C-A6B7-E61C1202CE54}"/>
              </a:ext>
            </a:extLst>
          </p:cNvPr>
          <p:cNvSpPr>
            <a:spLocks noChangeAspect="1"/>
          </p:cNvSpPr>
          <p:nvPr/>
        </p:nvSpPr>
        <p:spPr>
          <a:xfrm>
            <a:off x="9164246" y="7025140"/>
            <a:ext cx="6557766" cy="4796611"/>
          </a:xfrm>
          <a:prstGeom prst="arc">
            <a:avLst>
              <a:gd name="adj1" fmla="val 1783313"/>
              <a:gd name="adj2" fmla="val 9258150"/>
            </a:avLst>
          </a:prstGeom>
          <a:ln w="38100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1" name="Arc 60">
            <a:extLst>
              <a:ext uri="{FF2B5EF4-FFF2-40B4-BE49-F238E27FC236}">
                <a16:creationId xmlns="" xmlns:a16="http://schemas.microsoft.com/office/drawing/2014/main" id="{79ADC1AE-6774-744A-8AA0-E60009028D6B}"/>
              </a:ext>
            </a:extLst>
          </p:cNvPr>
          <p:cNvSpPr>
            <a:spLocks noChangeAspect="1"/>
          </p:cNvSpPr>
          <p:nvPr/>
        </p:nvSpPr>
        <p:spPr>
          <a:xfrm>
            <a:off x="9164246" y="7025140"/>
            <a:ext cx="6557766" cy="4796611"/>
          </a:xfrm>
          <a:prstGeom prst="arc">
            <a:avLst>
              <a:gd name="adj1" fmla="val 1738082"/>
              <a:gd name="adj2" fmla="val 7821614"/>
            </a:avLst>
          </a:prstGeom>
          <a:ln w="38100">
            <a:solidFill>
              <a:schemeClr val="accent3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="" xmlns:a16="http://schemas.microsoft.com/office/drawing/2014/main" id="{AA444199-D4ED-6B41-A55D-0F1A890B1106}"/>
              </a:ext>
            </a:extLst>
          </p:cNvPr>
          <p:cNvSpPr>
            <a:spLocks noChangeAspect="1"/>
          </p:cNvSpPr>
          <p:nvPr/>
        </p:nvSpPr>
        <p:spPr>
          <a:xfrm>
            <a:off x="9123470" y="5904493"/>
            <a:ext cx="6557766" cy="4799813"/>
          </a:xfrm>
          <a:prstGeom prst="arc">
            <a:avLst>
              <a:gd name="adj1" fmla="val 12716704"/>
              <a:gd name="adj2" fmla="val 19821866"/>
            </a:avLst>
          </a:prstGeom>
          <a:ln w="38100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Arc 58">
            <a:extLst>
              <a:ext uri="{FF2B5EF4-FFF2-40B4-BE49-F238E27FC236}">
                <a16:creationId xmlns="" xmlns:a16="http://schemas.microsoft.com/office/drawing/2014/main" id="{0B307164-D4BB-BE41-954E-BEB22A023B0D}"/>
              </a:ext>
            </a:extLst>
          </p:cNvPr>
          <p:cNvSpPr>
            <a:spLocks noChangeAspect="1"/>
          </p:cNvSpPr>
          <p:nvPr/>
        </p:nvSpPr>
        <p:spPr>
          <a:xfrm>
            <a:off x="9123470" y="5903896"/>
            <a:ext cx="6557766" cy="4796611"/>
          </a:xfrm>
          <a:prstGeom prst="arc">
            <a:avLst>
              <a:gd name="adj1" fmla="val 15392756"/>
              <a:gd name="adj2" fmla="val 19788565"/>
            </a:avLst>
          </a:prstGeom>
          <a:ln w="38100">
            <a:solidFill>
              <a:schemeClr val="accent3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92B6CDAD-0C64-9F41-A6D5-3921998C7299}"/>
              </a:ext>
            </a:extLst>
          </p:cNvPr>
          <p:cNvSpPr>
            <a:spLocks noChangeAspect="1"/>
          </p:cNvSpPr>
          <p:nvPr/>
        </p:nvSpPr>
        <p:spPr>
          <a:xfrm>
            <a:off x="7242900" y="4049386"/>
            <a:ext cx="10458142" cy="8308298"/>
          </a:xfrm>
          <a:prstGeom prst="arc">
            <a:avLst>
              <a:gd name="adj1" fmla="val 13049667"/>
              <a:gd name="adj2" fmla="val 19367955"/>
            </a:avLst>
          </a:prstGeom>
          <a:ln w="38100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="" xmlns:a16="http://schemas.microsoft.com/office/drawing/2014/main" id="{73FC4DA3-F4F5-F84E-A186-7FA8141228DC}"/>
              </a:ext>
            </a:extLst>
          </p:cNvPr>
          <p:cNvSpPr>
            <a:spLocks noChangeAspect="1"/>
          </p:cNvSpPr>
          <p:nvPr/>
        </p:nvSpPr>
        <p:spPr>
          <a:xfrm>
            <a:off x="7237791" y="4049386"/>
            <a:ext cx="10458142" cy="8308298"/>
          </a:xfrm>
          <a:prstGeom prst="arc">
            <a:avLst>
              <a:gd name="adj1" fmla="val 13133496"/>
              <a:gd name="adj2" fmla="val 14776437"/>
            </a:avLst>
          </a:prstGeom>
          <a:ln w="38100">
            <a:solidFill>
              <a:schemeClr val="accent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="" xmlns:a16="http://schemas.microsoft.com/office/drawing/2014/main" id="{FD1132F9-8E2C-8740-9386-904649F5D91D}"/>
              </a:ext>
            </a:extLst>
          </p:cNvPr>
          <p:cNvSpPr/>
          <p:nvPr/>
        </p:nvSpPr>
        <p:spPr>
          <a:xfrm>
            <a:off x="1472980" y="4529848"/>
            <a:ext cx="8513064" cy="8513064"/>
          </a:xfrm>
          <a:prstGeom prst="arc">
            <a:avLst>
              <a:gd name="adj1" fmla="val 16201938"/>
              <a:gd name="adj2" fmla="val 5421231"/>
            </a:avLst>
          </a:prstGeom>
          <a:ln w="381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="" xmlns:a16="http://schemas.microsoft.com/office/drawing/2014/main" id="{C92CCA0A-859C-944B-9078-7FF100A27818}"/>
              </a:ext>
            </a:extLst>
          </p:cNvPr>
          <p:cNvSpPr/>
          <p:nvPr/>
        </p:nvSpPr>
        <p:spPr>
          <a:xfrm>
            <a:off x="14947679" y="4529848"/>
            <a:ext cx="8513064" cy="8513064"/>
          </a:xfrm>
          <a:prstGeom prst="arc">
            <a:avLst>
              <a:gd name="adj1" fmla="val 5392278"/>
              <a:gd name="adj2" fmla="val 16197697"/>
            </a:avLst>
          </a:prstGeom>
          <a:ln w="381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946F352-2208-DE4E-B781-742C35D5DEDB}"/>
              </a:ext>
            </a:extLst>
          </p:cNvPr>
          <p:cNvSpPr/>
          <p:nvPr/>
        </p:nvSpPr>
        <p:spPr>
          <a:xfrm>
            <a:off x="7979347" y="5036699"/>
            <a:ext cx="953292" cy="9532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CCD73E6-BD3C-7A4B-8893-B6704691284A}"/>
              </a:ext>
            </a:extLst>
          </p:cNvPr>
          <p:cNvSpPr/>
          <p:nvPr/>
        </p:nvSpPr>
        <p:spPr>
          <a:xfrm>
            <a:off x="9036269" y="6529031"/>
            <a:ext cx="953292" cy="9532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59C2918-DE7C-D746-8C5E-1487D0255AE6}"/>
              </a:ext>
            </a:extLst>
          </p:cNvPr>
          <p:cNvSpPr/>
          <p:nvPr/>
        </p:nvSpPr>
        <p:spPr>
          <a:xfrm>
            <a:off x="9042972" y="10090213"/>
            <a:ext cx="953292" cy="9532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EA8A05D-510A-E041-BE0B-5611DE72968F}"/>
              </a:ext>
            </a:extLst>
          </p:cNvPr>
          <p:cNvSpPr/>
          <p:nvPr/>
        </p:nvSpPr>
        <p:spPr>
          <a:xfrm>
            <a:off x="7979347" y="11629852"/>
            <a:ext cx="953292" cy="9532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2390FF0-D020-5E4B-BA27-BD6820BB97B4}"/>
              </a:ext>
            </a:extLst>
          </p:cNvPr>
          <p:cNvSpPr/>
          <p:nvPr/>
        </p:nvSpPr>
        <p:spPr>
          <a:xfrm>
            <a:off x="9512915" y="8308141"/>
            <a:ext cx="953292" cy="9532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755608DE-298E-0E48-9B48-06D73C29305F}"/>
              </a:ext>
            </a:extLst>
          </p:cNvPr>
          <p:cNvSpPr/>
          <p:nvPr/>
        </p:nvSpPr>
        <p:spPr>
          <a:xfrm>
            <a:off x="16047817" y="5036699"/>
            <a:ext cx="953292" cy="9532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E26CCC5-4CA6-0D41-A8D2-EBD04CC3FC47}"/>
              </a:ext>
            </a:extLst>
          </p:cNvPr>
          <p:cNvSpPr/>
          <p:nvPr/>
        </p:nvSpPr>
        <p:spPr>
          <a:xfrm>
            <a:off x="14876468" y="6526069"/>
            <a:ext cx="953292" cy="9532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29A1EB94-4319-7E46-81F2-A30AA5184300}"/>
              </a:ext>
            </a:extLst>
          </p:cNvPr>
          <p:cNvSpPr/>
          <p:nvPr/>
        </p:nvSpPr>
        <p:spPr>
          <a:xfrm>
            <a:off x="14881412" y="10090213"/>
            <a:ext cx="953292" cy="9532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B901A260-6243-D044-810F-782C1F939796}"/>
              </a:ext>
            </a:extLst>
          </p:cNvPr>
          <p:cNvSpPr/>
          <p:nvPr/>
        </p:nvSpPr>
        <p:spPr>
          <a:xfrm>
            <a:off x="16042871" y="11618601"/>
            <a:ext cx="953292" cy="9532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665DF079-2F88-5545-B7AA-B3EEF06B603B}"/>
              </a:ext>
            </a:extLst>
          </p:cNvPr>
          <p:cNvSpPr/>
          <p:nvPr/>
        </p:nvSpPr>
        <p:spPr>
          <a:xfrm>
            <a:off x="14474810" y="8308141"/>
            <a:ext cx="953292" cy="95329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99CD947-3E99-B548-8D01-1B0135EE3551}"/>
              </a:ext>
            </a:extLst>
          </p:cNvPr>
          <p:cNvSpPr txBox="1"/>
          <p:nvPr/>
        </p:nvSpPr>
        <p:spPr>
          <a:xfrm>
            <a:off x="8150619" y="5328676"/>
            <a:ext cx="610745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Poppins" pitchFamily="2" charset="77"/>
              </a:rPr>
              <a:t>24%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E3DE349-2306-354E-9169-C5BEF2EF3206}"/>
              </a:ext>
            </a:extLst>
          </p:cNvPr>
          <p:cNvSpPr txBox="1"/>
          <p:nvPr/>
        </p:nvSpPr>
        <p:spPr>
          <a:xfrm>
            <a:off x="9214245" y="6824738"/>
            <a:ext cx="610744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Poppins" pitchFamily="2" charset="77"/>
              </a:rPr>
              <a:t>35%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07597B6-97A6-4944-BB6C-C3FAAF0A2C72}"/>
              </a:ext>
            </a:extLst>
          </p:cNvPr>
          <p:cNvSpPr txBox="1"/>
          <p:nvPr/>
        </p:nvSpPr>
        <p:spPr>
          <a:xfrm>
            <a:off x="9681473" y="8602567"/>
            <a:ext cx="609141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Poppins" pitchFamily="2" charset="77"/>
              </a:rPr>
              <a:t>72%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6E10D8C-B69A-D94A-80A9-7F25B4DCD712}"/>
              </a:ext>
            </a:extLst>
          </p:cNvPr>
          <p:cNvSpPr txBox="1"/>
          <p:nvPr/>
        </p:nvSpPr>
        <p:spPr>
          <a:xfrm>
            <a:off x="9224446" y="10388296"/>
            <a:ext cx="610745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Poppins" pitchFamily="2" charset="77"/>
              </a:rPr>
              <a:t>18%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664A580-2A79-DA4D-8642-B9529A488717}"/>
              </a:ext>
            </a:extLst>
          </p:cNvPr>
          <p:cNvSpPr txBox="1"/>
          <p:nvPr/>
        </p:nvSpPr>
        <p:spPr>
          <a:xfrm>
            <a:off x="8139399" y="11921831"/>
            <a:ext cx="633187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Poppins" pitchFamily="2" charset="77"/>
              </a:rPr>
              <a:t>92%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A30DF28-F900-4A41-91EF-81F8614ECDB9}"/>
              </a:ext>
            </a:extLst>
          </p:cNvPr>
          <p:cNvSpPr txBox="1"/>
          <p:nvPr/>
        </p:nvSpPr>
        <p:spPr>
          <a:xfrm>
            <a:off x="16204453" y="5328676"/>
            <a:ext cx="628377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Poppins" pitchFamily="2" charset="77"/>
              </a:rPr>
              <a:t>76%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A327B43-2C60-7545-AA0A-61438EE277CE}"/>
              </a:ext>
            </a:extLst>
          </p:cNvPr>
          <p:cNvSpPr txBox="1"/>
          <p:nvPr/>
        </p:nvSpPr>
        <p:spPr>
          <a:xfrm>
            <a:off x="15041481" y="6811990"/>
            <a:ext cx="610745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Poppins" pitchFamily="2" charset="77"/>
              </a:rPr>
              <a:t>65%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5F6B946-4CA8-B740-BAF5-822EA8691467}"/>
              </a:ext>
            </a:extLst>
          </p:cNvPr>
          <p:cNvSpPr txBox="1"/>
          <p:nvPr/>
        </p:nvSpPr>
        <p:spPr>
          <a:xfrm>
            <a:off x="14651830" y="8602567"/>
            <a:ext cx="610744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Poppins" pitchFamily="2" charset="77"/>
              </a:rPr>
              <a:t>28%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C0554BF-ED14-804E-8785-EE2BCFE8A991}"/>
              </a:ext>
            </a:extLst>
          </p:cNvPr>
          <p:cNvSpPr txBox="1"/>
          <p:nvPr/>
        </p:nvSpPr>
        <p:spPr>
          <a:xfrm>
            <a:off x="15054870" y="10389761"/>
            <a:ext cx="610744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Poppins" pitchFamily="2" charset="77"/>
              </a:rPr>
              <a:t>82%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13046CA-B946-5845-8B6C-771C1AA9F829}"/>
              </a:ext>
            </a:extLst>
          </p:cNvPr>
          <p:cNvSpPr txBox="1"/>
          <p:nvPr/>
        </p:nvSpPr>
        <p:spPr>
          <a:xfrm>
            <a:off x="16025011" y="11921831"/>
            <a:ext cx="437620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  <a:cs typeface="Poppins" pitchFamily="2" charset="77"/>
              </a:rPr>
              <a:t>8%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7B045B6-7815-2747-A09A-90F283968434}"/>
              </a:ext>
            </a:extLst>
          </p:cNvPr>
          <p:cNvSpPr txBox="1"/>
          <p:nvPr/>
        </p:nvSpPr>
        <p:spPr>
          <a:xfrm>
            <a:off x="11608580" y="4165334"/>
            <a:ext cx="1729962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  <a:ea typeface="League Spartan" charset="0"/>
                <a:cs typeface="Poppins" pitchFamily="2" charset="77"/>
              </a:rPr>
              <a:t>Результат</a:t>
            </a:r>
            <a:endParaRPr lang="en-US" sz="2400" b="1" dirty="0">
              <a:solidFill>
                <a:schemeClr val="tx2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8D84F2F5-09B5-824E-A878-8D0D61C4A635}"/>
              </a:ext>
            </a:extLst>
          </p:cNvPr>
          <p:cNvSpPr txBox="1"/>
          <p:nvPr/>
        </p:nvSpPr>
        <p:spPr>
          <a:xfrm>
            <a:off x="11603870" y="6128981"/>
            <a:ext cx="1729962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  <a:ea typeface="League Spartan" charset="0"/>
                <a:cs typeface="Poppins" pitchFamily="2" charset="77"/>
              </a:rPr>
              <a:t>Результат</a:t>
            </a:r>
            <a:endParaRPr lang="en-US" sz="2400" b="1" dirty="0">
              <a:solidFill>
                <a:schemeClr val="tx2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44ACA53-B507-3843-87CB-F389EE6CE5F7}"/>
              </a:ext>
            </a:extLst>
          </p:cNvPr>
          <p:cNvSpPr txBox="1"/>
          <p:nvPr/>
        </p:nvSpPr>
        <p:spPr>
          <a:xfrm>
            <a:off x="11607342" y="8280767"/>
            <a:ext cx="1729962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  <a:ea typeface="League Spartan" charset="0"/>
                <a:cs typeface="Poppins" pitchFamily="2" charset="77"/>
              </a:rPr>
              <a:t>Результат</a:t>
            </a:r>
            <a:endParaRPr lang="en-US" sz="2400" b="1" dirty="0">
              <a:solidFill>
                <a:schemeClr val="tx2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3654129-6741-2749-AEF7-46274164B1A0}"/>
              </a:ext>
            </a:extLst>
          </p:cNvPr>
          <p:cNvSpPr txBox="1"/>
          <p:nvPr/>
        </p:nvSpPr>
        <p:spPr>
          <a:xfrm>
            <a:off x="11578148" y="11032196"/>
            <a:ext cx="1729962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  <a:ea typeface="League Spartan" charset="0"/>
                <a:cs typeface="Poppins" pitchFamily="2" charset="77"/>
              </a:rPr>
              <a:t>Результат</a:t>
            </a:r>
            <a:endParaRPr lang="en-US" sz="2400" b="1" dirty="0">
              <a:solidFill>
                <a:schemeClr val="tx2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FFB6B5D-2394-6E45-BB71-6C3B39C9A4EA}"/>
              </a:ext>
            </a:extLst>
          </p:cNvPr>
          <p:cNvSpPr txBox="1"/>
          <p:nvPr/>
        </p:nvSpPr>
        <p:spPr>
          <a:xfrm>
            <a:off x="11616992" y="12820730"/>
            <a:ext cx="1729961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  <a:ea typeface="League Spartan" charset="0"/>
                <a:cs typeface="Poppins" pitchFamily="2" charset="77"/>
              </a:rPr>
              <a:t>Результат</a:t>
            </a:r>
            <a:endParaRPr lang="en-US" sz="2400" b="1" dirty="0">
              <a:solidFill>
                <a:schemeClr val="tx2"/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5"/>
            <a:ext cx="4745745" cy="7193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5118" y="4317446"/>
            <a:ext cx="479371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69945"/>
                </a:solidFill>
              </a:rPr>
              <a:t>Идеальный курс для успешной практики</a:t>
            </a:r>
            <a:endParaRPr lang="ru-RU" b="1" dirty="0">
              <a:solidFill>
                <a:srgbClr val="F69945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490877" y="4317446"/>
            <a:ext cx="576330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74E68"/>
                </a:solidFill>
              </a:rPr>
              <a:t>Новые горизонты</a:t>
            </a:r>
            <a:endParaRPr lang="ru-RU" b="1" dirty="0">
              <a:solidFill>
                <a:srgbClr val="174E68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168409" y="6330341"/>
            <a:ext cx="724974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построение </a:t>
            </a:r>
            <a:r>
              <a:rPr lang="ru-RU" b="1" dirty="0">
                <a:solidFill>
                  <a:schemeClr val="tx2"/>
                </a:solidFill>
              </a:rPr>
              <a:t>индивидуальных образовательных маршрутов</a:t>
            </a:r>
            <a:r>
              <a:rPr lang="ru-RU" dirty="0">
                <a:solidFill>
                  <a:schemeClr val="tx2"/>
                </a:solidFill>
              </a:rPr>
              <a:t> на основе учета результатов прохождения педагогическими работниками процедур диагностики уровня сформированности профессиональных компетенций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7194510" y="5328676"/>
            <a:ext cx="633114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</a:rPr>
              <a:t>развитие неформального образования</a:t>
            </a:r>
            <a:r>
              <a:rPr lang="ru-RU" dirty="0" smtClean="0">
                <a:solidFill>
                  <a:schemeClr val="tx2"/>
                </a:solidFill>
              </a:rPr>
              <a:t> педагогов через формирование профессиональных сообществ, ассоциаций, клубов «педагогических супервизий» и т.п. 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232EB61-D486-1C4C-84BA-6902028EBFC9}"/>
              </a:ext>
            </a:extLst>
          </p:cNvPr>
          <p:cNvSpPr txBox="1"/>
          <p:nvPr/>
        </p:nvSpPr>
        <p:spPr>
          <a:xfrm>
            <a:off x="1162852" y="216190"/>
            <a:ext cx="18359603" cy="3185439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ru-RU" sz="6700" b="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«ОБЕСПЕЧИВАЮЩИЕ» ПРОЕКТЫ </a:t>
            </a:r>
          </a:p>
          <a:p>
            <a:r>
              <a:rPr lang="ru-RU" sz="6700" b="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ЦИФРОВОЙ ПЛАТФОРМЫ </a:t>
            </a:r>
          </a:p>
          <a:p>
            <a:r>
              <a:rPr lang="ru-RU" sz="6700" b="1" dirty="0" smtClean="0">
                <a:solidFill>
                  <a:schemeClr val="tx2"/>
                </a:solidFill>
                <a:latin typeface="+mj-lt"/>
                <a:cs typeface="Poppins" pitchFamily="2" charset="77"/>
              </a:rPr>
              <a:t>ИНСТИТУТА</a:t>
            </a:r>
            <a:endParaRPr lang="ru-RU" sz="6700" b="1" dirty="0">
              <a:solidFill>
                <a:srgbClr val="F69945"/>
              </a:solidFill>
              <a:latin typeface="+mj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20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E8011F-7040-B64C-AE5B-91F2FB5D8A42}"/>
              </a:ext>
            </a:extLst>
          </p:cNvPr>
          <p:cNvSpPr/>
          <p:nvPr/>
        </p:nvSpPr>
        <p:spPr>
          <a:xfrm>
            <a:off x="13568516" y="0"/>
            <a:ext cx="10809134" cy="13716000"/>
          </a:xfrm>
          <a:prstGeom prst="rect">
            <a:avLst/>
          </a:prstGeom>
          <a:solidFill>
            <a:srgbClr val="16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516A385E-E935-6D42-B3E0-71F164215481}"/>
              </a:ext>
            </a:extLst>
          </p:cNvPr>
          <p:cNvCxnSpPr>
            <a:cxnSpLocks/>
          </p:cNvCxnSpPr>
          <p:nvPr/>
        </p:nvCxnSpPr>
        <p:spPr>
          <a:xfrm flipV="1">
            <a:off x="21797626" y="2307725"/>
            <a:ext cx="0" cy="11406249"/>
          </a:xfrm>
          <a:prstGeom prst="line">
            <a:avLst/>
          </a:prstGeom>
          <a:ln w="508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84F6090F-D984-3E4D-9FA3-BE1C49F8A8AA}"/>
              </a:ext>
            </a:extLst>
          </p:cNvPr>
          <p:cNvCxnSpPr>
            <a:cxnSpLocks/>
          </p:cNvCxnSpPr>
          <p:nvPr/>
        </p:nvCxnSpPr>
        <p:spPr>
          <a:xfrm flipH="1">
            <a:off x="16074697" y="8411477"/>
            <a:ext cx="5722929" cy="0"/>
          </a:xfrm>
          <a:prstGeom prst="line">
            <a:avLst/>
          </a:prstGeom>
          <a:ln w="508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9181376-13C4-FC4D-A8E3-C16374F15018}"/>
              </a:ext>
            </a:extLst>
          </p:cNvPr>
          <p:cNvCxnSpPr>
            <a:cxnSpLocks/>
          </p:cNvCxnSpPr>
          <p:nvPr/>
        </p:nvCxnSpPr>
        <p:spPr>
          <a:xfrm flipH="1">
            <a:off x="16074697" y="12580183"/>
            <a:ext cx="5722929" cy="0"/>
          </a:xfrm>
          <a:prstGeom prst="line">
            <a:avLst/>
          </a:prstGeom>
          <a:ln w="508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1EE8199-0D74-AB45-AD74-ABE8CB162042}"/>
              </a:ext>
            </a:extLst>
          </p:cNvPr>
          <p:cNvCxnSpPr>
            <a:cxnSpLocks/>
          </p:cNvCxnSpPr>
          <p:nvPr/>
        </p:nvCxnSpPr>
        <p:spPr>
          <a:xfrm flipH="1">
            <a:off x="20662244" y="3688308"/>
            <a:ext cx="1132249" cy="0"/>
          </a:xfrm>
          <a:prstGeom prst="line">
            <a:avLst/>
          </a:prstGeom>
          <a:ln w="508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048CBED-8B35-D141-94EC-7C3A405CFA69}"/>
              </a:ext>
            </a:extLst>
          </p:cNvPr>
          <p:cNvSpPr txBox="1"/>
          <p:nvPr/>
        </p:nvSpPr>
        <p:spPr>
          <a:xfrm>
            <a:off x="20613768" y="11490034"/>
            <a:ext cx="816249" cy="71077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>
              <a:lnSpc>
                <a:spcPts val="55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1-1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232EB61-D486-1C4C-84BA-6902028EBFC9}"/>
              </a:ext>
            </a:extLst>
          </p:cNvPr>
          <p:cNvSpPr txBox="1"/>
          <p:nvPr/>
        </p:nvSpPr>
        <p:spPr>
          <a:xfrm>
            <a:off x="1545436" y="355160"/>
            <a:ext cx="6974889" cy="2154387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ru-RU" sz="67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Сельчане, </a:t>
            </a:r>
            <a:endParaRPr lang="ru-RU" sz="6700" b="1" dirty="0" smtClean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  <a:p>
            <a:r>
              <a:rPr lang="ru-RU" sz="67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мы </a:t>
            </a:r>
            <a:r>
              <a:rPr lang="ru-RU" sz="6700" b="1" dirty="0">
                <a:solidFill>
                  <a:schemeClr val="tx2"/>
                </a:solidFill>
                <a:latin typeface="Century Gothic" panose="020B0502020202020204" pitchFamily="34" charset="0"/>
                <a:cs typeface="Poppins" pitchFamily="2" charset="77"/>
              </a:rPr>
              <a:t>едем к вам!</a:t>
            </a:r>
            <a:endParaRPr lang="ru-RU" sz="6700" b="1" dirty="0">
              <a:solidFill>
                <a:schemeClr val="tx2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048CBED-8B35-D141-94EC-7C3A405CFA69}"/>
              </a:ext>
            </a:extLst>
          </p:cNvPr>
          <p:cNvSpPr txBox="1"/>
          <p:nvPr/>
        </p:nvSpPr>
        <p:spPr>
          <a:xfrm>
            <a:off x="20610911" y="7389024"/>
            <a:ext cx="816249" cy="71077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>
              <a:lnSpc>
                <a:spcPts val="55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1-2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048CBED-8B35-D141-94EC-7C3A405CFA69}"/>
              </a:ext>
            </a:extLst>
          </p:cNvPr>
          <p:cNvSpPr txBox="1"/>
          <p:nvPr/>
        </p:nvSpPr>
        <p:spPr>
          <a:xfrm>
            <a:off x="20613768" y="2509547"/>
            <a:ext cx="816249" cy="71077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>
              <a:lnSpc>
                <a:spcPts val="55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1-3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5436" y="2931254"/>
            <a:ext cx="10982397" cy="834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7120">
              <a:lnSpc>
                <a:spcPct val="110000"/>
              </a:lnSpc>
            </a:pPr>
            <a:r>
              <a:rPr lang="ru-RU" b="1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Цель проекта: </a:t>
            </a:r>
          </a:p>
          <a:p>
            <a:pPr defTabSz="2437120">
              <a:lnSpc>
                <a:spcPct val="110000"/>
              </a:lnSpc>
            </a:pPr>
            <a:r>
              <a:rPr lang="ru-RU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Создать </a:t>
            </a:r>
            <a:r>
              <a:rPr lang="ru-RU" dirty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систему поддержки и сопровождения инициаторов бизнеса на </a:t>
            </a:r>
            <a:r>
              <a:rPr lang="ru-RU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селе</a:t>
            </a:r>
          </a:p>
          <a:p>
            <a:pPr defTabSz="2437120">
              <a:lnSpc>
                <a:spcPct val="110000"/>
              </a:lnSpc>
            </a:pPr>
            <a:endParaRPr lang="ru-RU" dirty="0">
              <a:solidFill>
                <a:srgbClr val="262626">
                  <a:lumMod val="90000"/>
                  <a:lumOff val="1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Участники проекта получат:</a:t>
            </a:r>
          </a:p>
          <a:p>
            <a:r>
              <a:rPr lang="ru-RU" dirty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1</a:t>
            </a:r>
            <a:r>
              <a:rPr lang="ru-RU" dirty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. </a:t>
            </a:r>
            <a:r>
              <a:rPr lang="ru-RU" dirty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Актуальную информацию о ведении бизнеса на </a:t>
            </a:r>
            <a:r>
              <a:rPr lang="ru-RU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селе</a:t>
            </a:r>
            <a:endParaRPr lang="ru-RU" dirty="0">
              <a:solidFill>
                <a:srgbClr val="262626">
                  <a:lumMod val="90000"/>
                  <a:lumOff val="1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2. </a:t>
            </a:r>
            <a:r>
              <a:rPr lang="ru-RU" dirty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Возможность выбрать себе наставника из представителей </a:t>
            </a:r>
            <a:r>
              <a:rPr lang="ru-RU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бизнеса</a:t>
            </a:r>
            <a:endParaRPr lang="ru-RU" dirty="0">
              <a:solidFill>
                <a:srgbClr val="262626">
                  <a:lumMod val="90000"/>
                  <a:lumOff val="1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3. </a:t>
            </a:r>
            <a:r>
              <a:rPr lang="ru-RU" dirty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Бесплатное консультационное сопровождение вашего </a:t>
            </a:r>
            <a:r>
              <a:rPr lang="ru-RU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Century Gothic" panose="020B0502020202020204" pitchFamily="34" charset="0"/>
              </a:rPr>
              <a:t>бизнеса</a:t>
            </a:r>
          </a:p>
          <a:p>
            <a:endParaRPr lang="ru-RU" dirty="0">
              <a:solidFill>
                <a:srgbClr val="262626">
                  <a:lumMod val="90000"/>
                  <a:lumOff val="10000"/>
                </a:srgb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rgbClr val="262626">
                  <a:lumMod val="90000"/>
                  <a:lumOff val="1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5"/>
            <a:ext cx="4745745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2796E44-6202-9C41-B139-D869FDE78DAE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5556412" y="6468240"/>
            <a:ext cx="3588710" cy="11650"/>
          </a:xfrm>
          <a:prstGeom prst="line">
            <a:avLst/>
          </a:prstGeom>
          <a:ln w="3810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E0C31EC-4AC6-F848-9E36-5386152A0646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2929457" y="6464252"/>
            <a:ext cx="3581759" cy="15638"/>
          </a:xfrm>
          <a:prstGeom prst="line">
            <a:avLst/>
          </a:prstGeom>
          <a:ln w="3810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23">
            <a:extLst>
              <a:ext uri="{FF2B5EF4-FFF2-40B4-BE49-F238E27FC236}">
                <a16:creationId xmlns="" xmlns:a16="http://schemas.microsoft.com/office/drawing/2014/main" id="{3823931D-7814-814A-85E6-9B85B42CCC73}"/>
              </a:ext>
            </a:extLst>
          </p:cNvPr>
          <p:cNvSpPr/>
          <p:nvPr/>
        </p:nvSpPr>
        <p:spPr>
          <a:xfrm>
            <a:off x="12836125" y="3164394"/>
            <a:ext cx="3675091" cy="495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14" y="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accent5"/>
            </a:solidFill>
            <a:prstDash val="solid"/>
            <a:miter lim="400000"/>
            <a:tailEnd type="oval"/>
          </a:ln>
          <a:effectLst/>
        </p:spPr>
        <p:txBody>
          <a:bodyPr wrap="square" lIns="101574" tIns="101574" rIns="101574" bIns="101574" numCol="1" anchor="ctr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Shape 24">
            <a:extLst>
              <a:ext uri="{FF2B5EF4-FFF2-40B4-BE49-F238E27FC236}">
                <a16:creationId xmlns="" xmlns:a16="http://schemas.microsoft.com/office/drawing/2014/main" id="{039BE1B2-F6BE-2F41-9FC2-7CB35575932B}"/>
              </a:ext>
            </a:extLst>
          </p:cNvPr>
          <p:cNvSpPr/>
          <p:nvPr/>
        </p:nvSpPr>
        <p:spPr>
          <a:xfrm rot="10800000" flipH="1">
            <a:off x="12836125" y="9408990"/>
            <a:ext cx="3675091" cy="49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14" y="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accent6">
                <a:lumMod val="10000"/>
              </a:schemeClr>
            </a:solidFill>
            <a:prstDash val="solid"/>
            <a:miter lim="400000"/>
            <a:tailEnd type="oval"/>
          </a:ln>
          <a:effectLst/>
        </p:spPr>
        <p:txBody>
          <a:bodyPr wrap="square" lIns="101574" tIns="101574" rIns="101574" bIns="101574" numCol="1" anchor="ctr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Shape 26">
            <a:extLst>
              <a:ext uri="{FF2B5EF4-FFF2-40B4-BE49-F238E27FC236}">
                <a16:creationId xmlns="" xmlns:a16="http://schemas.microsoft.com/office/drawing/2014/main" id="{0527CFF2-CD9F-E948-B700-DFB6E9DEF1A2}"/>
              </a:ext>
            </a:extLst>
          </p:cNvPr>
          <p:cNvSpPr/>
          <p:nvPr/>
        </p:nvSpPr>
        <p:spPr>
          <a:xfrm>
            <a:off x="5556412" y="3164394"/>
            <a:ext cx="3675089" cy="495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8686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accent6"/>
            </a:solidFill>
            <a:prstDash val="solid"/>
            <a:miter lim="400000"/>
            <a:tailEnd type="oval"/>
          </a:ln>
          <a:effectLst/>
        </p:spPr>
        <p:txBody>
          <a:bodyPr wrap="square" lIns="101574" tIns="101574" rIns="101574" bIns="101574" numCol="1" anchor="ctr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Shape 27">
            <a:extLst>
              <a:ext uri="{FF2B5EF4-FFF2-40B4-BE49-F238E27FC236}">
                <a16:creationId xmlns="" xmlns:a16="http://schemas.microsoft.com/office/drawing/2014/main" id="{CF56C402-AB80-C24A-AA5D-9C24C86D5F49}"/>
              </a:ext>
            </a:extLst>
          </p:cNvPr>
          <p:cNvSpPr/>
          <p:nvPr/>
        </p:nvSpPr>
        <p:spPr>
          <a:xfrm>
            <a:off x="5556412" y="9408990"/>
            <a:ext cx="3675089" cy="49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686" y="21600"/>
                </a:lnTo>
                <a:lnTo>
                  <a:pt x="0" y="21600"/>
                </a:lnTo>
              </a:path>
            </a:pathLst>
          </a:custGeom>
          <a:noFill/>
          <a:ln w="38100" cap="flat">
            <a:solidFill>
              <a:srgbClr val="174E68"/>
            </a:solidFill>
            <a:prstDash val="solid"/>
            <a:miter lim="400000"/>
            <a:tailEnd type="oval"/>
          </a:ln>
          <a:effectLst/>
        </p:spPr>
        <p:txBody>
          <a:bodyPr wrap="square" lIns="101574" tIns="101574" rIns="101574" bIns="101574" numCol="1" anchor="ctr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Shape 6">
            <a:extLst>
              <a:ext uri="{FF2B5EF4-FFF2-40B4-BE49-F238E27FC236}">
                <a16:creationId xmlns="" xmlns:a16="http://schemas.microsoft.com/office/drawing/2014/main" id="{FA121374-F8BD-2649-8088-99DB17D30EEC}"/>
              </a:ext>
            </a:extLst>
          </p:cNvPr>
          <p:cNvSpPr/>
          <p:nvPr/>
        </p:nvSpPr>
        <p:spPr>
          <a:xfrm>
            <a:off x="7238627" y="2115220"/>
            <a:ext cx="3793668" cy="4381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0802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Shape 7">
            <a:extLst>
              <a:ext uri="{FF2B5EF4-FFF2-40B4-BE49-F238E27FC236}">
                <a16:creationId xmlns="" xmlns:a16="http://schemas.microsoft.com/office/drawing/2014/main" id="{5D4A88EC-DE8A-A94C-BC14-585E653A1DDA}"/>
              </a:ext>
            </a:extLst>
          </p:cNvPr>
          <p:cNvSpPr/>
          <p:nvPr/>
        </p:nvSpPr>
        <p:spPr>
          <a:xfrm>
            <a:off x="7247960" y="4289425"/>
            <a:ext cx="3794324" cy="4380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" y="21600"/>
                </a:lnTo>
                <a:lnTo>
                  <a:pt x="21600" y="108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Shape 8">
            <a:extLst>
              <a:ext uri="{FF2B5EF4-FFF2-40B4-BE49-F238E27FC236}">
                <a16:creationId xmlns="" xmlns:a16="http://schemas.microsoft.com/office/drawing/2014/main" id="{B5FC2F9E-F6D2-4448-856A-46F1B77BCA85}"/>
              </a:ext>
            </a:extLst>
          </p:cNvPr>
          <p:cNvSpPr/>
          <p:nvPr/>
        </p:nvSpPr>
        <p:spPr>
          <a:xfrm>
            <a:off x="7238627" y="6472448"/>
            <a:ext cx="3793668" cy="4381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0798"/>
                </a:ln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164E6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Shape 9">
            <a:extLst>
              <a:ext uri="{FF2B5EF4-FFF2-40B4-BE49-F238E27FC236}">
                <a16:creationId xmlns="" xmlns:a16="http://schemas.microsoft.com/office/drawing/2014/main" id="{14A1A508-408A-B84C-9CBA-05B41BBE3441}"/>
              </a:ext>
            </a:extLst>
          </p:cNvPr>
          <p:cNvSpPr/>
          <p:nvPr/>
        </p:nvSpPr>
        <p:spPr>
          <a:xfrm>
            <a:off x="11042283" y="2115220"/>
            <a:ext cx="3793670" cy="4381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80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Shape 10">
            <a:extLst>
              <a:ext uri="{FF2B5EF4-FFF2-40B4-BE49-F238E27FC236}">
                <a16:creationId xmlns="" xmlns:a16="http://schemas.microsoft.com/office/drawing/2014/main" id="{13F9ED47-07D5-EC4D-95FA-4FD3167B335B}"/>
              </a:ext>
            </a:extLst>
          </p:cNvPr>
          <p:cNvSpPr/>
          <p:nvPr/>
        </p:nvSpPr>
        <p:spPr>
          <a:xfrm>
            <a:off x="11032295" y="4289425"/>
            <a:ext cx="3794324" cy="4380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596" y="21600"/>
                </a:lnTo>
                <a:lnTo>
                  <a:pt x="0" y="10801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Shape 11">
            <a:extLst>
              <a:ext uri="{FF2B5EF4-FFF2-40B4-BE49-F238E27FC236}">
                <a16:creationId xmlns="" xmlns:a16="http://schemas.microsoft.com/office/drawing/2014/main" id="{2FB5D029-68E0-9E4F-AB7E-60A0D5CCAA4C}"/>
              </a:ext>
            </a:extLst>
          </p:cNvPr>
          <p:cNvSpPr/>
          <p:nvPr/>
        </p:nvSpPr>
        <p:spPr>
          <a:xfrm>
            <a:off x="11042283" y="6472448"/>
            <a:ext cx="3793670" cy="4381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0798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Shape 13">
            <a:extLst>
              <a:ext uri="{FF2B5EF4-FFF2-40B4-BE49-F238E27FC236}">
                <a16:creationId xmlns="" xmlns:a16="http://schemas.microsoft.com/office/drawing/2014/main" id="{F3535990-637B-BF40-8861-534080F66C93}"/>
              </a:ext>
            </a:extLst>
          </p:cNvPr>
          <p:cNvSpPr/>
          <p:nvPr/>
        </p:nvSpPr>
        <p:spPr>
          <a:xfrm>
            <a:off x="9135132" y="4305871"/>
            <a:ext cx="3794323" cy="4381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 sz="7198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2" name="Freeform 816">
            <a:extLst>
              <a:ext uri="{FF2B5EF4-FFF2-40B4-BE49-F238E27FC236}">
                <a16:creationId xmlns="" xmlns:a16="http://schemas.microsoft.com/office/drawing/2014/main" id="{C7988118-931F-0D4D-9640-C8057426B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951" y="5992604"/>
            <a:ext cx="1055177" cy="962232"/>
          </a:xfrm>
          <a:custGeom>
            <a:avLst/>
            <a:gdLst/>
            <a:ahLst/>
            <a:cxnLst/>
            <a:rect l="0" t="0" r="r" b="b"/>
            <a:pathLst>
              <a:path w="305661" h="279041">
                <a:moveTo>
                  <a:pt x="204835" y="221507"/>
                </a:moveTo>
                <a:lnTo>
                  <a:pt x="210248" y="269691"/>
                </a:lnTo>
                <a:lnTo>
                  <a:pt x="294694" y="269691"/>
                </a:lnTo>
                <a:lnTo>
                  <a:pt x="288559" y="250633"/>
                </a:lnTo>
                <a:lnTo>
                  <a:pt x="204835" y="221507"/>
                </a:lnTo>
                <a:close/>
                <a:moveTo>
                  <a:pt x="110284" y="218989"/>
                </a:moveTo>
                <a:lnTo>
                  <a:pt x="104510" y="269691"/>
                </a:lnTo>
                <a:lnTo>
                  <a:pt x="200865" y="269691"/>
                </a:lnTo>
                <a:lnTo>
                  <a:pt x="195091" y="218989"/>
                </a:lnTo>
                <a:lnTo>
                  <a:pt x="110284" y="218989"/>
                </a:lnTo>
                <a:close/>
                <a:moveTo>
                  <a:pt x="26559" y="218989"/>
                </a:moveTo>
                <a:lnTo>
                  <a:pt x="10680" y="269691"/>
                </a:lnTo>
                <a:lnTo>
                  <a:pt x="95488" y="269691"/>
                </a:lnTo>
                <a:lnTo>
                  <a:pt x="101262" y="218989"/>
                </a:lnTo>
                <a:lnTo>
                  <a:pt x="26559" y="218989"/>
                </a:lnTo>
                <a:close/>
                <a:moveTo>
                  <a:pt x="199782" y="177277"/>
                </a:moveTo>
                <a:lnTo>
                  <a:pt x="203391" y="211078"/>
                </a:lnTo>
                <a:lnTo>
                  <a:pt x="285311" y="239846"/>
                </a:lnTo>
                <a:lnTo>
                  <a:pt x="273763" y="203168"/>
                </a:lnTo>
                <a:lnTo>
                  <a:pt x="199782" y="177277"/>
                </a:lnTo>
                <a:close/>
                <a:moveTo>
                  <a:pt x="194730" y="131250"/>
                </a:moveTo>
                <a:lnTo>
                  <a:pt x="198700" y="167209"/>
                </a:lnTo>
                <a:lnTo>
                  <a:pt x="270515" y="192380"/>
                </a:lnTo>
                <a:lnTo>
                  <a:pt x="251027" y="131250"/>
                </a:lnTo>
                <a:lnTo>
                  <a:pt x="194730" y="131250"/>
                </a:lnTo>
                <a:close/>
                <a:moveTo>
                  <a:pt x="54347" y="131250"/>
                </a:moveTo>
                <a:lnTo>
                  <a:pt x="43520" y="165770"/>
                </a:lnTo>
                <a:lnTo>
                  <a:pt x="83217" y="165770"/>
                </a:lnTo>
                <a:cubicBezTo>
                  <a:pt x="85744" y="165770"/>
                  <a:pt x="87909" y="167928"/>
                  <a:pt x="87909" y="170445"/>
                </a:cubicBezTo>
                <a:cubicBezTo>
                  <a:pt x="87909" y="172962"/>
                  <a:pt x="85744" y="175120"/>
                  <a:pt x="83217" y="175120"/>
                </a:cubicBezTo>
                <a:lnTo>
                  <a:pt x="40633" y="175120"/>
                </a:lnTo>
                <a:lnTo>
                  <a:pt x="29807" y="210000"/>
                </a:lnTo>
                <a:lnTo>
                  <a:pt x="101983" y="210000"/>
                </a:lnTo>
                <a:lnTo>
                  <a:pt x="104149" y="191661"/>
                </a:lnTo>
                <a:cubicBezTo>
                  <a:pt x="104510" y="189144"/>
                  <a:pt x="106675" y="186986"/>
                  <a:pt x="109201" y="187346"/>
                </a:cubicBezTo>
                <a:cubicBezTo>
                  <a:pt x="111727" y="187705"/>
                  <a:pt x="113532" y="189863"/>
                  <a:pt x="113532" y="192380"/>
                </a:cubicBezTo>
                <a:lnTo>
                  <a:pt x="111366" y="210000"/>
                </a:lnTo>
                <a:lnTo>
                  <a:pt x="194008" y="210000"/>
                </a:lnTo>
                <a:lnTo>
                  <a:pt x="190038" y="175120"/>
                </a:lnTo>
                <a:lnTo>
                  <a:pt x="138793" y="175120"/>
                </a:lnTo>
                <a:cubicBezTo>
                  <a:pt x="136267" y="175120"/>
                  <a:pt x="134102" y="172962"/>
                  <a:pt x="134102" y="170445"/>
                </a:cubicBezTo>
                <a:cubicBezTo>
                  <a:pt x="134102" y="167928"/>
                  <a:pt x="136267" y="165770"/>
                  <a:pt x="138793" y="165770"/>
                </a:cubicBezTo>
                <a:lnTo>
                  <a:pt x="188956" y="165770"/>
                </a:lnTo>
                <a:lnTo>
                  <a:pt x="185347" y="131250"/>
                </a:lnTo>
                <a:lnTo>
                  <a:pt x="125802" y="131250"/>
                </a:lnTo>
                <a:lnTo>
                  <a:pt x="115336" y="171524"/>
                </a:lnTo>
                <a:cubicBezTo>
                  <a:pt x="114975" y="173681"/>
                  <a:pt x="113171" y="175120"/>
                  <a:pt x="111005" y="175120"/>
                </a:cubicBezTo>
                <a:cubicBezTo>
                  <a:pt x="108840" y="175120"/>
                  <a:pt x="107036" y="173681"/>
                  <a:pt x="106675" y="171524"/>
                </a:cubicBezTo>
                <a:lnTo>
                  <a:pt x="96570" y="131250"/>
                </a:lnTo>
                <a:lnTo>
                  <a:pt x="54347" y="131250"/>
                </a:lnTo>
                <a:close/>
                <a:moveTo>
                  <a:pt x="110007" y="36267"/>
                </a:moveTo>
                <a:cubicBezTo>
                  <a:pt x="102513" y="36267"/>
                  <a:pt x="96446" y="42334"/>
                  <a:pt x="96446" y="50185"/>
                </a:cubicBezTo>
                <a:cubicBezTo>
                  <a:pt x="96446" y="57680"/>
                  <a:pt x="102513" y="63746"/>
                  <a:pt x="110007" y="63746"/>
                </a:cubicBezTo>
                <a:cubicBezTo>
                  <a:pt x="117502" y="63746"/>
                  <a:pt x="123925" y="57680"/>
                  <a:pt x="123925" y="50185"/>
                </a:cubicBezTo>
                <a:cubicBezTo>
                  <a:pt x="123925" y="42334"/>
                  <a:pt x="117502" y="36267"/>
                  <a:pt x="110007" y="36267"/>
                </a:cubicBezTo>
                <a:close/>
                <a:moveTo>
                  <a:pt x="110007" y="26988"/>
                </a:moveTo>
                <a:cubicBezTo>
                  <a:pt x="122498" y="26988"/>
                  <a:pt x="132847" y="37338"/>
                  <a:pt x="132847" y="50185"/>
                </a:cubicBezTo>
                <a:cubicBezTo>
                  <a:pt x="132847" y="62676"/>
                  <a:pt x="122498" y="72668"/>
                  <a:pt x="110007" y="72668"/>
                </a:cubicBezTo>
                <a:cubicBezTo>
                  <a:pt x="97517" y="72668"/>
                  <a:pt x="87167" y="62676"/>
                  <a:pt x="87167" y="50185"/>
                </a:cubicBezTo>
                <a:cubicBezTo>
                  <a:pt x="87167" y="37338"/>
                  <a:pt x="97517" y="26988"/>
                  <a:pt x="110007" y="26988"/>
                </a:cubicBezTo>
                <a:close/>
                <a:moveTo>
                  <a:pt x="111005" y="8989"/>
                </a:moveTo>
                <a:cubicBezTo>
                  <a:pt x="87909" y="8989"/>
                  <a:pt x="69143" y="27689"/>
                  <a:pt x="69143" y="51062"/>
                </a:cubicBezTo>
                <a:cubicBezTo>
                  <a:pt x="69143" y="66884"/>
                  <a:pt x="78526" y="81986"/>
                  <a:pt x="93322" y="88819"/>
                </a:cubicBezTo>
                <a:cubicBezTo>
                  <a:pt x="94766" y="89178"/>
                  <a:pt x="95848" y="90616"/>
                  <a:pt x="96209" y="91695"/>
                </a:cubicBezTo>
                <a:lnTo>
                  <a:pt x="111005" y="151387"/>
                </a:lnTo>
                <a:lnTo>
                  <a:pt x="126162" y="91695"/>
                </a:lnTo>
                <a:cubicBezTo>
                  <a:pt x="126523" y="90616"/>
                  <a:pt x="127245" y="89178"/>
                  <a:pt x="128689" y="88819"/>
                </a:cubicBezTo>
                <a:cubicBezTo>
                  <a:pt x="143485" y="81986"/>
                  <a:pt x="152868" y="66884"/>
                  <a:pt x="152868" y="51062"/>
                </a:cubicBezTo>
                <a:cubicBezTo>
                  <a:pt x="152868" y="27689"/>
                  <a:pt x="134102" y="8989"/>
                  <a:pt x="111005" y="8989"/>
                </a:cubicBezTo>
                <a:close/>
                <a:moveTo>
                  <a:pt x="111005" y="0"/>
                </a:moveTo>
                <a:cubicBezTo>
                  <a:pt x="139154" y="0"/>
                  <a:pt x="162251" y="22654"/>
                  <a:pt x="162251" y="51062"/>
                </a:cubicBezTo>
                <a:cubicBezTo>
                  <a:pt x="162251" y="69760"/>
                  <a:pt x="151424" y="87380"/>
                  <a:pt x="134463" y="96010"/>
                </a:cubicBezTo>
                <a:lnTo>
                  <a:pt x="127967" y="121901"/>
                </a:lnTo>
                <a:lnTo>
                  <a:pt x="254636" y="121901"/>
                </a:lnTo>
                <a:cubicBezTo>
                  <a:pt x="256801" y="121901"/>
                  <a:pt x="258245" y="123339"/>
                  <a:pt x="258967" y="125137"/>
                </a:cubicBezTo>
                <a:lnTo>
                  <a:pt x="305520" y="272928"/>
                </a:lnTo>
                <a:cubicBezTo>
                  <a:pt x="305881" y="274366"/>
                  <a:pt x="305520" y="275804"/>
                  <a:pt x="304799" y="277243"/>
                </a:cubicBezTo>
                <a:cubicBezTo>
                  <a:pt x="303716" y="278321"/>
                  <a:pt x="302272" y="279041"/>
                  <a:pt x="300829" y="279041"/>
                </a:cubicBezTo>
                <a:lnTo>
                  <a:pt x="4545" y="279041"/>
                </a:lnTo>
                <a:cubicBezTo>
                  <a:pt x="3102" y="279041"/>
                  <a:pt x="1658" y="278321"/>
                  <a:pt x="937" y="277243"/>
                </a:cubicBezTo>
                <a:cubicBezTo>
                  <a:pt x="-146" y="275804"/>
                  <a:pt x="-146" y="274366"/>
                  <a:pt x="215" y="272928"/>
                </a:cubicBezTo>
                <a:lnTo>
                  <a:pt x="46408" y="125137"/>
                </a:lnTo>
                <a:cubicBezTo>
                  <a:pt x="47129" y="123339"/>
                  <a:pt x="48934" y="121901"/>
                  <a:pt x="50738" y="121901"/>
                </a:cubicBezTo>
                <a:lnTo>
                  <a:pt x="94044" y="121901"/>
                </a:lnTo>
                <a:lnTo>
                  <a:pt x="87548" y="96010"/>
                </a:lnTo>
                <a:cubicBezTo>
                  <a:pt x="70587" y="87380"/>
                  <a:pt x="59760" y="69760"/>
                  <a:pt x="59760" y="51062"/>
                </a:cubicBezTo>
                <a:cubicBezTo>
                  <a:pt x="59760" y="22654"/>
                  <a:pt x="82857" y="0"/>
                  <a:pt x="1110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3" name="Freeform 817">
            <a:extLst>
              <a:ext uri="{FF2B5EF4-FFF2-40B4-BE49-F238E27FC236}">
                <a16:creationId xmlns="" xmlns:a16="http://schemas.microsoft.com/office/drawing/2014/main" id="{5C3FE274-8E9C-B840-84C5-F5AC0BBEC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153" y="8431286"/>
            <a:ext cx="1055173" cy="940363"/>
          </a:xfrm>
          <a:custGeom>
            <a:avLst/>
            <a:gdLst/>
            <a:ahLst/>
            <a:cxnLst/>
            <a:rect l="0" t="0" r="r" b="b"/>
            <a:pathLst>
              <a:path w="306027" h="272691">
                <a:moveTo>
                  <a:pt x="71731" y="166624"/>
                </a:moveTo>
                <a:lnTo>
                  <a:pt x="21519" y="263342"/>
                </a:lnTo>
                <a:lnTo>
                  <a:pt x="81774" y="263342"/>
                </a:lnTo>
                <a:lnTo>
                  <a:pt x="122661" y="184601"/>
                </a:lnTo>
                <a:lnTo>
                  <a:pt x="112977" y="166624"/>
                </a:lnTo>
                <a:cubicBezTo>
                  <a:pt x="106880" y="170938"/>
                  <a:pt x="99707" y="173096"/>
                  <a:pt x="92533" y="173096"/>
                </a:cubicBezTo>
                <a:cubicBezTo>
                  <a:pt x="85002" y="173096"/>
                  <a:pt x="77829" y="170938"/>
                  <a:pt x="71731" y="166624"/>
                </a:cubicBezTo>
                <a:close/>
                <a:moveTo>
                  <a:pt x="92533" y="126714"/>
                </a:moveTo>
                <a:lnTo>
                  <a:pt x="76035" y="158354"/>
                </a:lnTo>
                <a:cubicBezTo>
                  <a:pt x="85719" y="165905"/>
                  <a:pt x="98989" y="165905"/>
                  <a:pt x="108673" y="158354"/>
                </a:cubicBezTo>
                <a:lnTo>
                  <a:pt x="92533" y="126714"/>
                </a:lnTo>
                <a:close/>
                <a:moveTo>
                  <a:pt x="178612" y="87163"/>
                </a:moveTo>
                <a:cubicBezTo>
                  <a:pt x="180763" y="88242"/>
                  <a:pt x="181481" y="91118"/>
                  <a:pt x="180763" y="93276"/>
                </a:cubicBezTo>
                <a:lnTo>
                  <a:pt x="91816" y="263342"/>
                </a:lnTo>
                <a:lnTo>
                  <a:pt x="159603" y="263342"/>
                </a:lnTo>
                <a:lnTo>
                  <a:pt x="183633" y="217680"/>
                </a:lnTo>
                <a:lnTo>
                  <a:pt x="168569" y="188556"/>
                </a:lnTo>
                <a:cubicBezTo>
                  <a:pt x="167852" y="187118"/>
                  <a:pt x="167852" y="185680"/>
                  <a:pt x="168569" y="184242"/>
                </a:cubicBezTo>
                <a:lnTo>
                  <a:pt x="182557" y="157275"/>
                </a:lnTo>
                <a:lnTo>
                  <a:pt x="173590" y="140017"/>
                </a:lnTo>
                <a:cubicBezTo>
                  <a:pt x="172873" y="138579"/>
                  <a:pt x="172873" y="137141"/>
                  <a:pt x="173590" y="135703"/>
                </a:cubicBezTo>
                <a:lnTo>
                  <a:pt x="182557" y="118444"/>
                </a:lnTo>
                <a:lnTo>
                  <a:pt x="182557" y="109096"/>
                </a:lnTo>
                <a:cubicBezTo>
                  <a:pt x="182557" y="106579"/>
                  <a:pt x="184709" y="104422"/>
                  <a:pt x="187219" y="104422"/>
                </a:cubicBezTo>
                <a:cubicBezTo>
                  <a:pt x="189730" y="104422"/>
                  <a:pt x="191882" y="106579"/>
                  <a:pt x="191882" y="109096"/>
                </a:cubicBezTo>
                <a:lnTo>
                  <a:pt x="191882" y="119523"/>
                </a:lnTo>
                <a:cubicBezTo>
                  <a:pt x="191882" y="120242"/>
                  <a:pt x="191523" y="120601"/>
                  <a:pt x="191523" y="120961"/>
                </a:cubicBezTo>
                <a:cubicBezTo>
                  <a:pt x="191523" y="121321"/>
                  <a:pt x="191523" y="121321"/>
                  <a:pt x="191523" y="121321"/>
                </a:cubicBezTo>
                <a:cubicBezTo>
                  <a:pt x="191523" y="121321"/>
                  <a:pt x="191523" y="121321"/>
                  <a:pt x="191165" y="121680"/>
                </a:cubicBezTo>
                <a:lnTo>
                  <a:pt x="182915" y="137860"/>
                </a:lnTo>
                <a:lnTo>
                  <a:pt x="191882" y="155118"/>
                </a:lnTo>
                <a:cubicBezTo>
                  <a:pt x="192241" y="156556"/>
                  <a:pt x="192241" y="157995"/>
                  <a:pt x="191882" y="159433"/>
                </a:cubicBezTo>
                <a:lnTo>
                  <a:pt x="177536" y="186399"/>
                </a:lnTo>
                <a:lnTo>
                  <a:pt x="192958" y="215163"/>
                </a:lnTo>
                <a:cubicBezTo>
                  <a:pt x="193316" y="216601"/>
                  <a:pt x="193316" y="218399"/>
                  <a:pt x="192958" y="219837"/>
                </a:cubicBezTo>
                <a:lnTo>
                  <a:pt x="166417" y="270174"/>
                </a:lnTo>
                <a:cubicBezTo>
                  <a:pt x="166417" y="270533"/>
                  <a:pt x="166059" y="270893"/>
                  <a:pt x="166059" y="270893"/>
                </a:cubicBezTo>
                <a:cubicBezTo>
                  <a:pt x="165700" y="271252"/>
                  <a:pt x="165700" y="271252"/>
                  <a:pt x="165700" y="271252"/>
                </a:cubicBezTo>
                <a:cubicBezTo>
                  <a:pt x="165341" y="271612"/>
                  <a:pt x="164983" y="271972"/>
                  <a:pt x="164624" y="271972"/>
                </a:cubicBezTo>
                <a:cubicBezTo>
                  <a:pt x="164265" y="271972"/>
                  <a:pt x="164265" y="271972"/>
                  <a:pt x="164265" y="271972"/>
                </a:cubicBezTo>
                <a:cubicBezTo>
                  <a:pt x="163548" y="272331"/>
                  <a:pt x="163189" y="272691"/>
                  <a:pt x="162472" y="272691"/>
                </a:cubicBezTo>
                <a:lnTo>
                  <a:pt x="4662" y="272691"/>
                </a:lnTo>
                <a:cubicBezTo>
                  <a:pt x="2152" y="272691"/>
                  <a:pt x="0" y="270533"/>
                  <a:pt x="0" y="267657"/>
                </a:cubicBezTo>
                <a:cubicBezTo>
                  <a:pt x="0" y="265500"/>
                  <a:pt x="2152" y="263342"/>
                  <a:pt x="4662" y="263342"/>
                </a:cubicBezTo>
                <a:lnTo>
                  <a:pt x="10760" y="263342"/>
                </a:lnTo>
                <a:lnTo>
                  <a:pt x="88230" y="114849"/>
                </a:lnTo>
                <a:cubicBezTo>
                  <a:pt x="89664" y="111613"/>
                  <a:pt x="95044" y="111613"/>
                  <a:pt x="96479" y="114849"/>
                </a:cubicBezTo>
                <a:lnTo>
                  <a:pt x="127682" y="174893"/>
                </a:lnTo>
                <a:lnTo>
                  <a:pt x="172514" y="88961"/>
                </a:lnTo>
                <a:cubicBezTo>
                  <a:pt x="173590" y="86804"/>
                  <a:pt x="176460" y="85725"/>
                  <a:pt x="178612" y="87163"/>
                </a:cubicBezTo>
                <a:close/>
                <a:moveTo>
                  <a:pt x="117736" y="9341"/>
                </a:moveTo>
                <a:lnTo>
                  <a:pt x="127456" y="25509"/>
                </a:lnTo>
                <a:cubicBezTo>
                  <a:pt x="128177" y="26946"/>
                  <a:pt x="128177" y="28742"/>
                  <a:pt x="127456" y="30179"/>
                </a:cubicBezTo>
                <a:lnTo>
                  <a:pt x="117736" y="46347"/>
                </a:lnTo>
                <a:lnTo>
                  <a:pt x="184340" y="46347"/>
                </a:lnTo>
                <a:lnTo>
                  <a:pt x="184340" y="9341"/>
                </a:lnTo>
                <a:lnTo>
                  <a:pt x="117736" y="9341"/>
                </a:lnTo>
                <a:close/>
                <a:moveTo>
                  <a:pt x="109815" y="0"/>
                </a:moveTo>
                <a:lnTo>
                  <a:pt x="189020" y="0"/>
                </a:lnTo>
                <a:cubicBezTo>
                  <a:pt x="191540" y="0"/>
                  <a:pt x="193700" y="2156"/>
                  <a:pt x="193700" y="4671"/>
                </a:cubicBezTo>
                <a:lnTo>
                  <a:pt x="193700" y="51017"/>
                </a:lnTo>
                <a:lnTo>
                  <a:pt x="193700" y="69700"/>
                </a:lnTo>
                <a:lnTo>
                  <a:pt x="294866" y="263350"/>
                </a:lnTo>
                <a:lnTo>
                  <a:pt x="301347" y="263350"/>
                </a:lnTo>
                <a:cubicBezTo>
                  <a:pt x="303867" y="263350"/>
                  <a:pt x="306027" y="265505"/>
                  <a:pt x="306027" y="267661"/>
                </a:cubicBezTo>
                <a:cubicBezTo>
                  <a:pt x="306027" y="270535"/>
                  <a:pt x="303867" y="272691"/>
                  <a:pt x="301347" y="272691"/>
                </a:cubicBezTo>
                <a:lnTo>
                  <a:pt x="187220" y="272691"/>
                </a:lnTo>
                <a:cubicBezTo>
                  <a:pt x="184700" y="272691"/>
                  <a:pt x="182900" y="270535"/>
                  <a:pt x="182900" y="267661"/>
                </a:cubicBezTo>
                <a:cubicBezTo>
                  <a:pt x="182900" y="265505"/>
                  <a:pt x="184700" y="263350"/>
                  <a:pt x="187220" y="263350"/>
                </a:cubicBezTo>
                <a:lnTo>
                  <a:pt x="284426" y="263350"/>
                </a:lnTo>
                <a:lnTo>
                  <a:pt x="185060" y="72933"/>
                </a:lnTo>
                <a:cubicBezTo>
                  <a:pt x="184700" y="72933"/>
                  <a:pt x="184700" y="72933"/>
                  <a:pt x="184700" y="72574"/>
                </a:cubicBezTo>
                <a:cubicBezTo>
                  <a:pt x="184700" y="72574"/>
                  <a:pt x="184700" y="72215"/>
                  <a:pt x="184700" y="71856"/>
                </a:cubicBezTo>
                <a:cubicBezTo>
                  <a:pt x="184700" y="71496"/>
                  <a:pt x="184340" y="71137"/>
                  <a:pt x="184340" y="70778"/>
                </a:cubicBezTo>
                <a:lnTo>
                  <a:pt x="184340" y="55688"/>
                </a:lnTo>
                <a:lnTo>
                  <a:pt x="109815" y="55688"/>
                </a:lnTo>
                <a:cubicBezTo>
                  <a:pt x="108015" y="55688"/>
                  <a:pt x="106215" y="54610"/>
                  <a:pt x="105495" y="53173"/>
                </a:cubicBezTo>
                <a:cubicBezTo>
                  <a:pt x="104775" y="51736"/>
                  <a:pt x="104775" y="49940"/>
                  <a:pt x="105495" y="48503"/>
                </a:cubicBezTo>
                <a:lnTo>
                  <a:pt x="118096" y="28024"/>
                </a:lnTo>
                <a:lnTo>
                  <a:pt x="105495" y="7186"/>
                </a:lnTo>
                <a:cubicBezTo>
                  <a:pt x="104775" y="5749"/>
                  <a:pt x="104775" y="3952"/>
                  <a:pt x="105495" y="2515"/>
                </a:cubicBezTo>
                <a:cubicBezTo>
                  <a:pt x="106215" y="1078"/>
                  <a:pt x="108015" y="0"/>
                  <a:pt x="1098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4" name="Freeform 818">
            <a:extLst>
              <a:ext uri="{FF2B5EF4-FFF2-40B4-BE49-F238E27FC236}">
                <a16:creationId xmlns="" xmlns:a16="http://schemas.microsoft.com/office/drawing/2014/main" id="{F0D51B1A-5FD0-894C-A6A2-2FBF8B98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253" y="8416723"/>
            <a:ext cx="1005970" cy="1049708"/>
          </a:xfrm>
          <a:custGeom>
            <a:avLst/>
            <a:gdLst/>
            <a:ahLst/>
            <a:cxnLst/>
            <a:rect l="0" t="0" r="r" b="b"/>
            <a:pathLst>
              <a:path w="291740" h="304440">
                <a:moveTo>
                  <a:pt x="57508" y="96838"/>
                </a:moveTo>
                <a:lnTo>
                  <a:pt x="68620" y="116711"/>
                </a:lnTo>
                <a:lnTo>
                  <a:pt x="61810" y="116711"/>
                </a:lnTo>
                <a:lnTo>
                  <a:pt x="61810" y="152481"/>
                </a:lnTo>
                <a:cubicBezTo>
                  <a:pt x="61810" y="198730"/>
                  <a:pt x="99449" y="236669"/>
                  <a:pt x="145333" y="236669"/>
                </a:cubicBezTo>
                <a:cubicBezTo>
                  <a:pt x="167558" y="236669"/>
                  <a:pt x="188349" y="227636"/>
                  <a:pt x="204122" y="211738"/>
                </a:cubicBezTo>
                <a:cubicBezTo>
                  <a:pt x="205914" y="209931"/>
                  <a:pt x="208782" y="209931"/>
                  <a:pt x="210574" y="211738"/>
                </a:cubicBezTo>
                <a:cubicBezTo>
                  <a:pt x="212367" y="213544"/>
                  <a:pt x="212367" y="216435"/>
                  <a:pt x="210574" y="218242"/>
                </a:cubicBezTo>
                <a:cubicBezTo>
                  <a:pt x="193009" y="235946"/>
                  <a:pt x="170067" y="245702"/>
                  <a:pt x="145333" y="245702"/>
                </a:cubicBezTo>
                <a:cubicBezTo>
                  <a:pt x="94430" y="245341"/>
                  <a:pt x="52848" y="203789"/>
                  <a:pt x="52848" y="152481"/>
                </a:cubicBezTo>
                <a:lnTo>
                  <a:pt x="52848" y="116711"/>
                </a:lnTo>
                <a:lnTo>
                  <a:pt x="46037" y="116711"/>
                </a:lnTo>
                <a:lnTo>
                  <a:pt x="57508" y="96838"/>
                </a:lnTo>
                <a:close/>
                <a:moveTo>
                  <a:pt x="145870" y="92075"/>
                </a:moveTo>
                <a:cubicBezTo>
                  <a:pt x="148386" y="92075"/>
                  <a:pt x="150184" y="94249"/>
                  <a:pt x="150184" y="96423"/>
                </a:cubicBezTo>
                <a:lnTo>
                  <a:pt x="150184" y="104394"/>
                </a:lnTo>
                <a:cubicBezTo>
                  <a:pt x="160248" y="105843"/>
                  <a:pt x="168515" y="112002"/>
                  <a:pt x="172109" y="120698"/>
                </a:cubicBezTo>
                <a:cubicBezTo>
                  <a:pt x="173187" y="123234"/>
                  <a:pt x="172109" y="125770"/>
                  <a:pt x="169593" y="126857"/>
                </a:cubicBezTo>
                <a:cubicBezTo>
                  <a:pt x="167436" y="127582"/>
                  <a:pt x="164920" y="126857"/>
                  <a:pt x="163842" y="124321"/>
                </a:cubicBezTo>
                <a:cubicBezTo>
                  <a:pt x="160967" y="117437"/>
                  <a:pt x="153778" y="113089"/>
                  <a:pt x="145511" y="113089"/>
                </a:cubicBezTo>
                <a:cubicBezTo>
                  <a:pt x="135087" y="113089"/>
                  <a:pt x="126461" y="120698"/>
                  <a:pt x="126461" y="130480"/>
                </a:cubicBezTo>
                <a:cubicBezTo>
                  <a:pt x="126461" y="141712"/>
                  <a:pt x="133290" y="147509"/>
                  <a:pt x="145870" y="147509"/>
                </a:cubicBezTo>
                <a:cubicBezTo>
                  <a:pt x="166718" y="147509"/>
                  <a:pt x="174266" y="161277"/>
                  <a:pt x="174266" y="173958"/>
                </a:cubicBezTo>
                <a:cubicBezTo>
                  <a:pt x="174266" y="187001"/>
                  <a:pt x="163842" y="197870"/>
                  <a:pt x="150184" y="200044"/>
                </a:cubicBezTo>
                <a:lnTo>
                  <a:pt x="150184" y="207653"/>
                </a:lnTo>
                <a:cubicBezTo>
                  <a:pt x="150184" y="210189"/>
                  <a:pt x="148386" y="212363"/>
                  <a:pt x="145870" y="212363"/>
                </a:cubicBezTo>
                <a:cubicBezTo>
                  <a:pt x="143354" y="212363"/>
                  <a:pt x="141557" y="210189"/>
                  <a:pt x="141557" y="207653"/>
                </a:cubicBezTo>
                <a:lnTo>
                  <a:pt x="141557" y="200044"/>
                </a:lnTo>
                <a:cubicBezTo>
                  <a:pt x="131493" y="198595"/>
                  <a:pt x="123226" y="192436"/>
                  <a:pt x="119632" y="183378"/>
                </a:cubicBezTo>
                <a:cubicBezTo>
                  <a:pt x="118194" y="181204"/>
                  <a:pt x="119632" y="178668"/>
                  <a:pt x="121788" y="177581"/>
                </a:cubicBezTo>
                <a:cubicBezTo>
                  <a:pt x="123945" y="176494"/>
                  <a:pt x="126820" y="177581"/>
                  <a:pt x="127539" y="180117"/>
                </a:cubicBezTo>
                <a:cubicBezTo>
                  <a:pt x="130415" y="186639"/>
                  <a:pt x="137963" y="191349"/>
                  <a:pt x="145870" y="191349"/>
                </a:cubicBezTo>
                <a:cubicBezTo>
                  <a:pt x="156294" y="191349"/>
                  <a:pt x="164920" y="183378"/>
                  <a:pt x="164920" y="173958"/>
                </a:cubicBezTo>
                <a:cubicBezTo>
                  <a:pt x="164920" y="165987"/>
                  <a:pt x="161686" y="156567"/>
                  <a:pt x="145870" y="156567"/>
                </a:cubicBezTo>
                <a:cubicBezTo>
                  <a:pt x="125023" y="156567"/>
                  <a:pt x="117475" y="143161"/>
                  <a:pt x="117475" y="130480"/>
                </a:cubicBezTo>
                <a:cubicBezTo>
                  <a:pt x="117475" y="117437"/>
                  <a:pt x="127539" y="106205"/>
                  <a:pt x="141557" y="104394"/>
                </a:cubicBezTo>
                <a:lnTo>
                  <a:pt x="141557" y="96423"/>
                </a:lnTo>
                <a:cubicBezTo>
                  <a:pt x="141557" y="94249"/>
                  <a:pt x="143354" y="92075"/>
                  <a:pt x="145870" y="92075"/>
                </a:cubicBezTo>
                <a:close/>
                <a:moveTo>
                  <a:pt x="145179" y="58738"/>
                </a:moveTo>
                <a:cubicBezTo>
                  <a:pt x="196082" y="58738"/>
                  <a:pt x="237306" y="100306"/>
                  <a:pt x="237306" y="151191"/>
                </a:cubicBezTo>
                <a:lnTo>
                  <a:pt x="237306" y="186666"/>
                </a:lnTo>
                <a:lnTo>
                  <a:pt x="244117" y="186666"/>
                </a:lnTo>
                <a:lnTo>
                  <a:pt x="233004" y="206017"/>
                </a:lnTo>
                <a:lnTo>
                  <a:pt x="221892" y="186666"/>
                </a:lnTo>
                <a:lnTo>
                  <a:pt x="228703" y="186666"/>
                </a:lnTo>
                <a:lnTo>
                  <a:pt x="228703" y="151191"/>
                </a:lnTo>
                <a:cubicBezTo>
                  <a:pt x="228703" y="105323"/>
                  <a:pt x="191063" y="67697"/>
                  <a:pt x="145179" y="67697"/>
                </a:cubicBezTo>
                <a:cubicBezTo>
                  <a:pt x="122954" y="67697"/>
                  <a:pt x="102163" y="76297"/>
                  <a:pt x="86390" y="92064"/>
                </a:cubicBezTo>
                <a:cubicBezTo>
                  <a:pt x="85315" y="93139"/>
                  <a:pt x="84240" y="93497"/>
                  <a:pt x="83164" y="93497"/>
                </a:cubicBezTo>
                <a:cubicBezTo>
                  <a:pt x="81730" y="93497"/>
                  <a:pt x="80655" y="93139"/>
                  <a:pt x="79938" y="92064"/>
                </a:cubicBezTo>
                <a:cubicBezTo>
                  <a:pt x="77787" y="90272"/>
                  <a:pt x="77787" y="87406"/>
                  <a:pt x="79938" y="85972"/>
                </a:cubicBezTo>
                <a:cubicBezTo>
                  <a:pt x="97144" y="68413"/>
                  <a:pt x="120445" y="58738"/>
                  <a:pt x="145179" y="58738"/>
                </a:cubicBezTo>
                <a:close/>
                <a:moveTo>
                  <a:pt x="242410" y="43075"/>
                </a:moveTo>
                <a:cubicBezTo>
                  <a:pt x="273737" y="70796"/>
                  <a:pt x="291740" y="110397"/>
                  <a:pt x="291740" y="152157"/>
                </a:cubicBezTo>
                <a:cubicBezTo>
                  <a:pt x="291740" y="232439"/>
                  <a:pt x="226207" y="297960"/>
                  <a:pt x="145911" y="297960"/>
                </a:cubicBezTo>
                <a:lnTo>
                  <a:pt x="24206" y="297960"/>
                </a:lnTo>
                <a:lnTo>
                  <a:pt x="24206" y="304440"/>
                </a:lnTo>
                <a:lnTo>
                  <a:pt x="4762" y="293280"/>
                </a:lnTo>
                <a:lnTo>
                  <a:pt x="24206" y="281760"/>
                </a:lnTo>
                <a:lnTo>
                  <a:pt x="24206" y="288600"/>
                </a:lnTo>
                <a:lnTo>
                  <a:pt x="145911" y="288600"/>
                </a:lnTo>
                <a:cubicBezTo>
                  <a:pt x="221166" y="288600"/>
                  <a:pt x="282378" y="227399"/>
                  <a:pt x="282378" y="152157"/>
                </a:cubicBezTo>
                <a:cubicBezTo>
                  <a:pt x="282378" y="112917"/>
                  <a:pt x="265815" y="75836"/>
                  <a:pt x="236649" y="49915"/>
                </a:cubicBezTo>
                <a:cubicBezTo>
                  <a:pt x="234489" y="48115"/>
                  <a:pt x="234489" y="45235"/>
                  <a:pt x="236289" y="43435"/>
                </a:cubicBezTo>
                <a:cubicBezTo>
                  <a:pt x="237729" y="41635"/>
                  <a:pt x="240610" y="41275"/>
                  <a:pt x="242410" y="43075"/>
                </a:cubicBezTo>
                <a:close/>
                <a:moveTo>
                  <a:pt x="267173" y="0"/>
                </a:moveTo>
                <a:lnTo>
                  <a:pt x="286977" y="11191"/>
                </a:lnTo>
                <a:lnTo>
                  <a:pt x="267173" y="22381"/>
                </a:lnTo>
                <a:lnTo>
                  <a:pt x="267173" y="15522"/>
                </a:lnTo>
                <a:lnTo>
                  <a:pt x="145829" y="15522"/>
                </a:lnTo>
                <a:cubicBezTo>
                  <a:pt x="70214" y="15522"/>
                  <a:pt x="9002" y="76892"/>
                  <a:pt x="9002" y="152700"/>
                </a:cubicBezTo>
                <a:cubicBezTo>
                  <a:pt x="9002" y="191688"/>
                  <a:pt x="25925" y="229231"/>
                  <a:pt x="55091" y="255222"/>
                </a:cubicBezTo>
                <a:cubicBezTo>
                  <a:pt x="56891" y="256666"/>
                  <a:pt x="56891" y="259915"/>
                  <a:pt x="55451" y="261720"/>
                </a:cubicBezTo>
                <a:cubicBezTo>
                  <a:pt x="54371" y="262442"/>
                  <a:pt x="53290" y="263164"/>
                  <a:pt x="52210" y="263164"/>
                </a:cubicBezTo>
                <a:cubicBezTo>
                  <a:pt x="50770" y="263164"/>
                  <a:pt x="49690" y="262803"/>
                  <a:pt x="48970" y="261720"/>
                </a:cubicBezTo>
                <a:cubicBezTo>
                  <a:pt x="18003" y="234285"/>
                  <a:pt x="0" y="194576"/>
                  <a:pt x="0" y="152700"/>
                </a:cubicBezTo>
                <a:cubicBezTo>
                  <a:pt x="0" y="72199"/>
                  <a:pt x="65533" y="6498"/>
                  <a:pt x="145829" y="6498"/>
                </a:cubicBezTo>
                <a:lnTo>
                  <a:pt x="267173" y="6498"/>
                </a:lnTo>
                <a:lnTo>
                  <a:pt x="2671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5" name="Freeform 826">
            <a:extLst>
              <a:ext uri="{FF2B5EF4-FFF2-40B4-BE49-F238E27FC236}">
                <a16:creationId xmlns="" xmlns:a16="http://schemas.microsoft.com/office/drawing/2014/main" id="{C9B712EF-C7CE-3F46-B5E1-EF6ED9BD6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2321" y="3471061"/>
            <a:ext cx="891160" cy="1049708"/>
          </a:xfrm>
          <a:custGeom>
            <a:avLst/>
            <a:gdLst/>
            <a:ahLst/>
            <a:cxnLst/>
            <a:rect l="0" t="0" r="r" b="b"/>
            <a:pathLst>
              <a:path w="258404" h="304080">
                <a:moveTo>
                  <a:pt x="249060" y="272127"/>
                </a:moveTo>
                <a:cubicBezTo>
                  <a:pt x="237559" y="274281"/>
                  <a:pt x="228215" y="283257"/>
                  <a:pt x="226418" y="295105"/>
                </a:cubicBezTo>
                <a:lnTo>
                  <a:pt x="249060" y="295105"/>
                </a:lnTo>
                <a:lnTo>
                  <a:pt x="249060" y="272127"/>
                </a:lnTo>
                <a:close/>
                <a:moveTo>
                  <a:pt x="9344" y="272127"/>
                </a:moveTo>
                <a:lnTo>
                  <a:pt x="9344" y="295105"/>
                </a:lnTo>
                <a:lnTo>
                  <a:pt x="31986" y="295105"/>
                </a:lnTo>
                <a:cubicBezTo>
                  <a:pt x="30189" y="283257"/>
                  <a:pt x="20845" y="274281"/>
                  <a:pt x="9344" y="272127"/>
                </a:cubicBezTo>
                <a:close/>
                <a:moveTo>
                  <a:pt x="193218" y="234445"/>
                </a:moveTo>
                <a:cubicBezTo>
                  <a:pt x="188212" y="234445"/>
                  <a:pt x="183921" y="238775"/>
                  <a:pt x="183921" y="243826"/>
                </a:cubicBezTo>
                <a:lnTo>
                  <a:pt x="183921" y="245991"/>
                </a:lnTo>
                <a:cubicBezTo>
                  <a:pt x="183921" y="251403"/>
                  <a:pt x="188212" y="255371"/>
                  <a:pt x="193218" y="255371"/>
                </a:cubicBezTo>
                <a:lnTo>
                  <a:pt x="195363" y="255371"/>
                </a:lnTo>
                <a:cubicBezTo>
                  <a:pt x="200369" y="255371"/>
                  <a:pt x="204659" y="251403"/>
                  <a:pt x="204659" y="245991"/>
                </a:cubicBezTo>
                <a:lnTo>
                  <a:pt x="204659" y="243826"/>
                </a:lnTo>
                <a:cubicBezTo>
                  <a:pt x="204659" y="238775"/>
                  <a:pt x="200369" y="234445"/>
                  <a:pt x="195363" y="234445"/>
                </a:cubicBezTo>
                <a:lnTo>
                  <a:pt x="193218" y="234445"/>
                </a:lnTo>
                <a:close/>
                <a:moveTo>
                  <a:pt x="64438" y="234445"/>
                </a:moveTo>
                <a:cubicBezTo>
                  <a:pt x="59387" y="234445"/>
                  <a:pt x="55419" y="238775"/>
                  <a:pt x="55419" y="243826"/>
                </a:cubicBezTo>
                <a:lnTo>
                  <a:pt x="55419" y="245991"/>
                </a:lnTo>
                <a:cubicBezTo>
                  <a:pt x="55419" y="251403"/>
                  <a:pt x="59387" y="255371"/>
                  <a:pt x="64438" y="255371"/>
                </a:cubicBezTo>
                <a:lnTo>
                  <a:pt x="66964" y="255371"/>
                </a:lnTo>
                <a:cubicBezTo>
                  <a:pt x="72015" y="255371"/>
                  <a:pt x="75984" y="251403"/>
                  <a:pt x="75984" y="245991"/>
                </a:cubicBezTo>
                <a:lnTo>
                  <a:pt x="75984" y="243826"/>
                </a:lnTo>
                <a:cubicBezTo>
                  <a:pt x="75984" y="238775"/>
                  <a:pt x="72015" y="234445"/>
                  <a:pt x="66964" y="234445"/>
                </a:cubicBezTo>
                <a:lnTo>
                  <a:pt x="64438" y="234445"/>
                </a:lnTo>
                <a:close/>
                <a:moveTo>
                  <a:pt x="193218" y="225064"/>
                </a:moveTo>
                <a:lnTo>
                  <a:pt x="195363" y="225064"/>
                </a:lnTo>
                <a:cubicBezTo>
                  <a:pt x="205374" y="225064"/>
                  <a:pt x="213956" y="233363"/>
                  <a:pt x="213956" y="243826"/>
                </a:cubicBezTo>
                <a:lnTo>
                  <a:pt x="213956" y="245991"/>
                </a:lnTo>
                <a:cubicBezTo>
                  <a:pt x="213956" y="256454"/>
                  <a:pt x="205374" y="264391"/>
                  <a:pt x="195363" y="264391"/>
                </a:cubicBezTo>
                <a:lnTo>
                  <a:pt x="193218" y="264391"/>
                </a:lnTo>
                <a:cubicBezTo>
                  <a:pt x="182849" y="264391"/>
                  <a:pt x="174625" y="256454"/>
                  <a:pt x="174625" y="245991"/>
                </a:cubicBezTo>
                <a:lnTo>
                  <a:pt x="174625" y="243826"/>
                </a:lnTo>
                <a:cubicBezTo>
                  <a:pt x="174625" y="233363"/>
                  <a:pt x="182849" y="225064"/>
                  <a:pt x="193218" y="225064"/>
                </a:cubicBezTo>
                <a:close/>
                <a:moveTo>
                  <a:pt x="64438" y="225064"/>
                </a:moveTo>
                <a:lnTo>
                  <a:pt x="66964" y="225064"/>
                </a:lnTo>
                <a:cubicBezTo>
                  <a:pt x="77066" y="225064"/>
                  <a:pt x="85364" y="233363"/>
                  <a:pt x="85364" y="243826"/>
                </a:cubicBezTo>
                <a:lnTo>
                  <a:pt x="85364" y="245991"/>
                </a:lnTo>
                <a:cubicBezTo>
                  <a:pt x="85364" y="256454"/>
                  <a:pt x="77066" y="264391"/>
                  <a:pt x="66964" y="264391"/>
                </a:cubicBezTo>
                <a:lnTo>
                  <a:pt x="64438" y="264391"/>
                </a:lnTo>
                <a:cubicBezTo>
                  <a:pt x="54336" y="264391"/>
                  <a:pt x="46038" y="256454"/>
                  <a:pt x="46038" y="245991"/>
                </a:cubicBezTo>
                <a:lnTo>
                  <a:pt x="46038" y="243826"/>
                </a:lnTo>
                <a:cubicBezTo>
                  <a:pt x="46038" y="233363"/>
                  <a:pt x="54336" y="225064"/>
                  <a:pt x="64438" y="225064"/>
                </a:cubicBezTo>
                <a:close/>
                <a:moveTo>
                  <a:pt x="129996" y="202839"/>
                </a:moveTo>
                <a:cubicBezTo>
                  <a:pt x="132867" y="202839"/>
                  <a:pt x="134662" y="205015"/>
                  <a:pt x="134662" y="207554"/>
                </a:cubicBezTo>
                <a:lnTo>
                  <a:pt x="134662" y="211543"/>
                </a:lnTo>
                <a:cubicBezTo>
                  <a:pt x="143994" y="213356"/>
                  <a:pt x="150454" y="221335"/>
                  <a:pt x="150454" y="230402"/>
                </a:cubicBezTo>
                <a:cubicBezTo>
                  <a:pt x="150454" y="232940"/>
                  <a:pt x="148660" y="234754"/>
                  <a:pt x="145788" y="234754"/>
                </a:cubicBezTo>
                <a:cubicBezTo>
                  <a:pt x="143635" y="234754"/>
                  <a:pt x="141481" y="232940"/>
                  <a:pt x="141481" y="230402"/>
                </a:cubicBezTo>
                <a:cubicBezTo>
                  <a:pt x="141481" y="224962"/>
                  <a:pt x="136457" y="220247"/>
                  <a:pt x="129996" y="220247"/>
                </a:cubicBezTo>
                <a:cubicBezTo>
                  <a:pt x="123895" y="220247"/>
                  <a:pt x="118870" y="224962"/>
                  <a:pt x="118870" y="230402"/>
                </a:cubicBezTo>
                <a:cubicBezTo>
                  <a:pt x="118870" y="236930"/>
                  <a:pt x="122459" y="240194"/>
                  <a:pt x="129996" y="240194"/>
                </a:cubicBezTo>
                <a:cubicBezTo>
                  <a:pt x="145429" y="240194"/>
                  <a:pt x="150454" y="249986"/>
                  <a:pt x="150454" y="259777"/>
                </a:cubicBezTo>
                <a:cubicBezTo>
                  <a:pt x="150454" y="268844"/>
                  <a:pt x="143994" y="276097"/>
                  <a:pt x="134662" y="278273"/>
                </a:cubicBezTo>
                <a:lnTo>
                  <a:pt x="134662" y="282263"/>
                </a:lnTo>
                <a:cubicBezTo>
                  <a:pt x="134662" y="284801"/>
                  <a:pt x="132867" y="286615"/>
                  <a:pt x="129996" y="286615"/>
                </a:cubicBezTo>
                <a:cubicBezTo>
                  <a:pt x="127484" y="286615"/>
                  <a:pt x="125689" y="284801"/>
                  <a:pt x="125689" y="282263"/>
                </a:cubicBezTo>
                <a:lnTo>
                  <a:pt x="125689" y="278273"/>
                </a:lnTo>
                <a:cubicBezTo>
                  <a:pt x="116357" y="276097"/>
                  <a:pt x="109538" y="268844"/>
                  <a:pt x="109538" y="259777"/>
                </a:cubicBezTo>
                <a:cubicBezTo>
                  <a:pt x="109538" y="256876"/>
                  <a:pt x="111692" y="255063"/>
                  <a:pt x="114204" y="255063"/>
                </a:cubicBezTo>
                <a:cubicBezTo>
                  <a:pt x="116716" y="255063"/>
                  <a:pt x="118870" y="256876"/>
                  <a:pt x="118870" y="259777"/>
                </a:cubicBezTo>
                <a:cubicBezTo>
                  <a:pt x="118870" y="264855"/>
                  <a:pt x="123895" y="269207"/>
                  <a:pt x="129996" y="269207"/>
                </a:cubicBezTo>
                <a:cubicBezTo>
                  <a:pt x="136457" y="269207"/>
                  <a:pt x="141481" y="264855"/>
                  <a:pt x="141481" y="259777"/>
                </a:cubicBezTo>
                <a:cubicBezTo>
                  <a:pt x="141481" y="252887"/>
                  <a:pt x="137533" y="249623"/>
                  <a:pt x="129996" y="249623"/>
                </a:cubicBezTo>
                <a:cubicBezTo>
                  <a:pt x="114922" y="249623"/>
                  <a:pt x="109538" y="239468"/>
                  <a:pt x="109538" y="230402"/>
                </a:cubicBezTo>
                <a:cubicBezTo>
                  <a:pt x="109538" y="221335"/>
                  <a:pt x="116357" y="213356"/>
                  <a:pt x="125689" y="211543"/>
                </a:cubicBezTo>
                <a:lnTo>
                  <a:pt x="125689" y="207554"/>
                </a:lnTo>
                <a:cubicBezTo>
                  <a:pt x="125689" y="205015"/>
                  <a:pt x="127484" y="202839"/>
                  <a:pt x="129996" y="202839"/>
                </a:cubicBezTo>
                <a:close/>
                <a:moveTo>
                  <a:pt x="226418" y="193500"/>
                </a:moveTo>
                <a:cubicBezTo>
                  <a:pt x="228215" y="204989"/>
                  <a:pt x="237559" y="214324"/>
                  <a:pt x="249060" y="216119"/>
                </a:cubicBezTo>
                <a:lnTo>
                  <a:pt x="249060" y="193500"/>
                </a:lnTo>
                <a:lnTo>
                  <a:pt x="226418" y="193500"/>
                </a:lnTo>
                <a:close/>
                <a:moveTo>
                  <a:pt x="41330" y="193500"/>
                </a:moveTo>
                <a:cubicBezTo>
                  <a:pt x="39174" y="210015"/>
                  <a:pt x="25876" y="223299"/>
                  <a:pt x="9344" y="225454"/>
                </a:cubicBezTo>
                <a:lnTo>
                  <a:pt x="9344" y="262792"/>
                </a:lnTo>
                <a:cubicBezTo>
                  <a:pt x="25876" y="264946"/>
                  <a:pt x="39174" y="278230"/>
                  <a:pt x="41330" y="295105"/>
                </a:cubicBezTo>
                <a:lnTo>
                  <a:pt x="217074" y="295105"/>
                </a:lnTo>
                <a:cubicBezTo>
                  <a:pt x="219230" y="278230"/>
                  <a:pt x="232527" y="264946"/>
                  <a:pt x="249060" y="262792"/>
                </a:cubicBezTo>
                <a:lnTo>
                  <a:pt x="249060" y="225454"/>
                </a:lnTo>
                <a:cubicBezTo>
                  <a:pt x="232527" y="223299"/>
                  <a:pt x="219230" y="210015"/>
                  <a:pt x="217074" y="193500"/>
                </a:cubicBezTo>
                <a:lnTo>
                  <a:pt x="41330" y="193500"/>
                </a:lnTo>
                <a:close/>
                <a:moveTo>
                  <a:pt x="9344" y="193500"/>
                </a:moveTo>
                <a:lnTo>
                  <a:pt x="9344" y="216119"/>
                </a:lnTo>
                <a:cubicBezTo>
                  <a:pt x="20845" y="214324"/>
                  <a:pt x="30189" y="204989"/>
                  <a:pt x="31986" y="193500"/>
                </a:cubicBezTo>
                <a:lnTo>
                  <a:pt x="9344" y="193500"/>
                </a:lnTo>
                <a:close/>
                <a:moveTo>
                  <a:pt x="202698" y="52762"/>
                </a:moveTo>
                <a:cubicBezTo>
                  <a:pt x="195151" y="62097"/>
                  <a:pt x="176462" y="86152"/>
                  <a:pt x="180415" y="107334"/>
                </a:cubicBezTo>
                <a:cubicBezTo>
                  <a:pt x="182212" y="116669"/>
                  <a:pt x="187963" y="124208"/>
                  <a:pt x="198385" y="130312"/>
                </a:cubicBezTo>
                <a:lnTo>
                  <a:pt x="198385" y="87588"/>
                </a:lnTo>
                <a:cubicBezTo>
                  <a:pt x="198385" y="84715"/>
                  <a:pt x="200182" y="82920"/>
                  <a:pt x="202698" y="82920"/>
                </a:cubicBezTo>
                <a:cubicBezTo>
                  <a:pt x="205573" y="82920"/>
                  <a:pt x="207370" y="84715"/>
                  <a:pt x="207370" y="87588"/>
                </a:cubicBezTo>
                <a:lnTo>
                  <a:pt x="207370" y="130312"/>
                </a:lnTo>
                <a:cubicBezTo>
                  <a:pt x="217792" y="124208"/>
                  <a:pt x="223902" y="116669"/>
                  <a:pt x="225340" y="107334"/>
                </a:cubicBezTo>
                <a:cubicBezTo>
                  <a:pt x="229293" y="86152"/>
                  <a:pt x="210604" y="62097"/>
                  <a:pt x="202698" y="52762"/>
                </a:cubicBezTo>
                <a:close/>
                <a:moveTo>
                  <a:pt x="199823" y="42709"/>
                </a:moveTo>
                <a:cubicBezTo>
                  <a:pt x="201260" y="40914"/>
                  <a:pt x="204495" y="40914"/>
                  <a:pt x="206292" y="42709"/>
                </a:cubicBezTo>
                <a:cubicBezTo>
                  <a:pt x="207729" y="44145"/>
                  <a:pt x="240075" y="77535"/>
                  <a:pt x="234684" y="109129"/>
                </a:cubicBezTo>
                <a:cubicBezTo>
                  <a:pt x="232168" y="122413"/>
                  <a:pt x="222824" y="133184"/>
                  <a:pt x="207370" y="141082"/>
                </a:cubicBezTo>
                <a:lnTo>
                  <a:pt x="207370" y="148622"/>
                </a:lnTo>
                <a:cubicBezTo>
                  <a:pt x="207370" y="159034"/>
                  <a:pt x="199104" y="167291"/>
                  <a:pt x="189041" y="167291"/>
                </a:cubicBezTo>
                <a:lnTo>
                  <a:pt x="143039" y="167291"/>
                </a:lnTo>
                <a:cubicBezTo>
                  <a:pt x="137648" y="167291"/>
                  <a:pt x="133694" y="171241"/>
                  <a:pt x="133694" y="176267"/>
                </a:cubicBezTo>
                <a:lnTo>
                  <a:pt x="133694" y="184166"/>
                </a:lnTo>
                <a:lnTo>
                  <a:pt x="249060" y="184166"/>
                </a:lnTo>
                <a:cubicBezTo>
                  <a:pt x="254091" y="184166"/>
                  <a:pt x="258404" y="188474"/>
                  <a:pt x="258404" y="193500"/>
                </a:cubicBezTo>
                <a:lnTo>
                  <a:pt x="258404" y="295105"/>
                </a:lnTo>
                <a:cubicBezTo>
                  <a:pt x="258404" y="299772"/>
                  <a:pt x="254091" y="304080"/>
                  <a:pt x="249060" y="304080"/>
                </a:cubicBezTo>
                <a:lnTo>
                  <a:pt x="9344" y="304080"/>
                </a:lnTo>
                <a:cubicBezTo>
                  <a:pt x="3953" y="304080"/>
                  <a:pt x="0" y="299772"/>
                  <a:pt x="0" y="295105"/>
                </a:cubicBezTo>
                <a:lnTo>
                  <a:pt x="0" y="193500"/>
                </a:lnTo>
                <a:cubicBezTo>
                  <a:pt x="0" y="188474"/>
                  <a:pt x="3953" y="184166"/>
                  <a:pt x="9344" y="184166"/>
                </a:cubicBezTo>
                <a:lnTo>
                  <a:pt x="124710" y="184166"/>
                </a:lnTo>
                <a:lnTo>
                  <a:pt x="124710" y="176267"/>
                </a:lnTo>
                <a:cubicBezTo>
                  <a:pt x="124710" y="166214"/>
                  <a:pt x="132616" y="157957"/>
                  <a:pt x="143039" y="157957"/>
                </a:cubicBezTo>
                <a:lnTo>
                  <a:pt x="189041" y="157957"/>
                </a:lnTo>
                <a:cubicBezTo>
                  <a:pt x="194072" y="157957"/>
                  <a:pt x="198385" y="154007"/>
                  <a:pt x="198385" y="148622"/>
                </a:cubicBezTo>
                <a:lnTo>
                  <a:pt x="198385" y="141082"/>
                </a:lnTo>
                <a:cubicBezTo>
                  <a:pt x="182931" y="133184"/>
                  <a:pt x="173587" y="122413"/>
                  <a:pt x="171431" y="109129"/>
                </a:cubicBezTo>
                <a:cubicBezTo>
                  <a:pt x="165680" y="77535"/>
                  <a:pt x="198385" y="44145"/>
                  <a:pt x="199823" y="42709"/>
                </a:cubicBezTo>
                <a:close/>
                <a:moveTo>
                  <a:pt x="46644" y="25852"/>
                </a:moveTo>
                <a:cubicBezTo>
                  <a:pt x="38716" y="34885"/>
                  <a:pt x="20337" y="59457"/>
                  <a:pt x="24301" y="80777"/>
                </a:cubicBezTo>
                <a:cubicBezTo>
                  <a:pt x="25742" y="90172"/>
                  <a:pt x="31869" y="97760"/>
                  <a:pt x="42320" y="103903"/>
                </a:cubicBezTo>
                <a:lnTo>
                  <a:pt x="42320" y="60902"/>
                </a:lnTo>
                <a:cubicBezTo>
                  <a:pt x="42320" y="58373"/>
                  <a:pt x="44122" y="56205"/>
                  <a:pt x="46644" y="56205"/>
                </a:cubicBezTo>
                <a:cubicBezTo>
                  <a:pt x="49167" y="56205"/>
                  <a:pt x="51329" y="58373"/>
                  <a:pt x="51329" y="60902"/>
                </a:cubicBezTo>
                <a:lnTo>
                  <a:pt x="51329" y="103903"/>
                </a:lnTo>
                <a:cubicBezTo>
                  <a:pt x="61781" y="97760"/>
                  <a:pt x="67547" y="90172"/>
                  <a:pt x="69349" y="80777"/>
                </a:cubicBezTo>
                <a:cubicBezTo>
                  <a:pt x="73313" y="59457"/>
                  <a:pt x="54573" y="34885"/>
                  <a:pt x="46644" y="25852"/>
                </a:cubicBezTo>
                <a:close/>
                <a:moveTo>
                  <a:pt x="43401" y="15734"/>
                </a:moveTo>
                <a:cubicBezTo>
                  <a:pt x="45203" y="13927"/>
                  <a:pt x="48446" y="13927"/>
                  <a:pt x="49888" y="15734"/>
                </a:cubicBezTo>
                <a:cubicBezTo>
                  <a:pt x="51690" y="17179"/>
                  <a:pt x="84124" y="51146"/>
                  <a:pt x="78358" y="82222"/>
                </a:cubicBezTo>
                <a:cubicBezTo>
                  <a:pt x="76196" y="95953"/>
                  <a:pt x="66826" y="106794"/>
                  <a:pt x="51329" y="114743"/>
                </a:cubicBezTo>
                <a:lnTo>
                  <a:pt x="51329" y="122332"/>
                </a:lnTo>
                <a:cubicBezTo>
                  <a:pt x="51329" y="127390"/>
                  <a:pt x="55654" y="131727"/>
                  <a:pt x="60699" y="131727"/>
                </a:cubicBezTo>
                <a:lnTo>
                  <a:pt x="116198" y="131727"/>
                </a:lnTo>
                <a:cubicBezTo>
                  <a:pt x="126289" y="131727"/>
                  <a:pt x="134578" y="140038"/>
                  <a:pt x="134578" y="150155"/>
                </a:cubicBezTo>
                <a:cubicBezTo>
                  <a:pt x="134578" y="152685"/>
                  <a:pt x="132776" y="154853"/>
                  <a:pt x="129893" y="154853"/>
                </a:cubicBezTo>
                <a:cubicBezTo>
                  <a:pt x="127370" y="154853"/>
                  <a:pt x="125568" y="152685"/>
                  <a:pt x="125568" y="150155"/>
                </a:cubicBezTo>
                <a:cubicBezTo>
                  <a:pt x="125568" y="145097"/>
                  <a:pt x="121244" y="141122"/>
                  <a:pt x="116198" y="141122"/>
                </a:cubicBezTo>
                <a:lnTo>
                  <a:pt x="60699" y="141122"/>
                </a:lnTo>
                <a:cubicBezTo>
                  <a:pt x="50609" y="141122"/>
                  <a:pt x="42320" y="132811"/>
                  <a:pt x="42320" y="122332"/>
                </a:cubicBezTo>
                <a:lnTo>
                  <a:pt x="42320" y="114743"/>
                </a:lnTo>
                <a:cubicBezTo>
                  <a:pt x="26823" y="106794"/>
                  <a:pt x="17454" y="95953"/>
                  <a:pt x="15291" y="82222"/>
                </a:cubicBezTo>
                <a:cubicBezTo>
                  <a:pt x="9525" y="51146"/>
                  <a:pt x="41960" y="17179"/>
                  <a:pt x="43401" y="15734"/>
                </a:cubicBezTo>
                <a:close/>
                <a:moveTo>
                  <a:pt x="129023" y="11545"/>
                </a:moveTo>
                <a:cubicBezTo>
                  <a:pt x="121490" y="20565"/>
                  <a:pt x="102837" y="45099"/>
                  <a:pt x="106782" y="66386"/>
                </a:cubicBezTo>
                <a:cubicBezTo>
                  <a:pt x="108217" y="75406"/>
                  <a:pt x="114316" y="83344"/>
                  <a:pt x="124718" y="89477"/>
                </a:cubicBezTo>
                <a:lnTo>
                  <a:pt x="124718" y="46182"/>
                </a:lnTo>
                <a:cubicBezTo>
                  <a:pt x="124718" y="43656"/>
                  <a:pt x="126512" y="41492"/>
                  <a:pt x="129023" y="41492"/>
                </a:cubicBezTo>
                <a:cubicBezTo>
                  <a:pt x="131893" y="41492"/>
                  <a:pt x="133686" y="43656"/>
                  <a:pt x="133686" y="46182"/>
                </a:cubicBezTo>
                <a:lnTo>
                  <a:pt x="133686" y="89477"/>
                </a:lnTo>
                <a:cubicBezTo>
                  <a:pt x="144089" y="83344"/>
                  <a:pt x="150187" y="75406"/>
                  <a:pt x="151622" y="66386"/>
                </a:cubicBezTo>
                <a:cubicBezTo>
                  <a:pt x="155568" y="44739"/>
                  <a:pt x="136915" y="20565"/>
                  <a:pt x="129023" y="11545"/>
                </a:cubicBezTo>
                <a:close/>
                <a:moveTo>
                  <a:pt x="125794" y="1082"/>
                </a:moveTo>
                <a:cubicBezTo>
                  <a:pt x="127588" y="-361"/>
                  <a:pt x="130458" y="-361"/>
                  <a:pt x="132251" y="1082"/>
                </a:cubicBezTo>
                <a:cubicBezTo>
                  <a:pt x="133686" y="2525"/>
                  <a:pt x="166329" y="36801"/>
                  <a:pt x="160949" y="67830"/>
                </a:cubicBezTo>
                <a:cubicBezTo>
                  <a:pt x="158438" y="81179"/>
                  <a:pt x="149111" y="92003"/>
                  <a:pt x="133686" y="99940"/>
                </a:cubicBezTo>
                <a:lnTo>
                  <a:pt x="133686" y="121588"/>
                </a:lnTo>
                <a:cubicBezTo>
                  <a:pt x="133686" y="124114"/>
                  <a:pt x="131893" y="126278"/>
                  <a:pt x="129023" y="126278"/>
                </a:cubicBezTo>
                <a:cubicBezTo>
                  <a:pt x="126512" y="126278"/>
                  <a:pt x="124718" y="124114"/>
                  <a:pt x="124718" y="121588"/>
                </a:cubicBezTo>
                <a:lnTo>
                  <a:pt x="124718" y="99940"/>
                </a:lnTo>
                <a:cubicBezTo>
                  <a:pt x="109294" y="92003"/>
                  <a:pt x="99967" y="81179"/>
                  <a:pt x="97456" y="67830"/>
                </a:cubicBezTo>
                <a:cubicBezTo>
                  <a:pt x="92075" y="36801"/>
                  <a:pt x="124718" y="2525"/>
                  <a:pt x="125794" y="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6" name="Freeform 827">
            <a:extLst>
              <a:ext uri="{FF2B5EF4-FFF2-40B4-BE49-F238E27FC236}">
                <a16:creationId xmlns="" xmlns:a16="http://schemas.microsoft.com/office/drawing/2014/main" id="{F7F4407F-104B-BA43-AA16-1291F1E68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9794" y="3489691"/>
            <a:ext cx="852888" cy="1049708"/>
          </a:xfrm>
          <a:custGeom>
            <a:avLst/>
            <a:gdLst/>
            <a:ahLst/>
            <a:cxnLst/>
            <a:rect l="0" t="0" r="r" b="b"/>
            <a:pathLst>
              <a:path w="247290" h="304441">
                <a:moveTo>
                  <a:pt x="152224" y="277813"/>
                </a:moveTo>
                <a:cubicBezTo>
                  <a:pt x="154694" y="277813"/>
                  <a:pt x="156810" y="279930"/>
                  <a:pt x="156810" y="282399"/>
                </a:cubicBezTo>
                <a:cubicBezTo>
                  <a:pt x="156810" y="284869"/>
                  <a:pt x="154694" y="286985"/>
                  <a:pt x="152224" y="286985"/>
                </a:cubicBezTo>
                <a:cubicBezTo>
                  <a:pt x="149755" y="286985"/>
                  <a:pt x="147638" y="284869"/>
                  <a:pt x="147638" y="282399"/>
                </a:cubicBezTo>
                <a:cubicBezTo>
                  <a:pt x="147638" y="279930"/>
                  <a:pt x="149755" y="277813"/>
                  <a:pt x="152224" y="277813"/>
                </a:cubicBezTo>
                <a:close/>
                <a:moveTo>
                  <a:pt x="106363" y="277813"/>
                </a:moveTo>
                <a:cubicBezTo>
                  <a:pt x="108927" y="277813"/>
                  <a:pt x="110759" y="279930"/>
                  <a:pt x="110759" y="282399"/>
                </a:cubicBezTo>
                <a:cubicBezTo>
                  <a:pt x="110759" y="284869"/>
                  <a:pt x="108927" y="286985"/>
                  <a:pt x="106363" y="286985"/>
                </a:cubicBezTo>
                <a:cubicBezTo>
                  <a:pt x="103432" y="286985"/>
                  <a:pt x="101600" y="284869"/>
                  <a:pt x="101600" y="282399"/>
                </a:cubicBezTo>
                <a:cubicBezTo>
                  <a:pt x="101600" y="279930"/>
                  <a:pt x="103432" y="277813"/>
                  <a:pt x="106363" y="277813"/>
                </a:cubicBezTo>
                <a:close/>
                <a:moveTo>
                  <a:pt x="60149" y="277813"/>
                </a:moveTo>
                <a:cubicBezTo>
                  <a:pt x="62619" y="277813"/>
                  <a:pt x="64735" y="279930"/>
                  <a:pt x="64735" y="282399"/>
                </a:cubicBezTo>
                <a:cubicBezTo>
                  <a:pt x="64735" y="284869"/>
                  <a:pt x="62619" y="286985"/>
                  <a:pt x="60149" y="286985"/>
                </a:cubicBezTo>
                <a:cubicBezTo>
                  <a:pt x="57327" y="286985"/>
                  <a:pt x="55563" y="284869"/>
                  <a:pt x="55563" y="282399"/>
                </a:cubicBezTo>
                <a:cubicBezTo>
                  <a:pt x="55563" y="279930"/>
                  <a:pt x="57327" y="277813"/>
                  <a:pt x="60149" y="277813"/>
                </a:cubicBezTo>
                <a:close/>
                <a:moveTo>
                  <a:pt x="161135" y="123646"/>
                </a:moveTo>
                <a:cubicBezTo>
                  <a:pt x="153565" y="123646"/>
                  <a:pt x="145995" y="126162"/>
                  <a:pt x="140227" y="131913"/>
                </a:cubicBezTo>
                <a:cubicBezTo>
                  <a:pt x="134820" y="137663"/>
                  <a:pt x="131936" y="144852"/>
                  <a:pt x="131936" y="152760"/>
                </a:cubicBezTo>
                <a:cubicBezTo>
                  <a:pt x="131936" y="160667"/>
                  <a:pt x="134820" y="167856"/>
                  <a:pt x="140227" y="173607"/>
                </a:cubicBezTo>
                <a:cubicBezTo>
                  <a:pt x="145634" y="178998"/>
                  <a:pt x="153204" y="181874"/>
                  <a:pt x="161135" y="181874"/>
                </a:cubicBezTo>
                <a:cubicBezTo>
                  <a:pt x="168705" y="181874"/>
                  <a:pt x="176275" y="178998"/>
                  <a:pt x="182043" y="173607"/>
                </a:cubicBezTo>
                <a:cubicBezTo>
                  <a:pt x="193578" y="162105"/>
                  <a:pt x="193578" y="143414"/>
                  <a:pt x="182043" y="131913"/>
                </a:cubicBezTo>
                <a:cubicBezTo>
                  <a:pt x="176275" y="126162"/>
                  <a:pt x="168705" y="123646"/>
                  <a:pt x="161135" y="123646"/>
                </a:cubicBezTo>
                <a:close/>
                <a:moveTo>
                  <a:pt x="212323" y="95610"/>
                </a:moveTo>
                <a:lnTo>
                  <a:pt x="188531" y="125802"/>
                </a:lnTo>
                <a:cubicBezTo>
                  <a:pt x="195020" y="131913"/>
                  <a:pt x="198625" y="140179"/>
                  <a:pt x="199346" y="148087"/>
                </a:cubicBezTo>
                <a:lnTo>
                  <a:pt x="237917" y="148087"/>
                </a:lnTo>
                <a:cubicBezTo>
                  <a:pt x="236836" y="127240"/>
                  <a:pt x="227103" y="108549"/>
                  <a:pt x="212323" y="95610"/>
                </a:cubicBezTo>
                <a:close/>
                <a:moveTo>
                  <a:pt x="165821" y="76200"/>
                </a:moveTo>
                <a:lnTo>
                  <a:pt x="165821" y="114660"/>
                </a:lnTo>
                <a:cubicBezTo>
                  <a:pt x="171228" y="115379"/>
                  <a:pt x="176636" y="116816"/>
                  <a:pt x="181322" y="120051"/>
                </a:cubicBezTo>
                <a:lnTo>
                  <a:pt x="205113" y="89859"/>
                </a:lnTo>
                <a:cubicBezTo>
                  <a:pt x="193939" y="81951"/>
                  <a:pt x="180240" y="76919"/>
                  <a:pt x="165821" y="76200"/>
                </a:cubicBezTo>
                <a:close/>
                <a:moveTo>
                  <a:pt x="156449" y="76200"/>
                </a:moveTo>
                <a:cubicBezTo>
                  <a:pt x="116075" y="78716"/>
                  <a:pt x="84353" y="111784"/>
                  <a:pt x="84353" y="152760"/>
                </a:cubicBezTo>
                <a:lnTo>
                  <a:pt x="84353" y="249088"/>
                </a:lnTo>
                <a:lnTo>
                  <a:pt x="108865" y="215661"/>
                </a:lnTo>
                <a:cubicBezTo>
                  <a:pt x="109586" y="214582"/>
                  <a:pt x="110668" y="213863"/>
                  <a:pt x="112110" y="213504"/>
                </a:cubicBezTo>
                <a:cubicBezTo>
                  <a:pt x="113191" y="213504"/>
                  <a:pt x="114272" y="213863"/>
                  <a:pt x="115354" y="214582"/>
                </a:cubicBezTo>
                <a:cubicBezTo>
                  <a:pt x="128692" y="224287"/>
                  <a:pt x="144553" y="229319"/>
                  <a:pt x="161135" y="229319"/>
                </a:cubicBezTo>
                <a:cubicBezTo>
                  <a:pt x="202230" y="229319"/>
                  <a:pt x="235394" y="197689"/>
                  <a:pt x="237917" y="157432"/>
                </a:cubicBezTo>
                <a:lnTo>
                  <a:pt x="199346" y="157432"/>
                </a:lnTo>
                <a:cubicBezTo>
                  <a:pt x="198625" y="165699"/>
                  <a:pt x="194660" y="173607"/>
                  <a:pt x="188531" y="180077"/>
                </a:cubicBezTo>
                <a:cubicBezTo>
                  <a:pt x="181322" y="187265"/>
                  <a:pt x="171589" y="191219"/>
                  <a:pt x="161135" y="191219"/>
                </a:cubicBezTo>
                <a:cubicBezTo>
                  <a:pt x="154286" y="191219"/>
                  <a:pt x="147797" y="189422"/>
                  <a:pt x="142029" y="186187"/>
                </a:cubicBezTo>
                <a:lnTo>
                  <a:pt x="127971" y="205237"/>
                </a:lnTo>
                <a:cubicBezTo>
                  <a:pt x="127250" y="206315"/>
                  <a:pt x="125808" y="207034"/>
                  <a:pt x="124366" y="207034"/>
                </a:cubicBezTo>
                <a:cubicBezTo>
                  <a:pt x="123284" y="207034"/>
                  <a:pt x="122563" y="206675"/>
                  <a:pt x="121482" y="205956"/>
                </a:cubicBezTo>
                <a:cubicBezTo>
                  <a:pt x="119680" y="204518"/>
                  <a:pt x="119319" y="201643"/>
                  <a:pt x="120761" y="199846"/>
                </a:cubicBezTo>
                <a:lnTo>
                  <a:pt x="134459" y="180796"/>
                </a:lnTo>
                <a:cubicBezTo>
                  <a:pt x="134459" y="180436"/>
                  <a:pt x="134099" y="180436"/>
                  <a:pt x="133738" y="180077"/>
                </a:cubicBezTo>
                <a:cubicBezTo>
                  <a:pt x="126529" y="172888"/>
                  <a:pt x="122563" y="162824"/>
                  <a:pt x="122563" y="152760"/>
                </a:cubicBezTo>
                <a:cubicBezTo>
                  <a:pt x="122563" y="142336"/>
                  <a:pt x="126529" y="132991"/>
                  <a:pt x="133738" y="125443"/>
                </a:cubicBezTo>
                <a:cubicBezTo>
                  <a:pt x="139867" y="118973"/>
                  <a:pt x="148158" y="115379"/>
                  <a:pt x="156449" y="114660"/>
                </a:cubicBezTo>
                <a:lnTo>
                  <a:pt x="156449" y="76200"/>
                </a:lnTo>
                <a:close/>
                <a:moveTo>
                  <a:pt x="9012" y="46367"/>
                </a:moveTo>
                <a:lnTo>
                  <a:pt x="9012" y="258433"/>
                </a:lnTo>
                <a:lnTo>
                  <a:pt x="51909" y="258433"/>
                </a:lnTo>
                <a:cubicBezTo>
                  <a:pt x="54433" y="258433"/>
                  <a:pt x="56596" y="260590"/>
                  <a:pt x="56596" y="263106"/>
                </a:cubicBezTo>
                <a:cubicBezTo>
                  <a:pt x="56596" y="265622"/>
                  <a:pt x="54433" y="267779"/>
                  <a:pt x="51909" y="267779"/>
                </a:cubicBezTo>
                <a:lnTo>
                  <a:pt x="9012" y="267779"/>
                </a:lnTo>
                <a:lnTo>
                  <a:pt x="9012" y="277124"/>
                </a:lnTo>
                <a:cubicBezTo>
                  <a:pt x="9012" y="287188"/>
                  <a:pt x="17303" y="295455"/>
                  <a:pt x="27397" y="295455"/>
                </a:cubicBezTo>
                <a:lnTo>
                  <a:pt x="185287" y="295455"/>
                </a:lnTo>
                <a:cubicBezTo>
                  <a:pt x="195020" y="295455"/>
                  <a:pt x="203311" y="287188"/>
                  <a:pt x="203311" y="277124"/>
                </a:cubicBezTo>
                <a:lnTo>
                  <a:pt x="203311" y="267779"/>
                </a:lnTo>
                <a:lnTo>
                  <a:pt x="112110" y="267779"/>
                </a:lnTo>
                <a:cubicBezTo>
                  <a:pt x="109226" y="267779"/>
                  <a:pt x="107063" y="265622"/>
                  <a:pt x="107063" y="263106"/>
                </a:cubicBezTo>
                <a:cubicBezTo>
                  <a:pt x="107063" y="260590"/>
                  <a:pt x="109226" y="258433"/>
                  <a:pt x="112110" y="258433"/>
                </a:cubicBezTo>
                <a:lnTo>
                  <a:pt x="203311" y="258433"/>
                </a:lnTo>
                <a:lnTo>
                  <a:pt x="203311" y="227522"/>
                </a:lnTo>
                <a:cubicBezTo>
                  <a:pt x="190694" y="234711"/>
                  <a:pt x="176636" y="238664"/>
                  <a:pt x="161135" y="238664"/>
                </a:cubicBezTo>
                <a:cubicBezTo>
                  <a:pt x="144192" y="238664"/>
                  <a:pt x="127971" y="233992"/>
                  <a:pt x="113551" y="224646"/>
                </a:cubicBezTo>
                <a:lnTo>
                  <a:pt x="83271" y="265622"/>
                </a:lnTo>
                <a:cubicBezTo>
                  <a:pt x="82190" y="266700"/>
                  <a:pt x="81108" y="267779"/>
                  <a:pt x="79666" y="267779"/>
                </a:cubicBezTo>
                <a:cubicBezTo>
                  <a:pt x="79306" y="267779"/>
                  <a:pt x="78585" y="267419"/>
                  <a:pt x="77864" y="267419"/>
                </a:cubicBezTo>
                <a:cubicBezTo>
                  <a:pt x="76061" y="266700"/>
                  <a:pt x="74980" y="264903"/>
                  <a:pt x="74980" y="263106"/>
                </a:cubicBezTo>
                <a:lnTo>
                  <a:pt x="74980" y="152760"/>
                </a:lnTo>
                <a:cubicBezTo>
                  <a:pt x="74980" y="105314"/>
                  <a:pt x="113551" y="66855"/>
                  <a:pt x="161135" y="66855"/>
                </a:cubicBezTo>
                <a:cubicBezTo>
                  <a:pt x="176636" y="66855"/>
                  <a:pt x="190694" y="70809"/>
                  <a:pt x="203311" y="77997"/>
                </a:cubicBezTo>
                <a:lnTo>
                  <a:pt x="203311" y="46367"/>
                </a:lnTo>
                <a:lnTo>
                  <a:pt x="9012" y="46367"/>
                </a:lnTo>
                <a:close/>
                <a:moveTo>
                  <a:pt x="125236" y="20751"/>
                </a:moveTo>
                <a:cubicBezTo>
                  <a:pt x="127000" y="19050"/>
                  <a:pt x="129822" y="19050"/>
                  <a:pt x="131586" y="20751"/>
                </a:cubicBezTo>
                <a:cubicBezTo>
                  <a:pt x="132292" y="21772"/>
                  <a:pt x="132997" y="22792"/>
                  <a:pt x="132997" y="24153"/>
                </a:cubicBezTo>
                <a:cubicBezTo>
                  <a:pt x="132997" y="25173"/>
                  <a:pt x="132292" y="26194"/>
                  <a:pt x="131586" y="26874"/>
                </a:cubicBezTo>
                <a:cubicBezTo>
                  <a:pt x="130881" y="27895"/>
                  <a:pt x="129470" y="28235"/>
                  <a:pt x="128411" y="28235"/>
                </a:cubicBezTo>
                <a:cubicBezTo>
                  <a:pt x="127353" y="28235"/>
                  <a:pt x="125942" y="27895"/>
                  <a:pt x="125236" y="26874"/>
                </a:cubicBezTo>
                <a:cubicBezTo>
                  <a:pt x="124178" y="26194"/>
                  <a:pt x="123825" y="25173"/>
                  <a:pt x="123825" y="24153"/>
                </a:cubicBezTo>
                <a:cubicBezTo>
                  <a:pt x="123825" y="22792"/>
                  <a:pt x="124178" y="21772"/>
                  <a:pt x="125236" y="20751"/>
                </a:cubicBezTo>
                <a:close/>
                <a:moveTo>
                  <a:pt x="78846" y="20751"/>
                </a:moveTo>
                <a:cubicBezTo>
                  <a:pt x="80610" y="19050"/>
                  <a:pt x="83785" y="19050"/>
                  <a:pt x="85196" y="20751"/>
                </a:cubicBezTo>
                <a:cubicBezTo>
                  <a:pt x="86255" y="21772"/>
                  <a:pt x="86960" y="22792"/>
                  <a:pt x="86960" y="24153"/>
                </a:cubicBezTo>
                <a:cubicBezTo>
                  <a:pt x="86960" y="25173"/>
                  <a:pt x="86255" y="26194"/>
                  <a:pt x="85196" y="26874"/>
                </a:cubicBezTo>
                <a:cubicBezTo>
                  <a:pt x="84491" y="27895"/>
                  <a:pt x="83433" y="28235"/>
                  <a:pt x="82374" y="28235"/>
                </a:cubicBezTo>
                <a:cubicBezTo>
                  <a:pt x="80963" y="28235"/>
                  <a:pt x="79905" y="27895"/>
                  <a:pt x="78846" y="26874"/>
                </a:cubicBezTo>
                <a:cubicBezTo>
                  <a:pt x="78141" y="26194"/>
                  <a:pt x="77788" y="25173"/>
                  <a:pt x="77788" y="24153"/>
                </a:cubicBezTo>
                <a:cubicBezTo>
                  <a:pt x="77788" y="22792"/>
                  <a:pt x="78141" y="21772"/>
                  <a:pt x="78846" y="20751"/>
                </a:cubicBezTo>
                <a:close/>
                <a:moveTo>
                  <a:pt x="106363" y="19050"/>
                </a:moveTo>
                <a:cubicBezTo>
                  <a:pt x="108927" y="19050"/>
                  <a:pt x="110759" y="20882"/>
                  <a:pt x="110759" y="23813"/>
                </a:cubicBezTo>
                <a:cubicBezTo>
                  <a:pt x="110759" y="26011"/>
                  <a:pt x="108927" y="28209"/>
                  <a:pt x="106363" y="28209"/>
                </a:cubicBezTo>
                <a:cubicBezTo>
                  <a:pt x="103432" y="28209"/>
                  <a:pt x="101600" y="26011"/>
                  <a:pt x="101600" y="23813"/>
                </a:cubicBezTo>
                <a:cubicBezTo>
                  <a:pt x="101600" y="20882"/>
                  <a:pt x="103432" y="19050"/>
                  <a:pt x="106363" y="19050"/>
                </a:cubicBezTo>
                <a:close/>
                <a:moveTo>
                  <a:pt x="27397" y="9346"/>
                </a:moveTo>
                <a:cubicBezTo>
                  <a:pt x="17303" y="9346"/>
                  <a:pt x="9012" y="17253"/>
                  <a:pt x="9012" y="27677"/>
                </a:cubicBezTo>
                <a:lnTo>
                  <a:pt x="9012" y="37022"/>
                </a:lnTo>
                <a:lnTo>
                  <a:pt x="203311" y="37022"/>
                </a:lnTo>
                <a:lnTo>
                  <a:pt x="203311" y="27677"/>
                </a:lnTo>
                <a:cubicBezTo>
                  <a:pt x="203311" y="17253"/>
                  <a:pt x="195020" y="9346"/>
                  <a:pt x="185287" y="9346"/>
                </a:cubicBezTo>
                <a:lnTo>
                  <a:pt x="27397" y="9346"/>
                </a:lnTo>
                <a:close/>
                <a:moveTo>
                  <a:pt x="27397" y="0"/>
                </a:moveTo>
                <a:lnTo>
                  <a:pt x="185287" y="0"/>
                </a:lnTo>
                <a:cubicBezTo>
                  <a:pt x="200427" y="0"/>
                  <a:pt x="212684" y="12221"/>
                  <a:pt x="212684" y="27677"/>
                </a:cubicBezTo>
                <a:lnTo>
                  <a:pt x="212684" y="84108"/>
                </a:lnTo>
                <a:cubicBezTo>
                  <a:pt x="233591" y="99563"/>
                  <a:pt x="247290" y="124364"/>
                  <a:pt x="247290" y="152760"/>
                </a:cubicBezTo>
                <a:cubicBezTo>
                  <a:pt x="247290" y="180796"/>
                  <a:pt x="233591" y="205956"/>
                  <a:pt x="212684" y="221771"/>
                </a:cubicBezTo>
                <a:lnTo>
                  <a:pt x="212684" y="277124"/>
                </a:lnTo>
                <a:cubicBezTo>
                  <a:pt x="212684" y="292220"/>
                  <a:pt x="200427" y="304441"/>
                  <a:pt x="185287" y="304441"/>
                </a:cubicBezTo>
                <a:lnTo>
                  <a:pt x="27397" y="304441"/>
                </a:lnTo>
                <a:cubicBezTo>
                  <a:pt x="12256" y="304441"/>
                  <a:pt x="0" y="292220"/>
                  <a:pt x="0" y="277124"/>
                </a:cubicBezTo>
                <a:lnTo>
                  <a:pt x="0" y="27677"/>
                </a:lnTo>
                <a:cubicBezTo>
                  <a:pt x="0" y="12221"/>
                  <a:pt x="12256" y="0"/>
                  <a:pt x="273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7" name="Freeform 467">
            <a:extLst>
              <a:ext uri="{FF2B5EF4-FFF2-40B4-BE49-F238E27FC236}">
                <a16:creationId xmlns="" xmlns:a16="http://schemas.microsoft.com/office/drawing/2014/main" id="{C8EE8C0D-FB29-C049-968D-515BF5FB8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3183" y="5949980"/>
            <a:ext cx="1049708" cy="1049708"/>
          </a:xfrm>
          <a:custGeom>
            <a:avLst/>
            <a:gdLst>
              <a:gd name="T0" fmla="*/ 254120 w 848"/>
              <a:gd name="T1" fmla="*/ 152041 h 848"/>
              <a:gd name="T2" fmla="*/ 292579 w 848"/>
              <a:gd name="T3" fmla="*/ 124005 h 848"/>
              <a:gd name="T4" fmla="*/ 295095 w 848"/>
              <a:gd name="T5" fmla="*/ 152041 h 848"/>
              <a:gd name="T6" fmla="*/ 152400 w 848"/>
              <a:gd name="T7" fmla="*/ 295095 h 848"/>
              <a:gd name="T8" fmla="*/ 92734 w 848"/>
              <a:gd name="T9" fmla="*/ 233992 h 848"/>
              <a:gd name="T10" fmla="*/ 152400 w 848"/>
              <a:gd name="T11" fmla="*/ 253760 h 848"/>
              <a:gd name="T12" fmla="*/ 257714 w 848"/>
              <a:gd name="T13" fmla="*/ 249088 h 848"/>
              <a:gd name="T14" fmla="*/ 9345 w 848"/>
              <a:gd name="T15" fmla="*/ 152041 h 848"/>
              <a:gd name="T16" fmla="*/ 147727 w 848"/>
              <a:gd name="T17" fmla="*/ 50680 h 848"/>
              <a:gd name="T18" fmla="*/ 85545 w 848"/>
              <a:gd name="T19" fmla="*/ 228241 h 848"/>
              <a:gd name="T20" fmla="*/ 9345 w 848"/>
              <a:gd name="T21" fmla="*/ 152041 h 848"/>
              <a:gd name="T22" fmla="*/ 107471 w 848"/>
              <a:gd name="T23" fmla="*/ 94172 h 848"/>
              <a:gd name="T24" fmla="*/ 107471 w 848"/>
              <a:gd name="T25" fmla="*/ 112143 h 848"/>
              <a:gd name="T26" fmla="*/ 102798 w 848"/>
              <a:gd name="T27" fmla="*/ 116457 h 848"/>
              <a:gd name="T28" fmla="*/ 127240 w 848"/>
              <a:gd name="T29" fmla="*/ 121129 h 848"/>
              <a:gd name="T30" fmla="*/ 127240 w 848"/>
              <a:gd name="T31" fmla="*/ 139101 h 848"/>
              <a:gd name="T32" fmla="*/ 83029 w 848"/>
              <a:gd name="T33" fmla="*/ 143774 h 848"/>
              <a:gd name="T34" fmla="*/ 87702 w 848"/>
              <a:gd name="T35" fmla="*/ 148446 h 848"/>
              <a:gd name="T36" fmla="*/ 87702 w 848"/>
              <a:gd name="T37" fmla="*/ 166418 h 848"/>
              <a:gd name="T38" fmla="*/ 83029 w 848"/>
              <a:gd name="T39" fmla="*/ 171091 h 848"/>
              <a:gd name="T40" fmla="*/ 149525 w 848"/>
              <a:gd name="T41" fmla="*/ 175763 h 848"/>
              <a:gd name="T42" fmla="*/ 158870 w 848"/>
              <a:gd name="T43" fmla="*/ 184749 h 848"/>
              <a:gd name="T44" fmla="*/ 70090 w 848"/>
              <a:gd name="T45" fmla="*/ 193735 h 848"/>
              <a:gd name="T46" fmla="*/ 60025 w 848"/>
              <a:gd name="T47" fmla="*/ 152041 h 848"/>
              <a:gd name="T48" fmla="*/ 195892 w 848"/>
              <a:gd name="T49" fmla="*/ 221052 h 848"/>
              <a:gd name="T50" fmla="*/ 186906 w 848"/>
              <a:gd name="T51" fmla="*/ 212066 h 848"/>
              <a:gd name="T52" fmla="*/ 229319 w 848"/>
              <a:gd name="T53" fmla="*/ 203080 h 848"/>
              <a:gd name="T54" fmla="*/ 190859 w 848"/>
              <a:gd name="T55" fmla="*/ 112143 h 848"/>
              <a:gd name="T56" fmla="*/ 172528 w 848"/>
              <a:gd name="T57" fmla="*/ 130475 h 848"/>
              <a:gd name="T58" fmla="*/ 204518 w 848"/>
              <a:gd name="T59" fmla="*/ 148446 h 848"/>
              <a:gd name="T60" fmla="*/ 220692 w 848"/>
              <a:gd name="T61" fmla="*/ 175763 h 848"/>
              <a:gd name="T62" fmla="*/ 234351 w 848"/>
              <a:gd name="T63" fmla="*/ 193735 h 848"/>
              <a:gd name="T64" fmla="*/ 177560 w 848"/>
              <a:gd name="T65" fmla="*/ 212066 h 848"/>
              <a:gd name="T66" fmla="*/ 201283 w 848"/>
              <a:gd name="T67" fmla="*/ 230038 h 848"/>
              <a:gd name="T68" fmla="*/ 152400 w 848"/>
              <a:gd name="T69" fmla="*/ 244415 h 848"/>
              <a:gd name="T70" fmla="*/ 149525 w 848"/>
              <a:gd name="T71" fmla="*/ 203080 h 848"/>
              <a:gd name="T72" fmla="*/ 149525 w 848"/>
              <a:gd name="T73" fmla="*/ 166777 h 848"/>
              <a:gd name="T74" fmla="*/ 106033 w 848"/>
              <a:gd name="T75" fmla="*/ 157432 h 848"/>
              <a:gd name="T76" fmla="*/ 127240 w 848"/>
              <a:gd name="T77" fmla="*/ 148446 h 848"/>
              <a:gd name="T78" fmla="*/ 145571 w 848"/>
              <a:gd name="T79" fmla="*/ 130475 h 848"/>
              <a:gd name="T80" fmla="*/ 123286 w 848"/>
              <a:gd name="T81" fmla="*/ 112143 h 848"/>
              <a:gd name="T82" fmla="*/ 107471 w 848"/>
              <a:gd name="T83" fmla="*/ 84826 h 848"/>
              <a:gd name="T84" fmla="*/ 152400 w 848"/>
              <a:gd name="T85" fmla="*/ 59666 h 848"/>
              <a:gd name="T86" fmla="*/ 157073 w 848"/>
              <a:gd name="T87" fmla="*/ 8986 h 848"/>
              <a:gd name="T88" fmla="*/ 205956 w 848"/>
              <a:gd name="T89" fmla="*/ 66136 h 848"/>
              <a:gd name="T90" fmla="*/ 157073 w 848"/>
              <a:gd name="T91" fmla="*/ 8986 h 848"/>
              <a:gd name="T92" fmla="*/ 190859 w 848"/>
              <a:gd name="T93" fmla="*/ 139460 h 848"/>
              <a:gd name="T94" fmla="*/ 190859 w 848"/>
              <a:gd name="T95" fmla="*/ 121489 h 848"/>
              <a:gd name="T96" fmla="*/ 239383 w 848"/>
              <a:gd name="T97" fmla="*/ 121848 h 848"/>
              <a:gd name="T98" fmla="*/ 239742 w 848"/>
              <a:gd name="T99" fmla="*/ 122208 h 848"/>
              <a:gd name="T100" fmla="*/ 244415 w 848"/>
              <a:gd name="T101" fmla="*/ 152041 h 848"/>
              <a:gd name="T102" fmla="*/ 220692 w 848"/>
              <a:gd name="T103" fmla="*/ 166418 h 848"/>
              <a:gd name="T104" fmla="*/ 211347 w 848"/>
              <a:gd name="T105" fmla="*/ 157432 h 848"/>
              <a:gd name="T106" fmla="*/ 225006 w 848"/>
              <a:gd name="T107" fmla="*/ 143774 h 848"/>
              <a:gd name="T108" fmla="*/ 290423 w 848"/>
              <a:gd name="T109" fmla="*/ 115019 h 848"/>
              <a:gd name="T110" fmla="*/ 213504 w 848"/>
              <a:gd name="T111" fmla="*/ 71527 h 848"/>
              <a:gd name="T112" fmla="*/ 290423 w 848"/>
              <a:gd name="T113" fmla="*/ 115019 h 848"/>
              <a:gd name="T114" fmla="*/ 0 w 848"/>
              <a:gd name="T115" fmla="*/ 152041 h 848"/>
              <a:gd name="T116" fmla="*/ 152400 w 848"/>
              <a:gd name="T117" fmla="*/ 304441 h 848"/>
              <a:gd name="T118" fmla="*/ 152400 w 848"/>
              <a:gd name="T119" fmla="*/ 0 h 8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48" h="848">
                <a:moveTo>
                  <a:pt x="646" y="598"/>
                </a:moveTo>
                <a:lnTo>
                  <a:pt x="646" y="598"/>
                </a:lnTo>
                <a:cubicBezTo>
                  <a:pt x="684" y="549"/>
                  <a:pt x="707" y="489"/>
                  <a:pt x="707" y="423"/>
                </a:cubicBezTo>
                <a:cubicBezTo>
                  <a:pt x="707" y="405"/>
                  <a:pt x="705" y="388"/>
                  <a:pt x="701" y="372"/>
                </a:cubicBezTo>
                <a:lnTo>
                  <a:pt x="814" y="345"/>
                </a:lnTo>
                <a:cubicBezTo>
                  <a:pt x="819" y="370"/>
                  <a:pt x="821" y="397"/>
                  <a:pt x="821" y="423"/>
                </a:cubicBezTo>
                <a:cubicBezTo>
                  <a:pt x="821" y="518"/>
                  <a:pt x="789" y="605"/>
                  <a:pt x="733" y="673"/>
                </a:cubicBezTo>
                <a:lnTo>
                  <a:pt x="646" y="598"/>
                </a:lnTo>
                <a:close/>
                <a:moveTo>
                  <a:pt x="424" y="821"/>
                </a:moveTo>
                <a:lnTo>
                  <a:pt x="424" y="821"/>
                </a:lnTo>
                <a:cubicBezTo>
                  <a:pt x="335" y="821"/>
                  <a:pt x="252" y="791"/>
                  <a:pt x="185" y="741"/>
                </a:cubicBezTo>
                <a:lnTo>
                  <a:pt x="258" y="651"/>
                </a:lnTo>
                <a:cubicBezTo>
                  <a:pt x="304" y="686"/>
                  <a:pt x="362" y="706"/>
                  <a:pt x="424" y="706"/>
                </a:cubicBezTo>
                <a:cubicBezTo>
                  <a:pt x="504" y="706"/>
                  <a:pt x="577" y="671"/>
                  <a:pt x="629" y="617"/>
                </a:cubicBezTo>
                <a:lnTo>
                  <a:pt x="717" y="693"/>
                </a:lnTo>
                <a:cubicBezTo>
                  <a:pt x="644" y="771"/>
                  <a:pt x="539" y="821"/>
                  <a:pt x="424" y="821"/>
                </a:cubicBezTo>
                <a:close/>
                <a:moveTo>
                  <a:pt x="26" y="423"/>
                </a:moveTo>
                <a:lnTo>
                  <a:pt x="26" y="423"/>
                </a:lnTo>
                <a:cubicBezTo>
                  <a:pt x="26" y="208"/>
                  <a:pt x="198" y="32"/>
                  <a:pt x="411" y="25"/>
                </a:cubicBezTo>
                <a:lnTo>
                  <a:pt x="411" y="141"/>
                </a:lnTo>
                <a:cubicBezTo>
                  <a:pt x="261" y="148"/>
                  <a:pt x="141" y="272"/>
                  <a:pt x="141" y="423"/>
                </a:cubicBezTo>
                <a:cubicBezTo>
                  <a:pt x="141" y="508"/>
                  <a:pt x="179" y="583"/>
                  <a:pt x="238" y="635"/>
                </a:cubicBezTo>
                <a:lnTo>
                  <a:pt x="165" y="726"/>
                </a:lnTo>
                <a:cubicBezTo>
                  <a:pt x="80" y="653"/>
                  <a:pt x="26" y="544"/>
                  <a:pt x="26" y="423"/>
                </a:cubicBezTo>
                <a:close/>
                <a:moveTo>
                  <a:pt x="224" y="262"/>
                </a:moveTo>
                <a:lnTo>
                  <a:pt x="299" y="262"/>
                </a:lnTo>
                <a:cubicBezTo>
                  <a:pt x="313" y="262"/>
                  <a:pt x="324" y="273"/>
                  <a:pt x="324" y="287"/>
                </a:cubicBezTo>
                <a:cubicBezTo>
                  <a:pt x="324" y="301"/>
                  <a:pt x="313" y="312"/>
                  <a:pt x="299" y="312"/>
                </a:cubicBezTo>
                <a:cubicBezTo>
                  <a:pt x="292" y="312"/>
                  <a:pt x="286" y="317"/>
                  <a:pt x="286" y="324"/>
                </a:cubicBezTo>
                <a:cubicBezTo>
                  <a:pt x="286" y="332"/>
                  <a:pt x="292" y="337"/>
                  <a:pt x="299" y="337"/>
                </a:cubicBezTo>
                <a:lnTo>
                  <a:pt x="354" y="337"/>
                </a:lnTo>
                <a:cubicBezTo>
                  <a:pt x="368" y="337"/>
                  <a:pt x="379" y="348"/>
                  <a:pt x="379" y="363"/>
                </a:cubicBezTo>
                <a:cubicBezTo>
                  <a:pt x="379" y="376"/>
                  <a:pt x="368" y="387"/>
                  <a:pt x="354" y="387"/>
                </a:cubicBezTo>
                <a:lnTo>
                  <a:pt x="244" y="387"/>
                </a:lnTo>
                <a:cubicBezTo>
                  <a:pt x="237" y="387"/>
                  <a:pt x="231" y="393"/>
                  <a:pt x="231" y="400"/>
                </a:cubicBezTo>
                <a:cubicBezTo>
                  <a:pt x="231" y="407"/>
                  <a:pt x="237" y="413"/>
                  <a:pt x="244" y="413"/>
                </a:cubicBezTo>
                <a:cubicBezTo>
                  <a:pt x="258" y="413"/>
                  <a:pt x="270" y="424"/>
                  <a:pt x="270" y="438"/>
                </a:cubicBezTo>
                <a:cubicBezTo>
                  <a:pt x="270" y="452"/>
                  <a:pt x="258" y="463"/>
                  <a:pt x="244" y="463"/>
                </a:cubicBezTo>
                <a:cubicBezTo>
                  <a:pt x="237" y="463"/>
                  <a:pt x="231" y="469"/>
                  <a:pt x="231" y="476"/>
                </a:cubicBezTo>
                <a:cubicBezTo>
                  <a:pt x="231" y="483"/>
                  <a:pt x="237" y="489"/>
                  <a:pt x="244" y="489"/>
                </a:cubicBezTo>
                <a:lnTo>
                  <a:pt x="416" y="489"/>
                </a:lnTo>
                <a:cubicBezTo>
                  <a:pt x="430" y="489"/>
                  <a:pt x="442" y="500"/>
                  <a:pt x="442" y="514"/>
                </a:cubicBezTo>
                <a:cubicBezTo>
                  <a:pt x="442" y="528"/>
                  <a:pt x="430" y="539"/>
                  <a:pt x="416" y="539"/>
                </a:cubicBezTo>
                <a:lnTo>
                  <a:pt x="195" y="539"/>
                </a:lnTo>
                <a:cubicBezTo>
                  <a:pt x="177" y="504"/>
                  <a:pt x="167" y="465"/>
                  <a:pt x="167" y="423"/>
                </a:cubicBezTo>
                <a:cubicBezTo>
                  <a:pt x="167" y="362"/>
                  <a:pt x="188" y="306"/>
                  <a:pt x="224" y="262"/>
                </a:cubicBezTo>
                <a:close/>
                <a:moveTo>
                  <a:pt x="594" y="615"/>
                </a:moveTo>
                <a:lnTo>
                  <a:pt x="545" y="615"/>
                </a:lnTo>
                <a:cubicBezTo>
                  <a:pt x="531" y="615"/>
                  <a:pt x="520" y="603"/>
                  <a:pt x="520" y="590"/>
                </a:cubicBezTo>
                <a:cubicBezTo>
                  <a:pt x="520" y="576"/>
                  <a:pt x="531" y="565"/>
                  <a:pt x="545" y="565"/>
                </a:cubicBezTo>
                <a:lnTo>
                  <a:pt x="638" y="565"/>
                </a:lnTo>
                <a:cubicBezTo>
                  <a:pt x="625" y="583"/>
                  <a:pt x="611" y="600"/>
                  <a:pt x="594" y="615"/>
                </a:cubicBezTo>
                <a:close/>
                <a:moveTo>
                  <a:pt x="655" y="312"/>
                </a:moveTo>
                <a:lnTo>
                  <a:pt x="531" y="312"/>
                </a:lnTo>
                <a:cubicBezTo>
                  <a:pt x="503" y="312"/>
                  <a:pt x="480" y="335"/>
                  <a:pt x="480" y="363"/>
                </a:cubicBezTo>
                <a:cubicBezTo>
                  <a:pt x="480" y="391"/>
                  <a:pt x="503" y="413"/>
                  <a:pt x="531" y="413"/>
                </a:cubicBezTo>
                <a:lnTo>
                  <a:pt x="569" y="413"/>
                </a:lnTo>
                <a:cubicBezTo>
                  <a:pt x="565" y="421"/>
                  <a:pt x="563" y="429"/>
                  <a:pt x="563" y="438"/>
                </a:cubicBezTo>
                <a:cubicBezTo>
                  <a:pt x="563" y="466"/>
                  <a:pt x="586" y="489"/>
                  <a:pt x="614" y="489"/>
                </a:cubicBezTo>
                <a:lnTo>
                  <a:pt x="672" y="489"/>
                </a:lnTo>
                <a:cubicBezTo>
                  <a:pt x="667" y="507"/>
                  <a:pt x="660" y="523"/>
                  <a:pt x="652" y="539"/>
                </a:cubicBezTo>
                <a:lnTo>
                  <a:pt x="545" y="539"/>
                </a:lnTo>
                <a:cubicBezTo>
                  <a:pt x="517" y="539"/>
                  <a:pt x="494" y="562"/>
                  <a:pt x="494" y="590"/>
                </a:cubicBezTo>
                <a:cubicBezTo>
                  <a:pt x="494" y="618"/>
                  <a:pt x="517" y="640"/>
                  <a:pt x="545" y="640"/>
                </a:cubicBezTo>
                <a:lnTo>
                  <a:pt x="560" y="640"/>
                </a:lnTo>
                <a:cubicBezTo>
                  <a:pt x="521" y="665"/>
                  <a:pt x="474" y="680"/>
                  <a:pt x="424" y="680"/>
                </a:cubicBezTo>
                <a:cubicBezTo>
                  <a:pt x="335" y="680"/>
                  <a:pt x="256" y="634"/>
                  <a:pt x="210" y="565"/>
                </a:cubicBezTo>
                <a:lnTo>
                  <a:pt x="416" y="565"/>
                </a:lnTo>
                <a:cubicBezTo>
                  <a:pt x="445" y="565"/>
                  <a:pt x="467" y="542"/>
                  <a:pt x="467" y="514"/>
                </a:cubicBezTo>
                <a:cubicBezTo>
                  <a:pt x="467" y="486"/>
                  <a:pt x="445" y="464"/>
                  <a:pt x="416" y="464"/>
                </a:cubicBezTo>
                <a:lnTo>
                  <a:pt x="288" y="463"/>
                </a:lnTo>
                <a:cubicBezTo>
                  <a:pt x="292" y="456"/>
                  <a:pt x="295" y="447"/>
                  <a:pt x="295" y="438"/>
                </a:cubicBezTo>
                <a:cubicBezTo>
                  <a:pt x="295" y="429"/>
                  <a:pt x="292" y="421"/>
                  <a:pt x="288" y="413"/>
                </a:cubicBezTo>
                <a:lnTo>
                  <a:pt x="354" y="413"/>
                </a:lnTo>
                <a:cubicBezTo>
                  <a:pt x="382" y="413"/>
                  <a:pt x="405" y="390"/>
                  <a:pt x="405" y="363"/>
                </a:cubicBezTo>
                <a:cubicBezTo>
                  <a:pt x="405" y="334"/>
                  <a:pt x="382" y="312"/>
                  <a:pt x="354" y="312"/>
                </a:cubicBezTo>
                <a:lnTo>
                  <a:pt x="343" y="312"/>
                </a:lnTo>
                <a:cubicBezTo>
                  <a:pt x="347" y="304"/>
                  <a:pt x="350" y="296"/>
                  <a:pt x="350" y="287"/>
                </a:cubicBezTo>
                <a:cubicBezTo>
                  <a:pt x="350" y="259"/>
                  <a:pt x="327" y="236"/>
                  <a:pt x="299" y="236"/>
                </a:cubicBezTo>
                <a:lnTo>
                  <a:pt x="248" y="236"/>
                </a:lnTo>
                <a:cubicBezTo>
                  <a:pt x="295" y="193"/>
                  <a:pt x="356" y="166"/>
                  <a:pt x="424" y="166"/>
                </a:cubicBezTo>
                <a:cubicBezTo>
                  <a:pt x="526" y="166"/>
                  <a:pt x="613" y="226"/>
                  <a:pt x="655" y="312"/>
                </a:cubicBezTo>
                <a:close/>
                <a:moveTo>
                  <a:pt x="437" y="25"/>
                </a:moveTo>
                <a:lnTo>
                  <a:pt x="437" y="25"/>
                </a:lnTo>
                <a:cubicBezTo>
                  <a:pt x="511" y="29"/>
                  <a:pt x="580" y="51"/>
                  <a:pt x="639" y="89"/>
                </a:cubicBezTo>
                <a:lnTo>
                  <a:pt x="573" y="184"/>
                </a:lnTo>
                <a:cubicBezTo>
                  <a:pt x="533" y="159"/>
                  <a:pt x="487" y="143"/>
                  <a:pt x="437" y="141"/>
                </a:cubicBezTo>
                <a:lnTo>
                  <a:pt x="437" y="25"/>
                </a:lnTo>
                <a:close/>
                <a:moveTo>
                  <a:pt x="614" y="388"/>
                </a:moveTo>
                <a:lnTo>
                  <a:pt x="531" y="388"/>
                </a:lnTo>
                <a:cubicBezTo>
                  <a:pt x="517" y="388"/>
                  <a:pt x="506" y="377"/>
                  <a:pt x="506" y="363"/>
                </a:cubicBezTo>
                <a:cubicBezTo>
                  <a:pt x="506" y="349"/>
                  <a:pt x="517" y="338"/>
                  <a:pt x="531" y="338"/>
                </a:cubicBezTo>
                <a:lnTo>
                  <a:pt x="665" y="338"/>
                </a:lnTo>
                <a:cubicBezTo>
                  <a:pt x="666" y="338"/>
                  <a:pt x="666" y="338"/>
                  <a:pt x="666" y="339"/>
                </a:cubicBezTo>
                <a:cubicBezTo>
                  <a:pt x="666" y="340"/>
                  <a:pt x="667" y="340"/>
                  <a:pt x="667" y="340"/>
                </a:cubicBezTo>
                <a:cubicBezTo>
                  <a:pt x="675" y="367"/>
                  <a:pt x="680" y="394"/>
                  <a:pt x="680" y="423"/>
                </a:cubicBezTo>
                <a:cubicBezTo>
                  <a:pt x="680" y="437"/>
                  <a:pt x="679" y="450"/>
                  <a:pt x="677" y="463"/>
                </a:cubicBezTo>
                <a:lnTo>
                  <a:pt x="614" y="463"/>
                </a:lnTo>
                <a:cubicBezTo>
                  <a:pt x="599" y="463"/>
                  <a:pt x="588" y="452"/>
                  <a:pt x="588" y="438"/>
                </a:cubicBezTo>
                <a:cubicBezTo>
                  <a:pt x="588" y="424"/>
                  <a:pt x="599" y="413"/>
                  <a:pt x="614" y="413"/>
                </a:cubicBezTo>
                <a:cubicBezTo>
                  <a:pt x="621" y="413"/>
                  <a:pt x="626" y="408"/>
                  <a:pt x="626" y="400"/>
                </a:cubicBezTo>
                <a:cubicBezTo>
                  <a:pt x="626" y="393"/>
                  <a:pt x="621" y="388"/>
                  <a:pt x="614" y="388"/>
                </a:cubicBezTo>
                <a:close/>
                <a:moveTo>
                  <a:pt x="808" y="320"/>
                </a:moveTo>
                <a:lnTo>
                  <a:pt x="695" y="346"/>
                </a:lnTo>
                <a:cubicBezTo>
                  <a:pt x="678" y="287"/>
                  <a:pt x="642" y="235"/>
                  <a:pt x="594" y="199"/>
                </a:cubicBezTo>
                <a:lnTo>
                  <a:pt x="660" y="104"/>
                </a:lnTo>
                <a:cubicBezTo>
                  <a:pt x="731" y="156"/>
                  <a:pt x="785" y="232"/>
                  <a:pt x="808" y="320"/>
                </a:cubicBezTo>
                <a:close/>
                <a:moveTo>
                  <a:pt x="424" y="0"/>
                </a:moveTo>
                <a:lnTo>
                  <a:pt x="424" y="0"/>
                </a:lnTo>
                <a:cubicBezTo>
                  <a:pt x="190" y="0"/>
                  <a:pt x="0" y="190"/>
                  <a:pt x="0" y="423"/>
                </a:cubicBezTo>
                <a:cubicBezTo>
                  <a:pt x="0" y="657"/>
                  <a:pt x="190" y="847"/>
                  <a:pt x="424" y="847"/>
                </a:cubicBezTo>
                <a:cubicBezTo>
                  <a:pt x="657" y="847"/>
                  <a:pt x="847" y="657"/>
                  <a:pt x="847" y="423"/>
                </a:cubicBezTo>
                <a:cubicBezTo>
                  <a:pt x="847" y="190"/>
                  <a:pt x="657" y="0"/>
                  <a:pt x="4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516078"/>
            <a:ext cx="4745745" cy="71932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232EB61-D486-1C4C-84BA-6902028EBFC9}"/>
              </a:ext>
            </a:extLst>
          </p:cNvPr>
          <p:cNvSpPr txBox="1"/>
          <p:nvPr/>
        </p:nvSpPr>
        <p:spPr>
          <a:xfrm>
            <a:off x="1572620" y="345526"/>
            <a:ext cx="14536255" cy="1123336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pPr algn="ctr"/>
            <a:r>
              <a:rPr lang="ru-RU" sz="6700" b="1" dirty="0" smtClean="0">
                <a:solidFill>
                  <a:srgbClr val="001334"/>
                </a:solidFill>
                <a:cs typeface="Poppins" pitchFamily="2" charset="77"/>
              </a:rPr>
              <a:t>ШКОЛА АКТИВА «Я – НАСТАВНИК»</a:t>
            </a:r>
            <a:endParaRPr lang="ru-RU" sz="6700" b="1" dirty="0">
              <a:solidFill>
                <a:srgbClr val="001334"/>
              </a:solidFill>
              <a:cs typeface="Poppins" pitchFamily="2" charset="7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488" y="3164394"/>
            <a:ext cx="5341207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Цель: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Вовлечение </a:t>
            </a:r>
            <a:r>
              <a:rPr lang="ru-RU" dirty="0">
                <a:solidFill>
                  <a:schemeClr val="tx2"/>
                </a:solidFill>
              </a:rPr>
              <a:t>к </a:t>
            </a:r>
            <a:r>
              <a:rPr lang="ru-RU" dirty="0" smtClean="0">
                <a:solidFill>
                  <a:schemeClr val="tx2"/>
                </a:solidFill>
              </a:rPr>
              <a:t>концу </a:t>
            </a:r>
            <a:r>
              <a:rPr lang="ru-RU" dirty="0">
                <a:solidFill>
                  <a:schemeClr val="tx2"/>
                </a:solidFill>
              </a:rPr>
              <a:t>2021 года не менее 40 % студентов</a:t>
            </a:r>
          </a:p>
          <a:p>
            <a:r>
              <a:rPr lang="ru-RU" dirty="0">
                <a:solidFill>
                  <a:schemeClr val="tx2"/>
                </a:solidFill>
              </a:rPr>
              <a:t>профессиональных образовательных организаций Иркутской</a:t>
            </a:r>
          </a:p>
          <a:p>
            <a:r>
              <a:rPr lang="ru-RU" dirty="0">
                <a:solidFill>
                  <a:schemeClr val="tx2"/>
                </a:solidFill>
              </a:rPr>
              <a:t>области в наставническую деятельность по форме «студентстудент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17547" y="3156313"/>
            <a:ext cx="6950654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Задачи: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1. Организовать </a:t>
            </a:r>
            <a:r>
              <a:rPr lang="ru-RU" dirty="0">
                <a:solidFill>
                  <a:schemeClr val="tx2"/>
                </a:solidFill>
              </a:rPr>
              <a:t>обмен лучшими практиками наставничества в форме «студент-студент» в рамках проведения Школы актива для студентов </a:t>
            </a:r>
            <a:r>
              <a:rPr lang="ru-RU" dirty="0" smtClean="0">
                <a:solidFill>
                  <a:schemeClr val="tx2"/>
                </a:solidFill>
              </a:rPr>
              <a:t>ПОО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>
                <a:solidFill>
                  <a:schemeClr val="tx2"/>
                </a:solidFill>
              </a:rPr>
              <a:t>Внедрить в деятельность профессиональных образовательных организаций Иркутской области систему наставничества в форме «студент-студент» </a:t>
            </a:r>
          </a:p>
        </p:txBody>
      </p:sp>
    </p:spTree>
    <p:extLst>
      <p:ext uri="{BB962C8B-B14F-4D97-AF65-F5344CB8AC3E}">
        <p14:creationId xmlns:p14="http://schemas.microsoft.com/office/powerpoint/2010/main" val="3984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24075" b="12252"/>
          <a:stretch/>
        </p:blipFill>
        <p:spPr>
          <a:xfrm>
            <a:off x="0" y="1409703"/>
            <a:ext cx="24377650" cy="11018485"/>
          </a:xfrm>
        </p:spPr>
      </p:pic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0" y="1409702"/>
            <a:ext cx="24377650" cy="110184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3687943" y="3971576"/>
            <a:ext cx="17001770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spc="600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КОНТАКТНАЯ </a:t>
            </a:r>
            <a:r>
              <a:rPr lang="ru-RU" sz="4800" b="1" spc="600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ИНФОРМАЦИЯ</a:t>
            </a:r>
            <a:endParaRPr lang="en-US" sz="4800" b="1" spc="600" dirty="0" smtClean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>
              <a:defRPr/>
            </a:pPr>
            <a:r>
              <a:rPr lang="ru-RU" sz="4400" b="1" spc="600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РЕГИОНАЛЬНЫЙ ИНСТИТУТ КАДРОВОЙ ПОЛИТИКИ</a:t>
            </a:r>
            <a:endParaRPr lang="en-US" sz="4400" b="1" spc="600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8437" name="Freeform 949"/>
          <p:cNvSpPr>
            <a:spLocks noChangeAspect="1" noChangeArrowheads="1"/>
          </p:cNvSpPr>
          <p:nvPr/>
        </p:nvSpPr>
        <p:spPr bwMode="auto">
          <a:xfrm>
            <a:off x="4060825" y="6476651"/>
            <a:ext cx="1084263" cy="1082675"/>
          </a:xfrm>
          <a:custGeom>
            <a:avLst/>
            <a:gdLst>
              <a:gd name="T0" fmla="*/ 2147483646 w 291288"/>
              <a:gd name="T1" fmla="*/ 2147483646 h 291739"/>
              <a:gd name="T2" fmla="*/ 2147483646 w 291288"/>
              <a:gd name="T3" fmla="*/ 2147483646 h 291739"/>
              <a:gd name="T4" fmla="*/ 2147483646 w 291288"/>
              <a:gd name="T5" fmla="*/ 2147483646 h 291739"/>
              <a:gd name="T6" fmla="*/ 2147483646 w 291288"/>
              <a:gd name="T7" fmla="*/ 2147483646 h 291739"/>
              <a:gd name="T8" fmla="*/ 2147483646 w 291288"/>
              <a:gd name="T9" fmla="*/ 2147483646 h 291739"/>
              <a:gd name="T10" fmla="*/ 2147483646 w 291288"/>
              <a:gd name="T11" fmla="*/ 2147483646 h 291739"/>
              <a:gd name="T12" fmla="*/ 2147483646 w 291288"/>
              <a:gd name="T13" fmla="*/ 2147483646 h 291739"/>
              <a:gd name="T14" fmla="*/ 2147483646 w 291288"/>
              <a:gd name="T15" fmla="*/ 2147483646 h 291739"/>
              <a:gd name="T16" fmla="*/ 2147483646 w 291288"/>
              <a:gd name="T17" fmla="*/ 2147483646 h 291739"/>
              <a:gd name="T18" fmla="*/ 2147483646 w 291288"/>
              <a:gd name="T19" fmla="*/ 2147483646 h 291739"/>
              <a:gd name="T20" fmla="*/ 2147483646 w 291288"/>
              <a:gd name="T21" fmla="*/ 2147483646 h 291739"/>
              <a:gd name="T22" fmla="*/ 2147483646 w 291288"/>
              <a:gd name="T23" fmla="*/ 2147483646 h 291739"/>
              <a:gd name="T24" fmla="*/ 2147483646 w 291288"/>
              <a:gd name="T25" fmla="*/ 2147483646 h 291739"/>
              <a:gd name="T26" fmla="*/ 2147483646 w 291288"/>
              <a:gd name="T27" fmla="*/ 2147483646 h 291739"/>
              <a:gd name="T28" fmla="*/ 2147483646 w 291288"/>
              <a:gd name="T29" fmla="*/ 2147483646 h 291739"/>
              <a:gd name="T30" fmla="*/ 2147483646 w 291288"/>
              <a:gd name="T31" fmla="*/ 2147483646 h 291739"/>
              <a:gd name="T32" fmla="*/ 2147483646 w 291288"/>
              <a:gd name="T33" fmla="*/ 2147483646 h 291739"/>
              <a:gd name="T34" fmla="*/ 2147483646 w 291288"/>
              <a:gd name="T35" fmla="*/ 2147483646 h 291739"/>
              <a:gd name="T36" fmla="*/ 2147483646 w 291288"/>
              <a:gd name="T37" fmla="*/ 2147483646 h 291739"/>
              <a:gd name="T38" fmla="*/ 2147483646 w 291288"/>
              <a:gd name="T39" fmla="*/ 2147483646 h 291739"/>
              <a:gd name="T40" fmla="*/ 2147483646 w 291288"/>
              <a:gd name="T41" fmla="*/ 2147483646 h 291739"/>
              <a:gd name="T42" fmla="*/ 2147483646 w 291288"/>
              <a:gd name="T43" fmla="*/ 2147483646 h 291739"/>
              <a:gd name="T44" fmla="*/ 2147483646 w 291288"/>
              <a:gd name="T45" fmla="*/ 2147483646 h 291739"/>
              <a:gd name="T46" fmla="*/ 2147483646 w 291288"/>
              <a:gd name="T47" fmla="*/ 2147483646 h 291739"/>
              <a:gd name="T48" fmla="*/ 2147483646 w 291288"/>
              <a:gd name="T49" fmla="*/ 2147483646 h 291739"/>
              <a:gd name="T50" fmla="*/ 2147483646 w 291288"/>
              <a:gd name="T51" fmla="*/ 2147483646 h 291739"/>
              <a:gd name="T52" fmla="*/ 2147483646 w 291288"/>
              <a:gd name="T53" fmla="*/ 2147483646 h 291739"/>
              <a:gd name="T54" fmla="*/ 2147483646 w 291288"/>
              <a:gd name="T55" fmla="*/ 2147483646 h 291739"/>
              <a:gd name="T56" fmla="*/ 2147483646 w 291288"/>
              <a:gd name="T57" fmla="*/ 2147483646 h 291739"/>
              <a:gd name="T58" fmla="*/ 2147483646 w 291288"/>
              <a:gd name="T59" fmla="*/ 2147483646 h 291739"/>
              <a:gd name="T60" fmla="*/ 2147483646 w 291288"/>
              <a:gd name="T61" fmla="*/ 2147483646 h 291739"/>
              <a:gd name="T62" fmla="*/ 2147483646 w 291288"/>
              <a:gd name="T63" fmla="*/ 2147483646 h 291739"/>
              <a:gd name="T64" fmla="*/ 2147483646 w 291288"/>
              <a:gd name="T65" fmla="*/ 2147483646 h 291739"/>
              <a:gd name="T66" fmla="*/ 2147483646 w 291288"/>
              <a:gd name="T67" fmla="*/ 2147483646 h 291739"/>
              <a:gd name="T68" fmla="*/ 2147483646 w 291288"/>
              <a:gd name="T69" fmla="*/ 2147483646 h 291739"/>
              <a:gd name="T70" fmla="*/ 2147483646 w 291288"/>
              <a:gd name="T71" fmla="*/ 2147483646 h 291739"/>
              <a:gd name="T72" fmla="*/ 2147483646 w 291288"/>
              <a:gd name="T73" fmla="*/ 2147483646 h 291739"/>
              <a:gd name="T74" fmla="*/ 2147483646 w 291288"/>
              <a:gd name="T75" fmla="*/ 2147483646 h 291739"/>
              <a:gd name="T76" fmla="*/ 2147483646 w 291288"/>
              <a:gd name="T77" fmla="*/ 2147483646 h 291739"/>
              <a:gd name="T78" fmla="*/ 2147483646 w 291288"/>
              <a:gd name="T79" fmla="*/ 2147483646 h 291739"/>
              <a:gd name="T80" fmla="*/ 2147483646 w 291288"/>
              <a:gd name="T81" fmla="*/ 2147483646 h 291739"/>
              <a:gd name="T82" fmla="*/ 2147483646 w 291288"/>
              <a:gd name="T83" fmla="*/ 2147483646 h 291739"/>
              <a:gd name="T84" fmla="*/ 2147483646 w 291288"/>
              <a:gd name="T85" fmla="*/ 2147483646 h 291739"/>
              <a:gd name="T86" fmla="*/ 2147483646 w 291288"/>
              <a:gd name="T87" fmla="*/ 2147483646 h 291739"/>
              <a:gd name="T88" fmla="*/ 2147483646 w 291288"/>
              <a:gd name="T89" fmla="*/ 2147483646 h 291739"/>
              <a:gd name="T90" fmla="*/ 2147483646 w 291288"/>
              <a:gd name="T91" fmla="*/ 2147483646 h 291739"/>
              <a:gd name="T92" fmla="*/ 2147483646 w 291288"/>
              <a:gd name="T93" fmla="*/ 0 h 291739"/>
              <a:gd name="T94" fmla="*/ 2147483646 w 291288"/>
              <a:gd name="T95" fmla="*/ 2147483646 h 291739"/>
              <a:gd name="T96" fmla="*/ 2147483646 w 291288"/>
              <a:gd name="T97" fmla="*/ 2147483646 h 291739"/>
              <a:gd name="T98" fmla="*/ 2147483646 w 291288"/>
              <a:gd name="T99" fmla="*/ 2147483646 h 291739"/>
              <a:gd name="T100" fmla="*/ 2147483646 w 291288"/>
              <a:gd name="T101" fmla="*/ 2147483646 h 291739"/>
              <a:gd name="T102" fmla="*/ 2147483646 w 291288"/>
              <a:gd name="T103" fmla="*/ 2147483646 h 291739"/>
              <a:gd name="T104" fmla="*/ 2147483646 w 291288"/>
              <a:gd name="T105" fmla="*/ 2147483646 h 291739"/>
              <a:gd name="T106" fmla="*/ 2147483646 w 291288"/>
              <a:gd name="T107" fmla="*/ 2147483646 h 291739"/>
              <a:gd name="T108" fmla="*/ 2147483646 w 291288"/>
              <a:gd name="T109" fmla="*/ 2147483646 h 291739"/>
              <a:gd name="T110" fmla="*/ 2147483646 w 291288"/>
              <a:gd name="T111" fmla="*/ 2147483646 h 291739"/>
              <a:gd name="T112" fmla="*/ 1718397607 w 291288"/>
              <a:gd name="T113" fmla="*/ 2147483646 h 291739"/>
              <a:gd name="T114" fmla="*/ 2147483646 w 291288"/>
              <a:gd name="T115" fmla="*/ 2147483646 h 291739"/>
              <a:gd name="T116" fmla="*/ 2147483646 w 291288"/>
              <a:gd name="T117" fmla="*/ 2147483646 h 291739"/>
              <a:gd name="T118" fmla="*/ 2147483646 w 291288"/>
              <a:gd name="T119" fmla="*/ 2147483646 h 291739"/>
              <a:gd name="T120" fmla="*/ 2147483646 w 291288"/>
              <a:gd name="T121" fmla="*/ 2147483646 h 291739"/>
              <a:gd name="T122" fmla="*/ 2147483646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38" name="Freeform 965"/>
          <p:cNvSpPr>
            <a:spLocks noChangeAspect="1" noChangeArrowheads="1"/>
          </p:cNvSpPr>
          <p:nvPr/>
        </p:nvSpPr>
        <p:spPr bwMode="auto">
          <a:xfrm>
            <a:off x="9136063" y="6476651"/>
            <a:ext cx="1084262" cy="1082675"/>
          </a:xfrm>
          <a:custGeom>
            <a:avLst/>
            <a:gdLst>
              <a:gd name="T0" fmla="*/ 2147483646 w 291740"/>
              <a:gd name="T1" fmla="*/ 2147483646 h 291379"/>
              <a:gd name="T2" fmla="*/ 2147483646 w 291740"/>
              <a:gd name="T3" fmla="*/ 2147483646 h 291379"/>
              <a:gd name="T4" fmla="*/ 2147483646 w 291740"/>
              <a:gd name="T5" fmla="*/ 2147483646 h 291379"/>
              <a:gd name="T6" fmla="*/ 2147483646 w 291740"/>
              <a:gd name="T7" fmla="*/ 2147483646 h 291379"/>
              <a:gd name="T8" fmla="*/ 2147483646 w 291740"/>
              <a:gd name="T9" fmla="*/ 2147483646 h 291379"/>
              <a:gd name="T10" fmla="*/ 2147483646 w 291740"/>
              <a:gd name="T11" fmla="*/ 2147483646 h 291379"/>
              <a:gd name="T12" fmla="*/ 2147483646 w 291740"/>
              <a:gd name="T13" fmla="*/ 2147483646 h 291379"/>
              <a:gd name="T14" fmla="*/ 2147483646 w 291740"/>
              <a:gd name="T15" fmla="*/ 2147483646 h 291379"/>
              <a:gd name="T16" fmla="*/ 2147483646 w 291740"/>
              <a:gd name="T17" fmla="*/ 2147483646 h 291379"/>
              <a:gd name="T18" fmla="*/ 2147483646 w 291740"/>
              <a:gd name="T19" fmla="*/ 2147483646 h 291379"/>
              <a:gd name="T20" fmla="*/ 2147483646 w 291740"/>
              <a:gd name="T21" fmla="*/ 2147483646 h 291379"/>
              <a:gd name="T22" fmla="*/ 2147483646 w 291740"/>
              <a:gd name="T23" fmla="*/ 2147483646 h 291379"/>
              <a:gd name="T24" fmla="*/ 2147483646 w 291740"/>
              <a:gd name="T25" fmla="*/ 2147483646 h 291379"/>
              <a:gd name="T26" fmla="*/ 2147483646 w 291740"/>
              <a:gd name="T27" fmla="*/ 2147483646 h 291379"/>
              <a:gd name="T28" fmla="*/ 2147483646 w 291740"/>
              <a:gd name="T29" fmla="*/ 2147483646 h 291379"/>
              <a:gd name="T30" fmla="*/ 2147483646 w 291740"/>
              <a:gd name="T31" fmla="*/ 2147483646 h 291379"/>
              <a:gd name="T32" fmla="*/ 2147483646 w 291740"/>
              <a:gd name="T33" fmla="*/ 2147483646 h 291379"/>
              <a:gd name="T34" fmla="*/ 2147483646 w 291740"/>
              <a:gd name="T35" fmla="*/ 2147483646 h 291379"/>
              <a:gd name="T36" fmla="*/ 2147483646 w 291740"/>
              <a:gd name="T37" fmla="*/ 2147483646 h 291379"/>
              <a:gd name="T38" fmla="*/ 2147483646 w 291740"/>
              <a:gd name="T39" fmla="*/ 2147483646 h 291379"/>
              <a:gd name="T40" fmla="*/ 2147483646 w 291740"/>
              <a:gd name="T41" fmla="*/ 2147483646 h 291379"/>
              <a:gd name="T42" fmla="*/ 2147483646 w 291740"/>
              <a:gd name="T43" fmla="*/ 2147483646 h 291379"/>
              <a:gd name="T44" fmla="*/ 2147483646 w 291740"/>
              <a:gd name="T45" fmla="*/ 2147483646 h 291379"/>
              <a:gd name="T46" fmla="*/ 2147483646 w 291740"/>
              <a:gd name="T47" fmla="*/ 2147483646 h 291379"/>
              <a:gd name="T48" fmla="*/ 2147483646 w 291740"/>
              <a:gd name="T49" fmla="*/ 2147483646 h 291379"/>
              <a:gd name="T50" fmla="*/ 2147483646 w 291740"/>
              <a:gd name="T51" fmla="*/ 2147483646 h 291379"/>
              <a:gd name="T52" fmla="*/ 2147483646 w 291740"/>
              <a:gd name="T53" fmla="*/ 2147483646 h 291379"/>
              <a:gd name="T54" fmla="*/ 2147483646 w 291740"/>
              <a:gd name="T55" fmla="*/ 2147483646 h 291379"/>
              <a:gd name="T56" fmla="*/ 2147483646 w 291740"/>
              <a:gd name="T57" fmla="*/ 2147483646 h 291379"/>
              <a:gd name="T58" fmla="*/ 2147483646 w 291740"/>
              <a:gd name="T59" fmla="*/ 2147483646 h 291379"/>
              <a:gd name="T60" fmla="*/ 2147483646 w 291740"/>
              <a:gd name="T61" fmla="*/ 2147483646 h 291379"/>
              <a:gd name="T62" fmla="*/ 2147483646 w 291740"/>
              <a:gd name="T63" fmla="*/ 2147483646 h 291379"/>
              <a:gd name="T64" fmla="*/ 2147483646 w 291740"/>
              <a:gd name="T65" fmla="*/ 2147483646 h 291379"/>
              <a:gd name="T66" fmla="*/ 2147483646 w 291740"/>
              <a:gd name="T67" fmla="*/ 2147483646 h 291379"/>
              <a:gd name="T68" fmla="*/ 2147483646 w 291740"/>
              <a:gd name="T69" fmla="*/ 2147483646 h 291379"/>
              <a:gd name="T70" fmla="*/ 2147483646 w 291740"/>
              <a:gd name="T71" fmla="*/ 2147483646 h 291379"/>
              <a:gd name="T72" fmla="*/ 2147483646 w 291740"/>
              <a:gd name="T73" fmla="*/ 2147483646 h 291379"/>
              <a:gd name="T74" fmla="*/ 2147483646 w 291740"/>
              <a:gd name="T75" fmla="*/ 2147483646 h 291379"/>
              <a:gd name="T76" fmla="*/ 2147483646 w 291740"/>
              <a:gd name="T77" fmla="*/ 2147483646 h 291379"/>
              <a:gd name="T78" fmla="*/ 2147483646 w 291740"/>
              <a:gd name="T79" fmla="*/ 2147483646 h 291379"/>
              <a:gd name="T80" fmla="*/ 2147483646 w 291740"/>
              <a:gd name="T81" fmla="*/ 2147483646 h 291379"/>
              <a:gd name="T82" fmla="*/ 2147483646 w 291740"/>
              <a:gd name="T83" fmla="*/ 2147483646 h 291379"/>
              <a:gd name="T84" fmla="*/ 2147483646 w 291740"/>
              <a:gd name="T85" fmla="*/ 2147483646 h 291379"/>
              <a:gd name="T86" fmla="*/ 2147483646 w 291740"/>
              <a:gd name="T87" fmla="*/ 2147483646 h 291379"/>
              <a:gd name="T88" fmla="*/ 2147483646 w 291740"/>
              <a:gd name="T89" fmla="*/ 2147483646 h 291379"/>
              <a:gd name="T90" fmla="*/ 2147483646 w 291740"/>
              <a:gd name="T91" fmla="*/ 2147483646 h 291379"/>
              <a:gd name="T92" fmla="*/ 2147483646 w 291740"/>
              <a:gd name="T93" fmla="*/ 2147483646 h 291379"/>
              <a:gd name="T94" fmla="*/ 2147483646 w 291740"/>
              <a:gd name="T95" fmla="*/ 2147483646 h 291379"/>
              <a:gd name="T96" fmla="*/ 0 w 291740"/>
              <a:gd name="T97" fmla="*/ 2147483646 h 291379"/>
              <a:gd name="T98" fmla="*/ 2147483646 w 291740"/>
              <a:gd name="T99" fmla="*/ 2147483646 h 291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1740" h="291379">
                <a:moveTo>
                  <a:pt x="91236" y="222946"/>
                </a:moveTo>
                <a:lnTo>
                  <a:pt x="16949" y="282375"/>
                </a:lnTo>
                <a:lnTo>
                  <a:pt x="274791" y="282375"/>
                </a:lnTo>
                <a:lnTo>
                  <a:pt x="231156" y="247438"/>
                </a:lnTo>
                <a:cubicBezTo>
                  <a:pt x="227189" y="249239"/>
                  <a:pt x="222862" y="250319"/>
                  <a:pt x="218534" y="250319"/>
                </a:cubicBezTo>
                <a:lnTo>
                  <a:pt x="123691" y="250319"/>
                </a:lnTo>
                <a:cubicBezTo>
                  <a:pt x="107464" y="250319"/>
                  <a:pt x="93760" y="238434"/>
                  <a:pt x="91236" y="222946"/>
                </a:cubicBezTo>
                <a:close/>
                <a:moveTo>
                  <a:pt x="175818" y="209189"/>
                </a:moveTo>
                <a:lnTo>
                  <a:pt x="223504" y="209189"/>
                </a:lnTo>
                <a:cubicBezTo>
                  <a:pt x="226052" y="209189"/>
                  <a:pt x="228236" y="211021"/>
                  <a:pt x="228236" y="213585"/>
                </a:cubicBezTo>
                <a:cubicBezTo>
                  <a:pt x="228236" y="216150"/>
                  <a:pt x="226052" y="218348"/>
                  <a:pt x="223504" y="218348"/>
                </a:cubicBezTo>
                <a:lnTo>
                  <a:pt x="175818" y="218348"/>
                </a:lnTo>
                <a:cubicBezTo>
                  <a:pt x="173634" y="218348"/>
                  <a:pt x="171450" y="216150"/>
                  <a:pt x="171450" y="213585"/>
                </a:cubicBezTo>
                <a:cubicBezTo>
                  <a:pt x="171450" y="211021"/>
                  <a:pt x="173634" y="209189"/>
                  <a:pt x="175818" y="209189"/>
                </a:cubicBezTo>
                <a:close/>
                <a:moveTo>
                  <a:pt x="175723" y="177439"/>
                </a:moveTo>
                <a:lnTo>
                  <a:pt x="204921" y="177439"/>
                </a:lnTo>
                <a:cubicBezTo>
                  <a:pt x="207414" y="177439"/>
                  <a:pt x="209194" y="179271"/>
                  <a:pt x="209194" y="181835"/>
                </a:cubicBezTo>
                <a:cubicBezTo>
                  <a:pt x="209194" y="184399"/>
                  <a:pt x="207414" y="186598"/>
                  <a:pt x="204921" y="186598"/>
                </a:cubicBezTo>
                <a:lnTo>
                  <a:pt x="175723" y="186598"/>
                </a:lnTo>
                <a:cubicBezTo>
                  <a:pt x="173587" y="186598"/>
                  <a:pt x="171450" y="184399"/>
                  <a:pt x="171450" y="181835"/>
                </a:cubicBezTo>
                <a:cubicBezTo>
                  <a:pt x="171450" y="179271"/>
                  <a:pt x="173587" y="177439"/>
                  <a:pt x="175723" y="177439"/>
                </a:cubicBezTo>
                <a:close/>
                <a:moveTo>
                  <a:pt x="175818" y="144101"/>
                </a:moveTo>
                <a:lnTo>
                  <a:pt x="223504" y="144101"/>
                </a:lnTo>
                <a:cubicBezTo>
                  <a:pt x="226052" y="144101"/>
                  <a:pt x="228236" y="146299"/>
                  <a:pt x="228236" y="148863"/>
                </a:cubicBezTo>
                <a:cubicBezTo>
                  <a:pt x="228236" y="151061"/>
                  <a:pt x="226052" y="153260"/>
                  <a:pt x="223504" y="153260"/>
                </a:cubicBezTo>
                <a:lnTo>
                  <a:pt x="175818" y="153260"/>
                </a:lnTo>
                <a:cubicBezTo>
                  <a:pt x="173634" y="153260"/>
                  <a:pt x="171450" y="151061"/>
                  <a:pt x="171450" y="148863"/>
                </a:cubicBezTo>
                <a:cubicBezTo>
                  <a:pt x="171450" y="146299"/>
                  <a:pt x="173634" y="144101"/>
                  <a:pt x="175818" y="144101"/>
                </a:cubicBezTo>
                <a:close/>
                <a:moveTo>
                  <a:pt x="282724" y="126780"/>
                </a:moveTo>
                <a:lnTo>
                  <a:pt x="250990" y="152352"/>
                </a:lnTo>
                <a:lnTo>
                  <a:pt x="250990" y="217183"/>
                </a:lnTo>
                <a:cubicBezTo>
                  <a:pt x="250990" y="227628"/>
                  <a:pt x="246302" y="236633"/>
                  <a:pt x="239090" y="242756"/>
                </a:cubicBezTo>
                <a:lnTo>
                  <a:pt x="282724" y="277692"/>
                </a:lnTo>
                <a:lnTo>
                  <a:pt x="282724" y="126780"/>
                </a:lnTo>
                <a:close/>
                <a:moveTo>
                  <a:pt x="9015" y="126780"/>
                </a:moveTo>
                <a:lnTo>
                  <a:pt x="9015" y="277692"/>
                </a:lnTo>
                <a:lnTo>
                  <a:pt x="90875" y="212141"/>
                </a:lnTo>
                <a:lnTo>
                  <a:pt x="90875" y="192691"/>
                </a:lnTo>
                <a:lnTo>
                  <a:pt x="9015" y="126780"/>
                </a:lnTo>
                <a:close/>
                <a:moveTo>
                  <a:pt x="89433" y="121737"/>
                </a:moveTo>
                <a:cubicBezTo>
                  <a:pt x="95563" y="127500"/>
                  <a:pt x="99530" y="135784"/>
                  <a:pt x="99530" y="145509"/>
                </a:cubicBezTo>
                <a:lnTo>
                  <a:pt x="99530" y="217183"/>
                </a:lnTo>
                <a:cubicBezTo>
                  <a:pt x="99530" y="230870"/>
                  <a:pt x="110349" y="241315"/>
                  <a:pt x="123691" y="241315"/>
                </a:cubicBezTo>
                <a:cubicBezTo>
                  <a:pt x="136674" y="241315"/>
                  <a:pt x="147492" y="230870"/>
                  <a:pt x="147492" y="217183"/>
                </a:cubicBezTo>
                <a:lnTo>
                  <a:pt x="147492" y="121737"/>
                </a:lnTo>
                <a:lnTo>
                  <a:pt x="89433" y="121737"/>
                </a:lnTo>
                <a:close/>
                <a:moveTo>
                  <a:pt x="67075" y="121737"/>
                </a:moveTo>
                <a:cubicBezTo>
                  <a:pt x="55174" y="121737"/>
                  <a:pt x="45438" y="129661"/>
                  <a:pt x="43274" y="141547"/>
                </a:cubicBezTo>
                <a:cubicBezTo>
                  <a:pt x="43274" y="141907"/>
                  <a:pt x="43274" y="142627"/>
                  <a:pt x="42913" y="142988"/>
                </a:cubicBezTo>
                <a:lnTo>
                  <a:pt x="90875" y="181166"/>
                </a:lnTo>
                <a:lnTo>
                  <a:pt x="90875" y="145509"/>
                </a:lnTo>
                <a:cubicBezTo>
                  <a:pt x="90875" y="132543"/>
                  <a:pt x="80057" y="121737"/>
                  <a:pt x="67075" y="121737"/>
                </a:cubicBezTo>
                <a:close/>
                <a:moveTo>
                  <a:pt x="175818" y="112351"/>
                </a:moveTo>
                <a:lnTo>
                  <a:pt x="223504" y="112351"/>
                </a:lnTo>
                <a:cubicBezTo>
                  <a:pt x="226052" y="112351"/>
                  <a:pt x="228236" y="114549"/>
                  <a:pt x="228236" y="117113"/>
                </a:cubicBezTo>
                <a:cubicBezTo>
                  <a:pt x="228236" y="119678"/>
                  <a:pt x="226052" y="121510"/>
                  <a:pt x="223504" y="121510"/>
                </a:cubicBezTo>
                <a:lnTo>
                  <a:pt x="175818" y="121510"/>
                </a:lnTo>
                <a:cubicBezTo>
                  <a:pt x="173634" y="121510"/>
                  <a:pt x="171450" y="119678"/>
                  <a:pt x="171450" y="117113"/>
                </a:cubicBezTo>
                <a:cubicBezTo>
                  <a:pt x="171450" y="114549"/>
                  <a:pt x="173634" y="112351"/>
                  <a:pt x="175818" y="112351"/>
                </a:cubicBezTo>
                <a:close/>
                <a:moveTo>
                  <a:pt x="250990" y="94364"/>
                </a:moveTo>
                <a:lnTo>
                  <a:pt x="250990" y="140827"/>
                </a:lnTo>
                <a:lnTo>
                  <a:pt x="280200" y="117775"/>
                </a:lnTo>
                <a:lnTo>
                  <a:pt x="250990" y="94364"/>
                </a:lnTo>
                <a:close/>
                <a:moveTo>
                  <a:pt x="175818" y="79014"/>
                </a:moveTo>
                <a:lnTo>
                  <a:pt x="223504" y="79014"/>
                </a:lnTo>
                <a:cubicBezTo>
                  <a:pt x="226052" y="79014"/>
                  <a:pt x="228236" y="81212"/>
                  <a:pt x="228236" y="83776"/>
                </a:cubicBezTo>
                <a:cubicBezTo>
                  <a:pt x="228236" y="86341"/>
                  <a:pt x="226052" y="88173"/>
                  <a:pt x="223504" y="88173"/>
                </a:cubicBezTo>
                <a:lnTo>
                  <a:pt x="175818" y="88173"/>
                </a:lnTo>
                <a:cubicBezTo>
                  <a:pt x="173634" y="88173"/>
                  <a:pt x="171450" y="86341"/>
                  <a:pt x="171450" y="83776"/>
                </a:cubicBezTo>
                <a:cubicBezTo>
                  <a:pt x="171450" y="81212"/>
                  <a:pt x="173634" y="79014"/>
                  <a:pt x="175818" y="79014"/>
                </a:cubicBezTo>
                <a:close/>
                <a:moveTo>
                  <a:pt x="156147" y="55826"/>
                </a:moveTo>
                <a:lnTo>
                  <a:pt x="156147" y="217183"/>
                </a:lnTo>
                <a:cubicBezTo>
                  <a:pt x="156147" y="226908"/>
                  <a:pt x="152180" y="235192"/>
                  <a:pt x="145689" y="241315"/>
                </a:cubicBezTo>
                <a:lnTo>
                  <a:pt x="218534" y="241315"/>
                </a:lnTo>
                <a:cubicBezTo>
                  <a:pt x="231517" y="241315"/>
                  <a:pt x="242335" y="230870"/>
                  <a:pt x="242335" y="217183"/>
                </a:cubicBezTo>
                <a:lnTo>
                  <a:pt x="242335" y="55826"/>
                </a:lnTo>
                <a:lnTo>
                  <a:pt x="156147" y="55826"/>
                </a:lnTo>
                <a:close/>
                <a:moveTo>
                  <a:pt x="146050" y="10084"/>
                </a:moveTo>
                <a:lnTo>
                  <a:pt x="11540" y="117775"/>
                </a:lnTo>
                <a:lnTo>
                  <a:pt x="35340" y="136865"/>
                </a:lnTo>
                <a:cubicBezTo>
                  <a:pt x="39307" y="122818"/>
                  <a:pt x="51929" y="112733"/>
                  <a:pt x="67075" y="112733"/>
                </a:cubicBezTo>
                <a:lnTo>
                  <a:pt x="147492" y="112733"/>
                </a:lnTo>
                <a:lnTo>
                  <a:pt x="147492" y="51504"/>
                </a:lnTo>
                <a:cubicBezTo>
                  <a:pt x="147492" y="48983"/>
                  <a:pt x="149295" y="47182"/>
                  <a:pt x="151820" y="47182"/>
                </a:cubicBezTo>
                <a:lnTo>
                  <a:pt x="192209" y="47182"/>
                </a:lnTo>
                <a:lnTo>
                  <a:pt x="146050" y="10084"/>
                </a:lnTo>
                <a:close/>
                <a:moveTo>
                  <a:pt x="143165" y="1080"/>
                </a:moveTo>
                <a:cubicBezTo>
                  <a:pt x="144607" y="-361"/>
                  <a:pt x="147132" y="-361"/>
                  <a:pt x="148935" y="1080"/>
                </a:cubicBezTo>
                <a:lnTo>
                  <a:pt x="206273" y="47182"/>
                </a:lnTo>
                <a:lnTo>
                  <a:pt x="247023" y="47182"/>
                </a:lnTo>
                <a:cubicBezTo>
                  <a:pt x="249187" y="47182"/>
                  <a:pt x="250990" y="48983"/>
                  <a:pt x="250990" y="51504"/>
                </a:cubicBezTo>
                <a:lnTo>
                  <a:pt x="250990" y="82839"/>
                </a:lnTo>
                <a:lnTo>
                  <a:pt x="289937" y="114174"/>
                </a:lnTo>
                <a:cubicBezTo>
                  <a:pt x="291018" y="114894"/>
                  <a:pt x="291740" y="116335"/>
                  <a:pt x="291740" y="117775"/>
                </a:cubicBezTo>
                <a:lnTo>
                  <a:pt x="291740" y="287057"/>
                </a:lnTo>
                <a:cubicBezTo>
                  <a:pt x="291740" y="289218"/>
                  <a:pt x="289937" y="291379"/>
                  <a:pt x="287412" y="291379"/>
                </a:cubicBezTo>
                <a:lnTo>
                  <a:pt x="4688" y="291379"/>
                </a:lnTo>
                <a:cubicBezTo>
                  <a:pt x="2163" y="291379"/>
                  <a:pt x="0" y="289218"/>
                  <a:pt x="0" y="287057"/>
                </a:cubicBezTo>
                <a:lnTo>
                  <a:pt x="0" y="117775"/>
                </a:lnTo>
                <a:cubicBezTo>
                  <a:pt x="0" y="116335"/>
                  <a:pt x="721" y="114894"/>
                  <a:pt x="1803" y="114174"/>
                </a:cubicBezTo>
                <a:lnTo>
                  <a:pt x="143165" y="1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39" name="Freeform 1041"/>
          <p:cNvSpPr>
            <a:spLocks noChangeAspect="1" noChangeArrowheads="1"/>
          </p:cNvSpPr>
          <p:nvPr/>
        </p:nvSpPr>
        <p:spPr bwMode="auto">
          <a:xfrm>
            <a:off x="14211300" y="6505226"/>
            <a:ext cx="1060450" cy="1054100"/>
          </a:xfrm>
          <a:custGeom>
            <a:avLst/>
            <a:gdLst>
              <a:gd name="T0" fmla="*/ 2147483646 w 284789"/>
              <a:gd name="T1" fmla="*/ 2147483646 h 283801"/>
              <a:gd name="T2" fmla="*/ 2147483646 w 284789"/>
              <a:gd name="T3" fmla="*/ 2147483646 h 283801"/>
              <a:gd name="T4" fmla="*/ 2147483646 w 284789"/>
              <a:gd name="T5" fmla="*/ 2147483646 h 283801"/>
              <a:gd name="T6" fmla="*/ 2147483646 w 284789"/>
              <a:gd name="T7" fmla="*/ 2147483646 h 283801"/>
              <a:gd name="T8" fmla="*/ 2147483646 w 284789"/>
              <a:gd name="T9" fmla="*/ 2147483646 h 283801"/>
              <a:gd name="T10" fmla="*/ 2147483646 w 284789"/>
              <a:gd name="T11" fmla="*/ 2147483646 h 283801"/>
              <a:gd name="T12" fmla="*/ 2147483646 w 284789"/>
              <a:gd name="T13" fmla="*/ 2147483646 h 283801"/>
              <a:gd name="T14" fmla="*/ 2147483646 w 284789"/>
              <a:gd name="T15" fmla="*/ 2147483646 h 283801"/>
              <a:gd name="T16" fmla="*/ 2147483646 w 284789"/>
              <a:gd name="T17" fmla="*/ 2147483646 h 283801"/>
              <a:gd name="T18" fmla="*/ 2147483646 w 284789"/>
              <a:gd name="T19" fmla="*/ 2147483646 h 283801"/>
              <a:gd name="T20" fmla="*/ 2147483646 w 284789"/>
              <a:gd name="T21" fmla="*/ 2147483646 h 283801"/>
              <a:gd name="T22" fmla="*/ 2147483646 w 284789"/>
              <a:gd name="T23" fmla="*/ 2147483646 h 283801"/>
              <a:gd name="T24" fmla="*/ 2147483646 w 284789"/>
              <a:gd name="T25" fmla="*/ 2147483646 h 283801"/>
              <a:gd name="T26" fmla="*/ 2147483646 w 284789"/>
              <a:gd name="T27" fmla="*/ 2147483646 h 283801"/>
              <a:gd name="T28" fmla="*/ 2147483646 w 284789"/>
              <a:gd name="T29" fmla="*/ 2147483646 h 283801"/>
              <a:gd name="T30" fmla="*/ 2147483646 w 284789"/>
              <a:gd name="T31" fmla="*/ 2147483646 h 283801"/>
              <a:gd name="T32" fmla="*/ 2147483646 w 284789"/>
              <a:gd name="T33" fmla="*/ 2147483646 h 283801"/>
              <a:gd name="T34" fmla="*/ 2147483646 w 284789"/>
              <a:gd name="T35" fmla="*/ 2147483646 h 283801"/>
              <a:gd name="T36" fmla="*/ 2147483646 w 284789"/>
              <a:gd name="T37" fmla="*/ 2147483646 h 283801"/>
              <a:gd name="T38" fmla="*/ 2147483646 w 284789"/>
              <a:gd name="T39" fmla="*/ 2147483646 h 283801"/>
              <a:gd name="T40" fmla="*/ 2147483646 w 284789"/>
              <a:gd name="T41" fmla="*/ 2147483646 h 283801"/>
              <a:gd name="T42" fmla="*/ 2147483646 w 284789"/>
              <a:gd name="T43" fmla="*/ 2147483646 h 283801"/>
              <a:gd name="T44" fmla="*/ 2147483646 w 284789"/>
              <a:gd name="T45" fmla="*/ 2147483646 h 283801"/>
              <a:gd name="T46" fmla="*/ 2147483646 w 284789"/>
              <a:gd name="T47" fmla="*/ 0 h 283801"/>
              <a:gd name="T48" fmla="*/ 2147483646 w 284789"/>
              <a:gd name="T49" fmla="*/ 2147483646 h 283801"/>
              <a:gd name="T50" fmla="*/ 2147483646 w 284789"/>
              <a:gd name="T51" fmla="*/ 2147483646 h 283801"/>
              <a:gd name="T52" fmla="*/ 2147483646 w 284789"/>
              <a:gd name="T53" fmla="*/ 2147483646 h 283801"/>
              <a:gd name="T54" fmla="*/ 2147483646 w 284789"/>
              <a:gd name="T55" fmla="*/ 2147483646 h 283801"/>
              <a:gd name="T56" fmla="*/ 2147483646 w 284789"/>
              <a:gd name="T57" fmla="*/ 2147483646 h 283801"/>
              <a:gd name="T58" fmla="*/ 2147483646 w 284789"/>
              <a:gd name="T59" fmla="*/ 2147483646 h 283801"/>
              <a:gd name="T60" fmla="*/ 2147483646 w 284789"/>
              <a:gd name="T61" fmla="*/ 2147483646 h 283801"/>
              <a:gd name="T62" fmla="*/ 2147483646 w 284789"/>
              <a:gd name="T63" fmla="*/ 2147483646 h 283801"/>
              <a:gd name="T64" fmla="*/ 2147483646 w 284789"/>
              <a:gd name="T65" fmla="*/ 2147483646 h 283801"/>
              <a:gd name="T66" fmla="*/ 2147483646 w 284789"/>
              <a:gd name="T67" fmla="*/ 2147483646 h 283801"/>
              <a:gd name="T68" fmla="*/ 2147483646 w 284789"/>
              <a:gd name="T69" fmla="*/ 2147483646 h 283801"/>
              <a:gd name="T70" fmla="*/ 2147483646 w 284789"/>
              <a:gd name="T71" fmla="*/ 2147483646 h 283801"/>
              <a:gd name="T72" fmla="*/ 2147483646 w 284789"/>
              <a:gd name="T73" fmla="*/ 2147483646 h 283801"/>
              <a:gd name="T74" fmla="*/ 2147483646 w 284789"/>
              <a:gd name="T75" fmla="*/ 2147483646 h 283801"/>
              <a:gd name="T76" fmla="*/ 2147483646 w 284789"/>
              <a:gd name="T77" fmla="*/ 2147483646 h 283801"/>
              <a:gd name="T78" fmla="*/ 2147483646 w 284789"/>
              <a:gd name="T79" fmla="*/ 2147483646 h 283801"/>
              <a:gd name="T80" fmla="*/ 2147483646 w 284789"/>
              <a:gd name="T81" fmla="*/ 2147483646 h 283801"/>
              <a:gd name="T82" fmla="*/ 2147483646 w 284789"/>
              <a:gd name="T83" fmla="*/ 2147483646 h 283801"/>
              <a:gd name="T84" fmla="*/ 2147483646 w 284789"/>
              <a:gd name="T85" fmla="*/ 2147483646 h 283801"/>
              <a:gd name="T86" fmla="*/ 2147483646 w 284789"/>
              <a:gd name="T87" fmla="*/ 2147483646 h 283801"/>
              <a:gd name="T88" fmla="*/ 2147483646 w 284789"/>
              <a:gd name="T89" fmla="*/ 2147483646 h 283801"/>
              <a:gd name="T90" fmla="*/ 2147483646 w 284789"/>
              <a:gd name="T91" fmla="*/ 2147483646 h 283801"/>
              <a:gd name="T92" fmla="*/ 2147483646 w 284789"/>
              <a:gd name="T93" fmla="*/ 2147483646 h 283801"/>
              <a:gd name="T94" fmla="*/ 2147483646 w 284789"/>
              <a:gd name="T95" fmla="*/ 2147483646 h 283801"/>
              <a:gd name="T96" fmla="*/ 2147483646 w 284789"/>
              <a:gd name="T97" fmla="*/ 2147483646 h 283801"/>
              <a:gd name="T98" fmla="*/ 2147483646 w 284789"/>
              <a:gd name="T99" fmla="*/ 2147483646 h 283801"/>
              <a:gd name="T100" fmla="*/ 2147483646 w 284789"/>
              <a:gd name="T101" fmla="*/ 2147483646 h 283801"/>
              <a:gd name="T102" fmla="*/ 2147483646 w 284789"/>
              <a:gd name="T103" fmla="*/ 2147483646 h 283801"/>
              <a:gd name="T104" fmla="*/ 2147483646 w 284789"/>
              <a:gd name="T105" fmla="*/ 2147483646 h 283801"/>
              <a:gd name="T106" fmla="*/ 2147483646 w 284789"/>
              <a:gd name="T107" fmla="*/ 2147483646 h 283801"/>
              <a:gd name="T108" fmla="*/ 2147483646 w 284789"/>
              <a:gd name="T109" fmla="*/ 2147483646 h 283801"/>
              <a:gd name="T110" fmla="*/ 2147483646 w 284789"/>
              <a:gd name="T111" fmla="*/ 2147483646 h 2838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4789" h="283801">
                <a:moveTo>
                  <a:pt x="165804" y="220620"/>
                </a:moveTo>
                <a:lnTo>
                  <a:pt x="159680" y="226757"/>
                </a:lnTo>
                <a:lnTo>
                  <a:pt x="195701" y="262500"/>
                </a:lnTo>
                <a:cubicBezTo>
                  <a:pt x="197863" y="260695"/>
                  <a:pt x="200024" y="259251"/>
                  <a:pt x="202185" y="256723"/>
                </a:cubicBezTo>
                <a:cubicBezTo>
                  <a:pt x="203626" y="255279"/>
                  <a:pt x="204707" y="253113"/>
                  <a:pt x="204707" y="250947"/>
                </a:cubicBezTo>
                <a:cubicBezTo>
                  <a:pt x="204707" y="248419"/>
                  <a:pt x="203626" y="245892"/>
                  <a:pt x="202185" y="244809"/>
                </a:cubicBezTo>
                <a:lnTo>
                  <a:pt x="178411" y="220620"/>
                </a:lnTo>
                <a:cubicBezTo>
                  <a:pt x="174809" y="217370"/>
                  <a:pt x="169406" y="217370"/>
                  <a:pt x="165804" y="220620"/>
                </a:cubicBezTo>
                <a:close/>
                <a:moveTo>
                  <a:pt x="183225" y="124020"/>
                </a:moveTo>
                <a:cubicBezTo>
                  <a:pt x="185021" y="122237"/>
                  <a:pt x="187536" y="122237"/>
                  <a:pt x="189332" y="124020"/>
                </a:cubicBezTo>
                <a:cubicBezTo>
                  <a:pt x="191128" y="125803"/>
                  <a:pt x="191128" y="128298"/>
                  <a:pt x="189332" y="130081"/>
                </a:cubicBezTo>
                <a:lnTo>
                  <a:pt x="131498" y="187129"/>
                </a:lnTo>
                <a:cubicBezTo>
                  <a:pt x="130780" y="188199"/>
                  <a:pt x="129702" y="188555"/>
                  <a:pt x="128624" y="188555"/>
                </a:cubicBezTo>
                <a:cubicBezTo>
                  <a:pt x="127547" y="188555"/>
                  <a:pt x="126469" y="188199"/>
                  <a:pt x="125751" y="187129"/>
                </a:cubicBezTo>
                <a:lnTo>
                  <a:pt x="94858" y="156466"/>
                </a:lnTo>
                <a:cubicBezTo>
                  <a:pt x="93062" y="154683"/>
                  <a:pt x="93062" y="152187"/>
                  <a:pt x="94858" y="150761"/>
                </a:cubicBezTo>
                <a:cubicBezTo>
                  <a:pt x="96295" y="148978"/>
                  <a:pt x="98809" y="148978"/>
                  <a:pt x="100606" y="150761"/>
                </a:cubicBezTo>
                <a:lnTo>
                  <a:pt x="128624" y="178216"/>
                </a:lnTo>
                <a:lnTo>
                  <a:pt x="183225" y="124020"/>
                </a:lnTo>
                <a:close/>
                <a:moveTo>
                  <a:pt x="16677" y="95701"/>
                </a:moveTo>
                <a:cubicBezTo>
                  <a:pt x="15596" y="98228"/>
                  <a:pt x="14155" y="100755"/>
                  <a:pt x="13435" y="103644"/>
                </a:cubicBezTo>
                <a:cubicBezTo>
                  <a:pt x="467" y="150578"/>
                  <a:pt x="13435" y="201124"/>
                  <a:pt x="48015" y="235783"/>
                </a:cubicBezTo>
                <a:cubicBezTo>
                  <a:pt x="82235" y="270082"/>
                  <a:pt x="133025" y="283440"/>
                  <a:pt x="179852" y="270443"/>
                </a:cubicBezTo>
                <a:cubicBezTo>
                  <a:pt x="182734" y="269360"/>
                  <a:pt x="185255" y="268276"/>
                  <a:pt x="187777" y="267193"/>
                </a:cubicBezTo>
                <a:lnTo>
                  <a:pt x="153557" y="232895"/>
                </a:lnTo>
                <a:cubicBezTo>
                  <a:pt x="139148" y="244087"/>
                  <a:pt x="117896" y="243004"/>
                  <a:pt x="104568" y="229645"/>
                </a:cubicBezTo>
                <a:lnTo>
                  <a:pt x="53778" y="179100"/>
                </a:lnTo>
                <a:cubicBezTo>
                  <a:pt x="46934" y="172241"/>
                  <a:pt x="42972" y="162854"/>
                  <a:pt x="42972" y="152745"/>
                </a:cubicBezTo>
                <a:cubicBezTo>
                  <a:pt x="42972" y="144441"/>
                  <a:pt x="45854" y="136498"/>
                  <a:pt x="50897" y="129999"/>
                </a:cubicBezTo>
                <a:lnTo>
                  <a:pt x="16677" y="95701"/>
                </a:lnTo>
                <a:close/>
                <a:moveTo>
                  <a:pt x="26763" y="81259"/>
                </a:moveTo>
                <a:cubicBezTo>
                  <a:pt x="24962" y="83426"/>
                  <a:pt x="22800" y="85592"/>
                  <a:pt x="21359" y="87758"/>
                </a:cubicBezTo>
                <a:lnTo>
                  <a:pt x="56660" y="123501"/>
                </a:lnTo>
                <a:lnTo>
                  <a:pt x="63144" y="117363"/>
                </a:lnTo>
                <a:cubicBezTo>
                  <a:pt x="64585" y="115558"/>
                  <a:pt x="65665" y="113392"/>
                  <a:pt x="65665" y="111225"/>
                </a:cubicBezTo>
                <a:cubicBezTo>
                  <a:pt x="65665" y="109059"/>
                  <a:pt x="64585" y="106893"/>
                  <a:pt x="63144" y="105088"/>
                </a:cubicBezTo>
                <a:lnTo>
                  <a:pt x="39370" y="81259"/>
                </a:lnTo>
                <a:cubicBezTo>
                  <a:pt x="35768" y="77649"/>
                  <a:pt x="30365" y="77649"/>
                  <a:pt x="26763" y="81259"/>
                </a:cubicBezTo>
                <a:close/>
                <a:moveTo>
                  <a:pt x="33067" y="69977"/>
                </a:moveTo>
                <a:cubicBezTo>
                  <a:pt x="37569" y="69977"/>
                  <a:pt x="42072" y="71692"/>
                  <a:pt x="45494" y="75122"/>
                </a:cubicBezTo>
                <a:lnTo>
                  <a:pt x="68907" y="98950"/>
                </a:lnTo>
                <a:cubicBezTo>
                  <a:pt x="72509" y="102199"/>
                  <a:pt x="74310" y="106532"/>
                  <a:pt x="74310" y="111225"/>
                </a:cubicBezTo>
                <a:cubicBezTo>
                  <a:pt x="74310" y="115919"/>
                  <a:pt x="72509" y="120251"/>
                  <a:pt x="68907" y="123501"/>
                </a:cubicBezTo>
                <a:lnTo>
                  <a:pt x="59902" y="132888"/>
                </a:lnTo>
                <a:cubicBezTo>
                  <a:pt x="54499" y="138303"/>
                  <a:pt x="51617" y="145163"/>
                  <a:pt x="51617" y="152745"/>
                </a:cubicBezTo>
                <a:cubicBezTo>
                  <a:pt x="51617" y="160326"/>
                  <a:pt x="54499" y="167547"/>
                  <a:pt x="59902" y="172963"/>
                </a:cubicBezTo>
                <a:lnTo>
                  <a:pt x="110692" y="223508"/>
                </a:lnTo>
                <a:cubicBezTo>
                  <a:pt x="121858" y="234700"/>
                  <a:pt x="139509" y="234700"/>
                  <a:pt x="150675" y="223508"/>
                </a:cubicBezTo>
                <a:lnTo>
                  <a:pt x="159680" y="214482"/>
                </a:lnTo>
                <a:cubicBezTo>
                  <a:pt x="166524" y="207622"/>
                  <a:pt x="177691" y="207622"/>
                  <a:pt x="184535" y="214482"/>
                </a:cubicBezTo>
                <a:lnTo>
                  <a:pt x="208309" y="238310"/>
                </a:lnTo>
                <a:cubicBezTo>
                  <a:pt x="211551" y="241560"/>
                  <a:pt x="213352" y="245892"/>
                  <a:pt x="213352" y="250947"/>
                </a:cubicBezTo>
                <a:cubicBezTo>
                  <a:pt x="213352" y="255640"/>
                  <a:pt x="211551" y="259612"/>
                  <a:pt x="208309" y="263222"/>
                </a:cubicBezTo>
                <a:cubicBezTo>
                  <a:pt x="200744" y="270443"/>
                  <a:pt x="191739" y="275858"/>
                  <a:pt x="182013" y="278385"/>
                </a:cubicBezTo>
                <a:cubicBezTo>
                  <a:pt x="169406" y="281996"/>
                  <a:pt x="156438" y="283801"/>
                  <a:pt x="143471" y="283801"/>
                </a:cubicBezTo>
                <a:cubicBezTo>
                  <a:pt x="105649" y="283801"/>
                  <a:pt x="69268" y="268998"/>
                  <a:pt x="41891" y="241560"/>
                </a:cubicBezTo>
                <a:cubicBezTo>
                  <a:pt x="5510" y="205095"/>
                  <a:pt x="-8538" y="151300"/>
                  <a:pt x="5150" y="101477"/>
                </a:cubicBezTo>
                <a:cubicBezTo>
                  <a:pt x="7671" y="91368"/>
                  <a:pt x="13435" y="82342"/>
                  <a:pt x="20639" y="75122"/>
                </a:cubicBezTo>
                <a:cubicBezTo>
                  <a:pt x="24061" y="71692"/>
                  <a:pt x="28564" y="69977"/>
                  <a:pt x="33067" y="69977"/>
                </a:cubicBezTo>
                <a:close/>
                <a:moveTo>
                  <a:pt x="142230" y="57150"/>
                </a:moveTo>
                <a:cubicBezTo>
                  <a:pt x="165024" y="57150"/>
                  <a:pt x="186370" y="66143"/>
                  <a:pt x="202651" y="81971"/>
                </a:cubicBezTo>
                <a:cubicBezTo>
                  <a:pt x="235575" y="115066"/>
                  <a:pt x="235575" y="168666"/>
                  <a:pt x="202651" y="201761"/>
                </a:cubicBezTo>
                <a:cubicBezTo>
                  <a:pt x="201566" y="202481"/>
                  <a:pt x="200480" y="202840"/>
                  <a:pt x="199757" y="202840"/>
                </a:cubicBezTo>
                <a:cubicBezTo>
                  <a:pt x="198671" y="202840"/>
                  <a:pt x="197224" y="202481"/>
                  <a:pt x="196501" y="201761"/>
                </a:cubicBezTo>
                <a:cubicBezTo>
                  <a:pt x="194692" y="199962"/>
                  <a:pt x="194692" y="197085"/>
                  <a:pt x="196501" y="195646"/>
                </a:cubicBezTo>
                <a:cubicBezTo>
                  <a:pt x="226168" y="165788"/>
                  <a:pt x="226168" y="117584"/>
                  <a:pt x="196501" y="88087"/>
                </a:cubicBezTo>
                <a:cubicBezTo>
                  <a:pt x="182028" y="73698"/>
                  <a:pt x="162853" y="65783"/>
                  <a:pt x="142230" y="65783"/>
                </a:cubicBezTo>
                <a:cubicBezTo>
                  <a:pt x="121969" y="65783"/>
                  <a:pt x="102794" y="73698"/>
                  <a:pt x="88322" y="88087"/>
                </a:cubicBezTo>
                <a:cubicBezTo>
                  <a:pt x="86513" y="89526"/>
                  <a:pt x="83618" y="89526"/>
                  <a:pt x="82171" y="88087"/>
                </a:cubicBezTo>
                <a:cubicBezTo>
                  <a:pt x="80362" y="86288"/>
                  <a:pt x="80362" y="83410"/>
                  <a:pt x="82171" y="81971"/>
                </a:cubicBezTo>
                <a:cubicBezTo>
                  <a:pt x="98090" y="66143"/>
                  <a:pt x="119798" y="57150"/>
                  <a:pt x="142230" y="57150"/>
                </a:cubicBezTo>
                <a:close/>
                <a:moveTo>
                  <a:pt x="132172" y="0"/>
                </a:moveTo>
                <a:lnTo>
                  <a:pt x="152738" y="0"/>
                </a:lnTo>
                <a:cubicBezTo>
                  <a:pt x="158871" y="0"/>
                  <a:pt x="163922" y="5048"/>
                  <a:pt x="163922" y="11178"/>
                </a:cubicBezTo>
                <a:lnTo>
                  <a:pt x="163922" y="26321"/>
                </a:lnTo>
                <a:cubicBezTo>
                  <a:pt x="170056" y="27403"/>
                  <a:pt x="175829" y="28845"/>
                  <a:pt x="181962" y="31009"/>
                </a:cubicBezTo>
                <a:lnTo>
                  <a:pt x="189178" y="18028"/>
                </a:lnTo>
                <a:cubicBezTo>
                  <a:pt x="190621" y="15504"/>
                  <a:pt x="193147" y="13702"/>
                  <a:pt x="196033" y="12980"/>
                </a:cubicBezTo>
                <a:cubicBezTo>
                  <a:pt x="198920" y="12259"/>
                  <a:pt x="202167" y="12620"/>
                  <a:pt x="204692" y="14062"/>
                </a:cubicBezTo>
                <a:lnTo>
                  <a:pt x="222371" y="24519"/>
                </a:lnTo>
                <a:cubicBezTo>
                  <a:pt x="228144" y="27403"/>
                  <a:pt x="229587" y="34254"/>
                  <a:pt x="226701" y="39662"/>
                </a:cubicBezTo>
                <a:lnTo>
                  <a:pt x="219124" y="52643"/>
                </a:lnTo>
                <a:cubicBezTo>
                  <a:pt x="224175" y="56609"/>
                  <a:pt x="228144" y="60936"/>
                  <a:pt x="232474" y="65623"/>
                </a:cubicBezTo>
                <a:lnTo>
                  <a:pt x="245102" y="58412"/>
                </a:lnTo>
                <a:cubicBezTo>
                  <a:pt x="247988" y="56970"/>
                  <a:pt x="250874" y="56249"/>
                  <a:pt x="253761" y="56970"/>
                </a:cubicBezTo>
                <a:cubicBezTo>
                  <a:pt x="256647" y="57691"/>
                  <a:pt x="259173" y="59854"/>
                  <a:pt x="260616" y="62378"/>
                </a:cubicBezTo>
                <a:lnTo>
                  <a:pt x="271079" y="80407"/>
                </a:lnTo>
                <a:cubicBezTo>
                  <a:pt x="273965" y="85455"/>
                  <a:pt x="272161" y="92305"/>
                  <a:pt x="266749" y="95550"/>
                </a:cubicBezTo>
                <a:lnTo>
                  <a:pt x="254122" y="103122"/>
                </a:lnTo>
                <a:cubicBezTo>
                  <a:pt x="255926" y="108891"/>
                  <a:pt x="257729" y="114661"/>
                  <a:pt x="258812" y="121151"/>
                </a:cubicBezTo>
                <a:lnTo>
                  <a:pt x="273605" y="121151"/>
                </a:lnTo>
                <a:cubicBezTo>
                  <a:pt x="279738" y="121151"/>
                  <a:pt x="284789" y="125838"/>
                  <a:pt x="284789" y="132328"/>
                </a:cubicBezTo>
                <a:lnTo>
                  <a:pt x="284789" y="152881"/>
                </a:lnTo>
                <a:cubicBezTo>
                  <a:pt x="284789" y="159010"/>
                  <a:pt x="279738" y="164058"/>
                  <a:pt x="273605" y="164058"/>
                </a:cubicBezTo>
                <a:lnTo>
                  <a:pt x="258812" y="164058"/>
                </a:lnTo>
                <a:cubicBezTo>
                  <a:pt x="257729" y="170188"/>
                  <a:pt x="255926" y="175957"/>
                  <a:pt x="254122" y="182087"/>
                </a:cubicBezTo>
                <a:lnTo>
                  <a:pt x="266749" y="189298"/>
                </a:lnTo>
                <a:cubicBezTo>
                  <a:pt x="272161" y="192543"/>
                  <a:pt x="273965" y="199394"/>
                  <a:pt x="271079" y="204803"/>
                </a:cubicBezTo>
                <a:lnTo>
                  <a:pt x="260616" y="222470"/>
                </a:lnTo>
                <a:cubicBezTo>
                  <a:pt x="259173" y="224994"/>
                  <a:pt x="256647" y="227158"/>
                  <a:pt x="253761" y="227879"/>
                </a:cubicBezTo>
                <a:cubicBezTo>
                  <a:pt x="252678" y="228239"/>
                  <a:pt x="251957" y="228239"/>
                  <a:pt x="250874" y="228239"/>
                </a:cubicBezTo>
                <a:cubicBezTo>
                  <a:pt x="249070" y="228239"/>
                  <a:pt x="246906" y="227879"/>
                  <a:pt x="245102" y="226797"/>
                </a:cubicBezTo>
                <a:lnTo>
                  <a:pt x="232474" y="219225"/>
                </a:lnTo>
                <a:cubicBezTo>
                  <a:pt x="230309" y="221389"/>
                  <a:pt x="228144" y="223913"/>
                  <a:pt x="225979" y="226076"/>
                </a:cubicBezTo>
                <a:cubicBezTo>
                  <a:pt x="224536" y="227879"/>
                  <a:pt x="221650" y="227879"/>
                  <a:pt x="219846" y="226076"/>
                </a:cubicBezTo>
                <a:cubicBezTo>
                  <a:pt x="218403" y="224273"/>
                  <a:pt x="218403" y="221389"/>
                  <a:pt x="219846" y="219946"/>
                </a:cubicBezTo>
                <a:cubicBezTo>
                  <a:pt x="222732" y="217062"/>
                  <a:pt x="225619" y="214177"/>
                  <a:pt x="228144" y="210932"/>
                </a:cubicBezTo>
                <a:cubicBezTo>
                  <a:pt x="229227" y="209490"/>
                  <a:pt x="231752" y="208769"/>
                  <a:pt x="233556" y="209851"/>
                </a:cubicBezTo>
                <a:lnTo>
                  <a:pt x="249792" y="219225"/>
                </a:lnTo>
                <a:cubicBezTo>
                  <a:pt x="250514" y="219586"/>
                  <a:pt x="250874" y="219586"/>
                  <a:pt x="251596" y="219586"/>
                </a:cubicBezTo>
                <a:cubicBezTo>
                  <a:pt x="252318" y="219586"/>
                  <a:pt x="252678" y="219225"/>
                  <a:pt x="253039" y="218504"/>
                </a:cubicBezTo>
                <a:lnTo>
                  <a:pt x="263502" y="200476"/>
                </a:lnTo>
                <a:cubicBezTo>
                  <a:pt x="264224" y="199033"/>
                  <a:pt x="263863" y="197591"/>
                  <a:pt x="262420" y="196870"/>
                </a:cubicBezTo>
                <a:lnTo>
                  <a:pt x="246545" y="187856"/>
                </a:lnTo>
                <a:cubicBezTo>
                  <a:pt x="244741" y="186414"/>
                  <a:pt x="243658" y="184250"/>
                  <a:pt x="244741" y="182087"/>
                </a:cubicBezTo>
                <a:cubicBezTo>
                  <a:pt x="247627" y="174875"/>
                  <a:pt x="249792" y="166943"/>
                  <a:pt x="250874" y="159010"/>
                </a:cubicBezTo>
                <a:cubicBezTo>
                  <a:pt x="251235" y="156847"/>
                  <a:pt x="252678" y="155405"/>
                  <a:pt x="255204" y="155405"/>
                </a:cubicBezTo>
                <a:lnTo>
                  <a:pt x="273605" y="155405"/>
                </a:lnTo>
                <a:cubicBezTo>
                  <a:pt x="275048" y="155405"/>
                  <a:pt x="276130" y="154323"/>
                  <a:pt x="276130" y="152881"/>
                </a:cubicBezTo>
                <a:lnTo>
                  <a:pt x="276130" y="132328"/>
                </a:lnTo>
                <a:cubicBezTo>
                  <a:pt x="276130" y="130526"/>
                  <a:pt x="275048" y="129444"/>
                  <a:pt x="273605" y="129444"/>
                </a:cubicBezTo>
                <a:lnTo>
                  <a:pt x="255204" y="129444"/>
                </a:lnTo>
                <a:cubicBezTo>
                  <a:pt x="252678" y="129444"/>
                  <a:pt x="251235" y="128002"/>
                  <a:pt x="250874" y="125838"/>
                </a:cubicBezTo>
                <a:cubicBezTo>
                  <a:pt x="249792" y="117906"/>
                  <a:pt x="247627" y="110334"/>
                  <a:pt x="244741" y="102762"/>
                </a:cubicBezTo>
                <a:cubicBezTo>
                  <a:pt x="243658" y="100598"/>
                  <a:pt x="244741" y="98435"/>
                  <a:pt x="246545" y="97353"/>
                </a:cubicBezTo>
                <a:lnTo>
                  <a:pt x="262420" y="88339"/>
                </a:lnTo>
                <a:cubicBezTo>
                  <a:pt x="263863" y="87257"/>
                  <a:pt x="264224" y="85815"/>
                  <a:pt x="263502" y="84733"/>
                </a:cubicBezTo>
                <a:lnTo>
                  <a:pt x="253039" y="66705"/>
                </a:lnTo>
                <a:cubicBezTo>
                  <a:pt x="252678" y="66344"/>
                  <a:pt x="252318" y="65623"/>
                  <a:pt x="251596" y="65623"/>
                </a:cubicBezTo>
                <a:cubicBezTo>
                  <a:pt x="250874" y="65263"/>
                  <a:pt x="250514" y="65263"/>
                  <a:pt x="249792" y="65623"/>
                </a:cubicBezTo>
                <a:lnTo>
                  <a:pt x="233556" y="74998"/>
                </a:lnTo>
                <a:cubicBezTo>
                  <a:pt x="231752" y="76080"/>
                  <a:pt x="229227" y="75719"/>
                  <a:pt x="228144" y="73916"/>
                </a:cubicBezTo>
                <a:cubicBezTo>
                  <a:pt x="223093" y="67426"/>
                  <a:pt x="217320" y="62018"/>
                  <a:pt x="210826" y="56970"/>
                </a:cubicBezTo>
                <a:cubicBezTo>
                  <a:pt x="209383" y="55888"/>
                  <a:pt x="208661" y="53364"/>
                  <a:pt x="210104" y="51561"/>
                </a:cubicBezTo>
                <a:lnTo>
                  <a:pt x="219124" y="35336"/>
                </a:lnTo>
                <a:cubicBezTo>
                  <a:pt x="219846" y="34254"/>
                  <a:pt x="219485" y="32451"/>
                  <a:pt x="218403" y="31730"/>
                </a:cubicBezTo>
                <a:lnTo>
                  <a:pt x="200363" y="21273"/>
                </a:lnTo>
                <a:cubicBezTo>
                  <a:pt x="199641" y="20913"/>
                  <a:pt x="198920" y="20913"/>
                  <a:pt x="198559" y="21273"/>
                </a:cubicBezTo>
                <a:cubicBezTo>
                  <a:pt x="197837" y="21273"/>
                  <a:pt x="197116" y="21995"/>
                  <a:pt x="196755" y="22716"/>
                </a:cubicBezTo>
                <a:lnTo>
                  <a:pt x="187735" y="38581"/>
                </a:lnTo>
                <a:cubicBezTo>
                  <a:pt x="186653" y="40384"/>
                  <a:pt x="184127" y="41105"/>
                  <a:pt x="182323" y="40384"/>
                </a:cubicBezTo>
                <a:cubicBezTo>
                  <a:pt x="174746" y="37499"/>
                  <a:pt x="166809" y="35336"/>
                  <a:pt x="158871" y="34254"/>
                </a:cubicBezTo>
                <a:cubicBezTo>
                  <a:pt x="156707" y="33893"/>
                  <a:pt x="155263" y="32091"/>
                  <a:pt x="155263" y="29927"/>
                </a:cubicBezTo>
                <a:lnTo>
                  <a:pt x="155263" y="11178"/>
                </a:lnTo>
                <a:cubicBezTo>
                  <a:pt x="155263" y="9735"/>
                  <a:pt x="154181" y="8654"/>
                  <a:pt x="152738" y="8654"/>
                </a:cubicBezTo>
                <a:lnTo>
                  <a:pt x="132172" y="8654"/>
                </a:lnTo>
                <a:cubicBezTo>
                  <a:pt x="130729" y="8654"/>
                  <a:pt x="129647" y="9735"/>
                  <a:pt x="129647" y="11178"/>
                </a:cubicBezTo>
                <a:lnTo>
                  <a:pt x="129647" y="29927"/>
                </a:lnTo>
                <a:cubicBezTo>
                  <a:pt x="129647" y="32091"/>
                  <a:pt x="127843" y="33893"/>
                  <a:pt x="125678" y="34254"/>
                </a:cubicBezTo>
                <a:cubicBezTo>
                  <a:pt x="117741" y="35336"/>
                  <a:pt x="110164" y="37499"/>
                  <a:pt x="102587" y="40384"/>
                </a:cubicBezTo>
                <a:cubicBezTo>
                  <a:pt x="100783" y="41105"/>
                  <a:pt x="98258" y="40384"/>
                  <a:pt x="97536" y="38581"/>
                </a:cubicBezTo>
                <a:lnTo>
                  <a:pt x="87794" y="22716"/>
                </a:lnTo>
                <a:cubicBezTo>
                  <a:pt x="87434" y="21273"/>
                  <a:pt x="85630" y="20913"/>
                  <a:pt x="84186" y="21273"/>
                </a:cubicBezTo>
                <a:lnTo>
                  <a:pt x="66507" y="31730"/>
                </a:lnTo>
                <a:cubicBezTo>
                  <a:pt x="65425" y="32451"/>
                  <a:pt x="65064" y="34254"/>
                  <a:pt x="65425" y="35336"/>
                </a:cubicBezTo>
                <a:lnTo>
                  <a:pt x="74806" y="51561"/>
                </a:lnTo>
                <a:cubicBezTo>
                  <a:pt x="75888" y="53364"/>
                  <a:pt x="75527" y="55888"/>
                  <a:pt x="73723" y="56970"/>
                </a:cubicBezTo>
                <a:cubicBezTo>
                  <a:pt x="70476" y="59494"/>
                  <a:pt x="67590" y="62018"/>
                  <a:pt x="65064" y="64902"/>
                </a:cubicBezTo>
                <a:cubicBezTo>
                  <a:pt x="63260" y="66705"/>
                  <a:pt x="60374" y="66705"/>
                  <a:pt x="58570" y="64902"/>
                </a:cubicBezTo>
                <a:cubicBezTo>
                  <a:pt x="57127" y="63460"/>
                  <a:pt x="57127" y="60575"/>
                  <a:pt x="58570" y="59133"/>
                </a:cubicBezTo>
                <a:cubicBezTo>
                  <a:pt x="60735" y="56970"/>
                  <a:pt x="63260" y="54806"/>
                  <a:pt x="65425" y="52643"/>
                </a:cubicBezTo>
                <a:lnTo>
                  <a:pt x="58209" y="39662"/>
                </a:lnTo>
                <a:cubicBezTo>
                  <a:pt x="54962" y="34254"/>
                  <a:pt x="56766" y="27403"/>
                  <a:pt x="62178" y="24519"/>
                </a:cubicBezTo>
                <a:lnTo>
                  <a:pt x="80218" y="14062"/>
                </a:lnTo>
                <a:cubicBezTo>
                  <a:pt x="85630" y="10817"/>
                  <a:pt x="92485" y="12620"/>
                  <a:pt x="95371" y="18028"/>
                </a:cubicBezTo>
                <a:lnTo>
                  <a:pt x="102948" y="31009"/>
                </a:lnTo>
                <a:cubicBezTo>
                  <a:pt x="108721" y="28845"/>
                  <a:pt x="114854" y="27403"/>
                  <a:pt x="120627" y="26321"/>
                </a:cubicBezTo>
                <a:lnTo>
                  <a:pt x="120627" y="11178"/>
                </a:lnTo>
                <a:cubicBezTo>
                  <a:pt x="120627" y="5048"/>
                  <a:pt x="126039" y="0"/>
                  <a:pt x="132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40" name="Freeform 336"/>
          <p:cNvSpPr>
            <a:spLocks noChangeAspect="1" noChangeArrowheads="1"/>
          </p:cNvSpPr>
          <p:nvPr/>
        </p:nvSpPr>
        <p:spPr bwMode="auto">
          <a:xfrm>
            <a:off x="19264313" y="6587776"/>
            <a:ext cx="1054100" cy="971550"/>
          </a:xfrm>
          <a:custGeom>
            <a:avLst/>
            <a:gdLst>
              <a:gd name="T0" fmla="*/ 2147483646 w 791"/>
              <a:gd name="T1" fmla="*/ 2147483646 h 727"/>
              <a:gd name="T2" fmla="*/ 2147483646 w 791"/>
              <a:gd name="T3" fmla="*/ 2147483646 h 727"/>
              <a:gd name="T4" fmla="*/ 2147483646 w 791"/>
              <a:gd name="T5" fmla="*/ 2147483646 h 727"/>
              <a:gd name="T6" fmla="*/ 2147483646 w 791"/>
              <a:gd name="T7" fmla="*/ 2147483646 h 727"/>
              <a:gd name="T8" fmla="*/ 2147483646 w 791"/>
              <a:gd name="T9" fmla="*/ 2147483646 h 727"/>
              <a:gd name="T10" fmla="*/ 2147483646 w 791"/>
              <a:gd name="T11" fmla="*/ 2147483646 h 727"/>
              <a:gd name="T12" fmla="*/ 2147483646 w 791"/>
              <a:gd name="T13" fmla="*/ 2147483646 h 727"/>
              <a:gd name="T14" fmla="*/ 2147483646 w 791"/>
              <a:gd name="T15" fmla="*/ 2147483646 h 727"/>
              <a:gd name="T16" fmla="*/ 2147483646 w 791"/>
              <a:gd name="T17" fmla="*/ 2147483646 h 727"/>
              <a:gd name="T18" fmla="*/ 2147483646 w 791"/>
              <a:gd name="T19" fmla="*/ 2147483646 h 727"/>
              <a:gd name="T20" fmla="*/ 2147483646 w 791"/>
              <a:gd name="T21" fmla="*/ 2147483646 h 727"/>
              <a:gd name="T22" fmla="*/ 2147483646 w 791"/>
              <a:gd name="T23" fmla="*/ 2147483646 h 727"/>
              <a:gd name="T24" fmla="*/ 2147483646 w 791"/>
              <a:gd name="T25" fmla="*/ 2147483646 h 727"/>
              <a:gd name="T26" fmla="*/ 2147483646 w 791"/>
              <a:gd name="T27" fmla="*/ 2147483646 h 727"/>
              <a:gd name="T28" fmla="*/ 2147483646 w 791"/>
              <a:gd name="T29" fmla="*/ 2147483646 h 727"/>
              <a:gd name="T30" fmla="*/ 2147483646 w 791"/>
              <a:gd name="T31" fmla="*/ 2147483646 h 727"/>
              <a:gd name="T32" fmla="*/ 2147483646 w 791"/>
              <a:gd name="T33" fmla="*/ 2147483646 h 727"/>
              <a:gd name="T34" fmla="*/ 2147483646 w 791"/>
              <a:gd name="T35" fmla="*/ 2147483646 h 727"/>
              <a:gd name="T36" fmla="*/ 2147483646 w 791"/>
              <a:gd name="T37" fmla="*/ 2147483646 h 727"/>
              <a:gd name="T38" fmla="*/ 2147483646 w 791"/>
              <a:gd name="T39" fmla="*/ 2147483646 h 727"/>
              <a:gd name="T40" fmla="*/ 2147483646 w 791"/>
              <a:gd name="T41" fmla="*/ 2147483646 h 727"/>
              <a:gd name="T42" fmla="*/ 2147483646 w 791"/>
              <a:gd name="T43" fmla="*/ 2147483646 h 727"/>
              <a:gd name="T44" fmla="*/ 2147483646 w 791"/>
              <a:gd name="T45" fmla="*/ 2147483646 h 727"/>
              <a:gd name="T46" fmla="*/ 2147483646 w 791"/>
              <a:gd name="T47" fmla="*/ 2147483646 h 727"/>
              <a:gd name="T48" fmla="*/ 2147483646 w 791"/>
              <a:gd name="T49" fmla="*/ 2147483646 h 727"/>
              <a:gd name="T50" fmla="*/ 2147483646 w 791"/>
              <a:gd name="T51" fmla="*/ 2147483646 h 727"/>
              <a:gd name="T52" fmla="*/ 2147483646 w 791"/>
              <a:gd name="T53" fmla="*/ 0 h 727"/>
              <a:gd name="T54" fmla="*/ 2147483646 w 791"/>
              <a:gd name="T55" fmla="*/ 2147483646 h 727"/>
              <a:gd name="T56" fmla="*/ 2147483646 w 791"/>
              <a:gd name="T57" fmla="*/ 2147483646 h 727"/>
              <a:gd name="T58" fmla="*/ 2147483646 w 791"/>
              <a:gd name="T59" fmla="*/ 2147483646 h 727"/>
              <a:gd name="T60" fmla="*/ 2147483646 w 791"/>
              <a:gd name="T61" fmla="*/ 2147483646 h 727"/>
              <a:gd name="T62" fmla="*/ 2147483646 w 791"/>
              <a:gd name="T63" fmla="*/ 2147483646 h 727"/>
              <a:gd name="T64" fmla="*/ 2147483646 w 791"/>
              <a:gd name="T65" fmla="*/ 2147483646 h 727"/>
              <a:gd name="T66" fmla="*/ 2147483646 w 791"/>
              <a:gd name="T67" fmla="*/ 2147483646 h 727"/>
              <a:gd name="T68" fmla="*/ 2147483646 w 791"/>
              <a:gd name="T69" fmla="*/ 2147483646 h 727"/>
              <a:gd name="T70" fmla="*/ 2147483646 w 791"/>
              <a:gd name="T71" fmla="*/ 2147483646 h 727"/>
              <a:gd name="T72" fmla="*/ 2147483646 w 791"/>
              <a:gd name="T73" fmla="*/ 2147483646 h 727"/>
              <a:gd name="T74" fmla="*/ 2147483646 w 791"/>
              <a:gd name="T75" fmla="*/ 2147483646 h 727"/>
              <a:gd name="T76" fmla="*/ 2147483646 w 791"/>
              <a:gd name="T77" fmla="*/ 2147483646 h 727"/>
              <a:gd name="T78" fmla="*/ 2147483646 w 791"/>
              <a:gd name="T79" fmla="*/ 2147483646 h 727"/>
              <a:gd name="T80" fmla="*/ 2147483646 w 791"/>
              <a:gd name="T81" fmla="*/ 2147483646 h 727"/>
              <a:gd name="T82" fmla="*/ 0 w 791"/>
              <a:gd name="T83" fmla="*/ 2147483646 h 727"/>
              <a:gd name="T84" fmla="*/ 2147483646 w 791"/>
              <a:gd name="T85" fmla="*/ 2147483646 h 727"/>
              <a:gd name="T86" fmla="*/ 2147483646 w 791"/>
              <a:gd name="T87" fmla="*/ 2147483646 h 727"/>
              <a:gd name="T88" fmla="*/ 2147483646 w 791"/>
              <a:gd name="T89" fmla="*/ 2147483646 h 7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1" h="727">
                <a:moveTo>
                  <a:pt x="766" y="204"/>
                </a:moveTo>
                <a:lnTo>
                  <a:pt x="465" y="204"/>
                </a:lnTo>
                <a:cubicBezTo>
                  <a:pt x="463" y="204"/>
                  <a:pt x="460" y="205"/>
                  <a:pt x="458" y="206"/>
                </a:cubicBezTo>
                <a:lnTo>
                  <a:pt x="375" y="278"/>
                </a:lnTo>
                <a:lnTo>
                  <a:pt x="375" y="24"/>
                </a:lnTo>
                <a:lnTo>
                  <a:pt x="766" y="24"/>
                </a:lnTo>
                <a:lnTo>
                  <a:pt x="766" y="204"/>
                </a:lnTo>
                <a:close/>
                <a:moveTo>
                  <a:pt x="702" y="351"/>
                </a:moveTo>
                <a:lnTo>
                  <a:pt x="563" y="351"/>
                </a:lnTo>
                <a:cubicBezTo>
                  <a:pt x="561" y="307"/>
                  <a:pt x="550" y="266"/>
                  <a:pt x="535" y="227"/>
                </a:cubicBezTo>
                <a:lnTo>
                  <a:pt x="673" y="227"/>
                </a:lnTo>
                <a:cubicBezTo>
                  <a:pt x="690" y="266"/>
                  <a:pt x="700" y="307"/>
                  <a:pt x="702" y="351"/>
                </a:cubicBezTo>
                <a:close/>
                <a:moveTo>
                  <a:pt x="625" y="578"/>
                </a:moveTo>
                <a:lnTo>
                  <a:pt x="625" y="578"/>
                </a:lnTo>
                <a:cubicBezTo>
                  <a:pt x="595" y="555"/>
                  <a:pt x="561" y="537"/>
                  <a:pt x="525" y="522"/>
                </a:cubicBezTo>
                <a:cubicBezTo>
                  <a:pt x="546" y="478"/>
                  <a:pt x="561" y="428"/>
                  <a:pt x="563" y="375"/>
                </a:cubicBezTo>
                <a:lnTo>
                  <a:pt x="702" y="375"/>
                </a:lnTo>
                <a:cubicBezTo>
                  <a:pt x="699" y="452"/>
                  <a:pt x="671" y="522"/>
                  <a:pt x="625" y="578"/>
                </a:cubicBezTo>
                <a:close/>
                <a:moveTo>
                  <a:pt x="396" y="700"/>
                </a:moveTo>
                <a:lnTo>
                  <a:pt x="396" y="700"/>
                </a:lnTo>
                <a:cubicBezTo>
                  <a:pt x="425" y="671"/>
                  <a:pt x="477" y="616"/>
                  <a:pt x="514" y="544"/>
                </a:cubicBezTo>
                <a:cubicBezTo>
                  <a:pt x="548" y="557"/>
                  <a:pt x="581" y="574"/>
                  <a:pt x="609" y="595"/>
                </a:cubicBezTo>
                <a:cubicBezTo>
                  <a:pt x="555" y="653"/>
                  <a:pt x="480" y="693"/>
                  <a:pt x="396" y="700"/>
                </a:cubicBezTo>
                <a:close/>
                <a:moveTo>
                  <a:pt x="375" y="687"/>
                </a:moveTo>
                <a:lnTo>
                  <a:pt x="375" y="516"/>
                </a:lnTo>
                <a:cubicBezTo>
                  <a:pt x="414" y="517"/>
                  <a:pt x="453" y="523"/>
                  <a:pt x="491" y="536"/>
                </a:cubicBezTo>
                <a:cubicBezTo>
                  <a:pt x="453" y="606"/>
                  <a:pt x="403" y="660"/>
                  <a:pt x="375" y="687"/>
                </a:cubicBezTo>
                <a:close/>
                <a:moveTo>
                  <a:pt x="375" y="375"/>
                </a:moveTo>
                <a:lnTo>
                  <a:pt x="538" y="375"/>
                </a:lnTo>
                <a:cubicBezTo>
                  <a:pt x="537" y="425"/>
                  <a:pt x="522" y="472"/>
                  <a:pt x="502" y="514"/>
                </a:cubicBezTo>
                <a:cubicBezTo>
                  <a:pt x="461" y="501"/>
                  <a:pt x="418" y="493"/>
                  <a:pt x="375" y="492"/>
                </a:cubicBezTo>
                <a:lnTo>
                  <a:pt x="375" y="375"/>
                </a:lnTo>
                <a:close/>
                <a:moveTo>
                  <a:pt x="351" y="492"/>
                </a:moveTo>
                <a:lnTo>
                  <a:pt x="351" y="492"/>
                </a:lnTo>
                <a:cubicBezTo>
                  <a:pt x="308" y="493"/>
                  <a:pt x="265" y="501"/>
                  <a:pt x="224" y="514"/>
                </a:cubicBezTo>
                <a:cubicBezTo>
                  <a:pt x="204" y="472"/>
                  <a:pt x="190" y="425"/>
                  <a:pt x="188" y="375"/>
                </a:cubicBezTo>
                <a:lnTo>
                  <a:pt x="351" y="375"/>
                </a:lnTo>
                <a:lnTo>
                  <a:pt x="351" y="492"/>
                </a:lnTo>
                <a:close/>
                <a:moveTo>
                  <a:pt x="351" y="687"/>
                </a:moveTo>
                <a:lnTo>
                  <a:pt x="351" y="687"/>
                </a:lnTo>
                <a:cubicBezTo>
                  <a:pt x="323" y="660"/>
                  <a:pt x="273" y="606"/>
                  <a:pt x="235" y="536"/>
                </a:cubicBezTo>
                <a:cubicBezTo>
                  <a:pt x="272" y="523"/>
                  <a:pt x="312" y="517"/>
                  <a:pt x="351" y="516"/>
                </a:cubicBezTo>
                <a:lnTo>
                  <a:pt x="351" y="687"/>
                </a:lnTo>
                <a:close/>
                <a:moveTo>
                  <a:pt x="117" y="595"/>
                </a:moveTo>
                <a:lnTo>
                  <a:pt x="117" y="595"/>
                </a:lnTo>
                <a:cubicBezTo>
                  <a:pt x="145" y="574"/>
                  <a:pt x="178" y="557"/>
                  <a:pt x="212" y="544"/>
                </a:cubicBezTo>
                <a:cubicBezTo>
                  <a:pt x="250" y="616"/>
                  <a:pt x="301" y="671"/>
                  <a:pt x="331" y="700"/>
                </a:cubicBezTo>
                <a:cubicBezTo>
                  <a:pt x="246" y="693"/>
                  <a:pt x="171" y="653"/>
                  <a:pt x="117" y="595"/>
                </a:cubicBezTo>
                <a:close/>
                <a:moveTo>
                  <a:pt x="101" y="578"/>
                </a:moveTo>
                <a:lnTo>
                  <a:pt x="101" y="578"/>
                </a:lnTo>
                <a:cubicBezTo>
                  <a:pt x="55" y="522"/>
                  <a:pt x="27" y="452"/>
                  <a:pt x="24" y="375"/>
                </a:cubicBezTo>
                <a:lnTo>
                  <a:pt x="163" y="375"/>
                </a:lnTo>
                <a:cubicBezTo>
                  <a:pt x="165" y="428"/>
                  <a:pt x="180" y="478"/>
                  <a:pt x="201" y="522"/>
                </a:cubicBezTo>
                <a:cubicBezTo>
                  <a:pt x="165" y="537"/>
                  <a:pt x="131" y="555"/>
                  <a:pt x="101" y="578"/>
                </a:cubicBezTo>
                <a:close/>
                <a:moveTo>
                  <a:pt x="100" y="149"/>
                </a:moveTo>
                <a:lnTo>
                  <a:pt x="100" y="149"/>
                </a:lnTo>
                <a:cubicBezTo>
                  <a:pt x="131" y="171"/>
                  <a:pt x="165" y="190"/>
                  <a:pt x="201" y="204"/>
                </a:cubicBezTo>
                <a:cubicBezTo>
                  <a:pt x="181" y="249"/>
                  <a:pt x="165" y="298"/>
                  <a:pt x="163" y="351"/>
                </a:cubicBezTo>
                <a:lnTo>
                  <a:pt x="24" y="351"/>
                </a:lnTo>
                <a:cubicBezTo>
                  <a:pt x="27" y="275"/>
                  <a:pt x="55" y="205"/>
                  <a:pt x="100" y="149"/>
                </a:cubicBezTo>
                <a:close/>
                <a:moveTo>
                  <a:pt x="778" y="0"/>
                </a:moveTo>
                <a:lnTo>
                  <a:pt x="363" y="0"/>
                </a:lnTo>
                <a:cubicBezTo>
                  <a:pt x="356" y="0"/>
                  <a:pt x="351" y="5"/>
                  <a:pt x="351" y="12"/>
                </a:cubicBezTo>
                <a:lnTo>
                  <a:pt x="351" y="305"/>
                </a:lnTo>
                <a:cubicBezTo>
                  <a:pt x="351" y="309"/>
                  <a:pt x="354" y="313"/>
                  <a:pt x="358" y="316"/>
                </a:cubicBezTo>
                <a:cubicBezTo>
                  <a:pt x="360" y="316"/>
                  <a:pt x="362" y="317"/>
                  <a:pt x="363" y="317"/>
                </a:cubicBezTo>
                <a:cubicBezTo>
                  <a:pt x="366" y="317"/>
                  <a:pt x="369" y="316"/>
                  <a:pt x="371" y="314"/>
                </a:cubicBezTo>
                <a:lnTo>
                  <a:pt x="470" y="227"/>
                </a:lnTo>
                <a:lnTo>
                  <a:pt x="508" y="227"/>
                </a:lnTo>
                <a:cubicBezTo>
                  <a:pt x="525" y="266"/>
                  <a:pt x="537" y="307"/>
                  <a:pt x="539" y="351"/>
                </a:cubicBezTo>
                <a:lnTo>
                  <a:pt x="188" y="351"/>
                </a:lnTo>
                <a:cubicBezTo>
                  <a:pt x="190" y="302"/>
                  <a:pt x="204" y="255"/>
                  <a:pt x="224" y="212"/>
                </a:cubicBezTo>
                <a:cubicBezTo>
                  <a:pt x="253" y="222"/>
                  <a:pt x="284" y="229"/>
                  <a:pt x="315" y="232"/>
                </a:cubicBezTo>
                <a:lnTo>
                  <a:pt x="316" y="232"/>
                </a:lnTo>
                <a:cubicBezTo>
                  <a:pt x="322" y="232"/>
                  <a:pt x="327" y="227"/>
                  <a:pt x="328" y="222"/>
                </a:cubicBezTo>
                <a:cubicBezTo>
                  <a:pt x="329" y="215"/>
                  <a:pt x="324" y="209"/>
                  <a:pt x="317" y="209"/>
                </a:cubicBezTo>
                <a:cubicBezTo>
                  <a:pt x="289" y="205"/>
                  <a:pt x="262" y="199"/>
                  <a:pt x="235" y="191"/>
                </a:cubicBezTo>
                <a:cubicBezTo>
                  <a:pt x="263" y="138"/>
                  <a:pt x="299" y="94"/>
                  <a:pt x="326" y="65"/>
                </a:cubicBezTo>
                <a:cubicBezTo>
                  <a:pt x="331" y="60"/>
                  <a:pt x="331" y="52"/>
                  <a:pt x="326" y="48"/>
                </a:cubicBezTo>
                <a:cubicBezTo>
                  <a:pt x="321" y="43"/>
                  <a:pt x="313" y="44"/>
                  <a:pt x="309" y="48"/>
                </a:cubicBezTo>
                <a:cubicBezTo>
                  <a:pt x="281" y="79"/>
                  <a:pt x="242" y="125"/>
                  <a:pt x="212" y="183"/>
                </a:cubicBezTo>
                <a:cubicBezTo>
                  <a:pt x="178" y="169"/>
                  <a:pt x="145" y="152"/>
                  <a:pt x="116" y="131"/>
                </a:cubicBezTo>
                <a:cubicBezTo>
                  <a:pt x="160" y="84"/>
                  <a:pt x="216" y="50"/>
                  <a:pt x="281" y="34"/>
                </a:cubicBezTo>
                <a:cubicBezTo>
                  <a:pt x="288" y="33"/>
                  <a:pt x="292" y="26"/>
                  <a:pt x="290" y="20"/>
                </a:cubicBezTo>
                <a:cubicBezTo>
                  <a:pt x="288" y="13"/>
                  <a:pt x="282" y="9"/>
                  <a:pt x="275" y="11"/>
                </a:cubicBezTo>
                <a:cubicBezTo>
                  <a:pt x="113" y="51"/>
                  <a:pt x="0" y="196"/>
                  <a:pt x="0" y="363"/>
                </a:cubicBezTo>
                <a:cubicBezTo>
                  <a:pt x="0" y="563"/>
                  <a:pt x="163" y="726"/>
                  <a:pt x="363" y="726"/>
                </a:cubicBezTo>
                <a:cubicBezTo>
                  <a:pt x="563" y="726"/>
                  <a:pt x="726" y="563"/>
                  <a:pt x="726" y="363"/>
                </a:cubicBezTo>
                <a:cubicBezTo>
                  <a:pt x="726" y="315"/>
                  <a:pt x="716" y="269"/>
                  <a:pt x="699" y="227"/>
                </a:cubicBezTo>
                <a:lnTo>
                  <a:pt x="778" y="227"/>
                </a:lnTo>
                <a:cubicBezTo>
                  <a:pt x="784" y="227"/>
                  <a:pt x="790" y="222"/>
                  <a:pt x="790" y="216"/>
                </a:cubicBezTo>
                <a:lnTo>
                  <a:pt x="790" y="12"/>
                </a:lnTo>
                <a:cubicBezTo>
                  <a:pt x="790" y="5"/>
                  <a:pt x="784" y="0"/>
                  <a:pt x="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1925889" y="7551577"/>
            <a:ext cx="5333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г. </a:t>
            </a:r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Иркутск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</a:t>
            </a:r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А. Невского, 105</a:t>
            </a:r>
          </a:p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Рабочего штаба, 1</a:t>
            </a:r>
            <a:r>
              <a:rPr lang="en-US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9</a:t>
            </a:r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А</a:t>
            </a:r>
            <a:endParaRPr lang="en-US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2" name="TextBox 21"/>
          <p:cNvSpPr txBox="1">
            <a:spLocks noChangeArrowheads="1"/>
          </p:cNvSpPr>
          <p:nvPr/>
        </p:nvSpPr>
        <p:spPr bwMode="auto">
          <a:xfrm>
            <a:off x="7842250" y="8053038"/>
            <a:ext cx="367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rikp@rikp38.ru</a:t>
            </a:r>
            <a:endParaRPr lang="en-US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3" name="TextBox 23"/>
          <p:cNvSpPr txBox="1">
            <a:spLocks noChangeArrowheads="1"/>
          </p:cNvSpPr>
          <p:nvPr/>
        </p:nvSpPr>
        <p:spPr bwMode="auto">
          <a:xfrm>
            <a:off x="13077315" y="8044019"/>
            <a:ext cx="3191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8 (395) </a:t>
            </a:r>
            <a:r>
              <a:rPr lang="en-US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484-370</a:t>
            </a:r>
            <a:endParaRPr lang="en-US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16895342" y="8044018"/>
            <a:ext cx="5897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www.center-prof38.ru</a:t>
            </a:r>
            <a:endParaRPr lang="de-DE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1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АСИ (02.12.20)"/>
  <p:tag name="ISPRING_RESOURCE_FOLDER" val="X:\6.Электронная база данных (ЭБД)\Презентации (не удалять, не перемещать)\АСИ (02.12.20)\"/>
  <p:tag name="ISPRING_PRESENTATION_PATH" val="X:\6.Электронная база данных (ЭБД)\Презентации (не удалять, не перемещать)\АСИ (02.12.20).pptx"/>
  <p:tag name="ISPRING_PROJECT_VERSION" val="9.3"/>
  <p:tag name="ISPRING_PROJECT_FOLDER_UPDATED" val="1"/>
  <p:tag name="ISPRING_SCREEN_RECS_UPDATED" val="X:\6.Электронная база данных (ЭБД)\Презентации (не удалять, не перемещать)\АСИ (02.12.20)\"/>
  <p:tag name="ISPRING_UUID" val="{5482A43D-98CF-4DB0-AA71-24BFE74022B7}"/>
  <p:tag name="FLASHSPRING_ZOOM_TAG" val="98"/>
  <p:tag name="ISPRING_PRESENTATION_INFO_2" val="&lt;?xml version=&quot;1.0&quot; encoding=&quot;UTF-8&quot; standalone=&quot;no&quot; ?&gt;&#10;&lt;presentation2&gt;&#10;&#10;  &lt;slides&gt;&#10;    &lt;slide id=&quot;{5A5E93E0-6006-4D11-B535-A73FFF78E7F2}&quot; pptId=&quot;2215&quot;/&gt;&#10;    &lt;slide id=&quot;{E3D66D87-0103-442A-8837-8DE0BAAA602F}&quot; pptId=&quot;2261&quot;/&gt;&#10;    &lt;slide id=&quot;{DD54DC62-21ED-4CD4-BF2A-7FD12EA3B71B}&quot; pptId=&quot;3360&quot;/&gt;&#10;    &lt;slide id=&quot;{1AE5B231-8610-40FF-B60E-DA2E3E9B6135}&quot; pptId=&quot;3362&quot;/&gt;&#10;    &lt;slide id=&quot;{10FE879C-67B1-43ED-A66A-A7F84FEA8F4A}&quot; pptId=&quot;3364&quot;/&gt;&#10;  &lt;/slides&gt;&#10;&#10;  &lt;narration&gt;&#10;    &lt;audioTracks/&gt;&#10;    &lt;videoTracks&gt;&#10;      &lt;videoTrack muted=&quot;false&quot; name=&quot;!Видеофильм НАРК_Цифровой куратор&quot; resource=&quot;ab350ced&quot; slideId=&quot;{5A5E93E0-6006-4D11-B535-A73FFF78E7F2}&quot; startTime=&quot;0&quot; stepIndex=&quot;0&quot; volume=&quot;1&quot;&gt;&#10;        &lt;video format=&quot;yuv420p&quot; frameRate=&quot;25&quot; height=&quot;1080&quot; pixelAspectRatio=&quot;1&quot; width=&quot;1920&quot;/&gt;&#10;        &lt;audio channels=&quot;2&quot; format=&quot;fltp&quot; sampleRate=&quot;480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A5E93E0-6006-4D11-B535-A73FFF78E7F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0FE879C-67B1-43ED-A66A-A7F84FEA8F4A}"/>
</p:tagLst>
</file>

<file path=ppt/theme/theme1.xml><?xml version="1.0" encoding="utf-8"?>
<a:theme xmlns:a="http://schemas.openxmlformats.org/drawingml/2006/main" name="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PTIFY - Real Estate1 - Light">
      <a:dk1>
        <a:srgbClr val="393939"/>
      </a:dk1>
      <a:lt1>
        <a:srgbClr val="FFFFFF"/>
      </a:lt1>
      <a:dk2>
        <a:srgbClr val="000000"/>
      </a:dk2>
      <a:lt2>
        <a:srgbClr val="FFFFFF"/>
      </a:lt2>
      <a:accent1>
        <a:srgbClr val="2F3E46"/>
      </a:accent1>
      <a:accent2>
        <a:srgbClr val="364F52"/>
      </a:accent2>
      <a:accent3>
        <a:srgbClr val="53796F"/>
      </a:accent3>
      <a:accent4>
        <a:srgbClr val="85A88D"/>
      </a:accent4>
      <a:accent5>
        <a:srgbClr val="B4D0A7"/>
      </a:accent5>
      <a:accent6>
        <a:srgbClr val="969696"/>
      </a:accent6>
      <a:hlink>
        <a:srgbClr val="4EA9BE"/>
      </a:hlink>
      <a:folHlink>
        <a:srgbClr val="E1956D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Default Theme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47934</TotalTime>
  <Words>542</Words>
  <Application>Microsoft Office PowerPoint</Application>
  <PresentationFormat>Произвольный</PresentationFormat>
  <Paragraphs>107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27" baseType="lpstr">
      <vt:lpstr>Arial</vt:lpstr>
      <vt:lpstr>Calibri</vt:lpstr>
      <vt:lpstr>Century Gothic</vt:lpstr>
      <vt:lpstr>Lato Light</vt:lpstr>
      <vt:lpstr>League Spartan</vt:lpstr>
      <vt:lpstr>Mukta</vt:lpstr>
      <vt:lpstr>Noto Sans</vt:lpstr>
      <vt:lpstr>Noto Sans ExtraLight</vt:lpstr>
      <vt:lpstr>Poppins</vt:lpstr>
      <vt:lpstr>Poppins SemiBold</vt:lpstr>
      <vt:lpstr>PT Serif</vt:lpstr>
      <vt:lpstr>Roboto</vt:lpstr>
      <vt:lpstr>Source Sans Pro</vt:lpstr>
      <vt:lpstr>Source Sans Pro Light</vt:lpstr>
      <vt:lpstr>Symbol</vt:lpstr>
      <vt:lpstr>Times New Roman</vt:lpstr>
      <vt:lpstr>Office Theme</vt:lpstr>
      <vt:lpstr>1_Office Theme</vt:lpstr>
      <vt:lpstr>1_Default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Васильев Роман Витальевич</cp:lastModifiedBy>
  <cp:revision>7079</cp:revision>
  <cp:lastPrinted>2021-03-19T02:51:35Z</cp:lastPrinted>
  <dcterms:created xsi:type="dcterms:W3CDTF">2014-11-12T21:47:38Z</dcterms:created>
  <dcterms:modified xsi:type="dcterms:W3CDTF">2021-03-19T02:52:16Z</dcterms:modified>
  <cp:category>http://graphicriver.net/user/jetfabrik</cp:category>
</cp:coreProperties>
</file>