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3" r:id="rId2"/>
    <p:sldMasterId id="2147483796" r:id="rId3"/>
    <p:sldMasterId id="2147483809" r:id="rId4"/>
    <p:sldMasterId id="2147483821" r:id="rId5"/>
    <p:sldMasterId id="2147483833" r:id="rId6"/>
  </p:sldMasterIdLst>
  <p:notesMasterIdLst>
    <p:notesMasterId r:id="rId25"/>
  </p:notesMasterIdLst>
  <p:sldIdLst>
    <p:sldId id="256" r:id="rId7"/>
    <p:sldId id="782" r:id="rId8"/>
    <p:sldId id="499" r:id="rId9"/>
    <p:sldId id="783" r:id="rId10"/>
    <p:sldId id="784" r:id="rId11"/>
    <p:sldId id="808" r:id="rId12"/>
    <p:sldId id="273" r:id="rId13"/>
    <p:sldId id="809" r:id="rId14"/>
    <p:sldId id="785" r:id="rId15"/>
    <p:sldId id="786" r:id="rId16"/>
    <p:sldId id="480" r:id="rId17"/>
    <p:sldId id="797" r:id="rId18"/>
    <p:sldId id="800" r:id="rId19"/>
    <p:sldId id="267" r:id="rId20"/>
    <p:sldId id="801" r:id="rId21"/>
    <p:sldId id="798" r:id="rId22"/>
    <p:sldId id="424" r:id="rId23"/>
    <p:sldId id="297" r:id="rId2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4274"/>
    <a:srgbClr val="ACC3F2"/>
    <a:srgbClr val="CDF0FF"/>
    <a:srgbClr val="CAE8F6"/>
    <a:srgbClr val="B7E0F3"/>
    <a:srgbClr val="60A9DA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65" d="100"/>
          <a:sy n="65" d="100"/>
        </p:scale>
        <p:origin x="71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3FD621-715F-4918-9906-A97D0F2FEBE0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3FC1CEB-D858-42E4-8372-E359F3D5239E}">
      <dgm:prSet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kumimoji="1" lang="ru-RU" sz="2400" b="1" dirty="0">
              <a:latin typeface="+mn-lt"/>
              <a:ea typeface="Cambria Math" panose="02040503050406030204" pitchFamily="18" charset="0"/>
            </a:rPr>
            <a:t>Созданы новые </a:t>
          </a:r>
          <a:r>
            <a:rPr kumimoji="1" lang="ru-RU" sz="2400" b="1" u="none" dirty="0">
              <a:latin typeface="+mn-lt"/>
              <a:ea typeface="Cambria Math" panose="02040503050406030204" pitchFamily="18" charset="0"/>
            </a:rPr>
            <a:t>типовые механизмы </a:t>
          </a:r>
          <a:r>
            <a:rPr kumimoji="1" lang="ru-RU" sz="2400" b="1" dirty="0">
              <a:latin typeface="+mn-lt"/>
              <a:ea typeface="Cambria Math" panose="02040503050406030204" pitchFamily="18" charset="0"/>
            </a:rPr>
            <a:t>для управления квалификациями на рынке труда</a:t>
          </a:r>
          <a:endParaRPr lang="ru-RU" sz="2400" b="1" dirty="0">
            <a:latin typeface="+mn-lt"/>
            <a:ea typeface="Cambria Math" panose="02040503050406030204" pitchFamily="18" charset="0"/>
          </a:endParaRPr>
        </a:p>
      </dgm:t>
    </dgm:pt>
    <dgm:pt modelId="{6E0D77A9-DE31-4003-9599-E69B1F9284DF}" type="parTrans" cxnId="{987D2103-B4C5-4D5C-8BB4-DE02C32EC42A}">
      <dgm:prSet/>
      <dgm:spPr/>
      <dgm:t>
        <a:bodyPr/>
        <a:lstStyle/>
        <a:p>
          <a:endParaRPr lang="ru-RU" sz="12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BFC5528-7135-4185-A63C-53E175F2692E}" type="sibTrans" cxnId="{987D2103-B4C5-4D5C-8BB4-DE02C32EC42A}">
      <dgm:prSet/>
      <dgm:spPr/>
      <dgm:t>
        <a:bodyPr/>
        <a:lstStyle/>
        <a:p>
          <a:endParaRPr lang="ru-RU" sz="12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455473C-30C3-44CC-AF3F-248CCA7DADE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pPr>
            <a:lnSpc>
              <a:spcPct val="85000"/>
            </a:lnSpc>
            <a:spcAft>
              <a:spcPts val="0"/>
            </a:spcAft>
          </a:pPr>
          <a:r>
            <a:rPr kumimoji="1" lang="ru-RU" sz="1800" b="1" u="sng" dirty="0">
              <a:latin typeface="+mn-lt"/>
              <a:ea typeface="Cambria Math" panose="02040503050406030204" pitchFamily="18" charset="0"/>
            </a:rPr>
            <a:t>Правовые</a:t>
          </a:r>
          <a:r>
            <a:rPr kumimoji="1" lang="ru-RU" sz="1800" b="1" dirty="0">
              <a:latin typeface="+mn-lt"/>
              <a:ea typeface="Cambria Math" panose="02040503050406030204" pitchFamily="18" charset="0"/>
            </a:rPr>
            <a:t>: </a:t>
          </a:r>
        </a:p>
        <a:p>
          <a:pPr>
            <a:lnSpc>
              <a:spcPct val="85000"/>
            </a:lnSpc>
            <a:spcAft>
              <a:spcPts val="0"/>
            </a:spcAft>
          </a:pPr>
          <a:r>
            <a:rPr kumimoji="1" lang="ru-RU" sz="1800" b="1" dirty="0">
              <a:latin typeface="+mn-lt"/>
              <a:ea typeface="Cambria Math" panose="02040503050406030204" pitchFamily="18" charset="0"/>
            </a:rPr>
            <a:t>дополнения в ТК РФ, НК РФ,</a:t>
          </a:r>
        </a:p>
        <a:p>
          <a:pPr>
            <a:lnSpc>
              <a:spcPct val="85000"/>
            </a:lnSpc>
            <a:spcAft>
              <a:spcPts val="0"/>
            </a:spcAft>
          </a:pPr>
          <a:r>
            <a:rPr kumimoji="1" lang="ru-RU" sz="1800" b="1" dirty="0">
              <a:latin typeface="+mn-lt"/>
              <a:ea typeface="Cambria Math" panose="02040503050406030204" pitchFamily="18" charset="0"/>
            </a:rPr>
            <a:t>ФЗ «Об образовании» в РФ; </a:t>
          </a:r>
        </a:p>
        <a:p>
          <a:pPr>
            <a:lnSpc>
              <a:spcPct val="85000"/>
            </a:lnSpc>
            <a:spcAft>
              <a:spcPts val="0"/>
            </a:spcAft>
          </a:pPr>
          <a:r>
            <a:rPr kumimoji="1" lang="ru-RU" sz="1800" b="1" dirty="0">
              <a:latin typeface="+mn-lt"/>
              <a:ea typeface="Cambria Math" panose="02040503050406030204" pitchFamily="18" charset="0"/>
            </a:rPr>
            <a:t>новый «Закон об оценке квалификации», НПА Минтруда</a:t>
          </a:r>
          <a:endParaRPr lang="ru-RU" sz="1800" b="1" dirty="0">
            <a:latin typeface="+mn-lt"/>
            <a:ea typeface="Cambria Math" panose="02040503050406030204" pitchFamily="18" charset="0"/>
          </a:endParaRPr>
        </a:p>
      </dgm:t>
    </dgm:pt>
    <dgm:pt modelId="{9E889916-40F4-47D8-BC9C-CB30C7314192}" type="parTrans" cxnId="{3673527C-E43C-4524-B7C0-A969A4461B92}">
      <dgm:prSet/>
      <dgm:spPr/>
      <dgm:t>
        <a:bodyPr/>
        <a:lstStyle/>
        <a:p>
          <a:endParaRPr lang="ru-RU" sz="12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53E3A0E-E7F3-41C9-8AED-3BA2CC5378A0}" type="sibTrans" cxnId="{3673527C-E43C-4524-B7C0-A969A4461B92}">
      <dgm:prSet/>
      <dgm:spPr/>
      <dgm:t>
        <a:bodyPr/>
        <a:lstStyle/>
        <a:p>
          <a:endParaRPr lang="ru-RU" sz="12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2D65D25-79CD-4C96-822C-EA03D37A585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kumimoji="1" lang="ru-RU" sz="1800" b="1" u="sng" dirty="0">
              <a:latin typeface="+mn-lt"/>
              <a:ea typeface="Cambria Math" panose="02040503050406030204" pitchFamily="18" charset="0"/>
            </a:rPr>
            <a:t>Нормативно-методические</a:t>
          </a:r>
          <a:r>
            <a:rPr kumimoji="1" lang="ru-RU" sz="1800" b="1" dirty="0">
              <a:latin typeface="+mn-lt"/>
              <a:ea typeface="Cambria Math" panose="02040503050406030204" pitchFamily="18" charset="0"/>
            </a:rPr>
            <a:t>:</a:t>
          </a:r>
        </a:p>
        <a:p>
          <a:r>
            <a:rPr kumimoji="1" lang="ru-RU" sz="1800" b="1" dirty="0">
              <a:latin typeface="+mn-lt"/>
              <a:ea typeface="Cambria Math" panose="02040503050406030204" pitchFamily="18" charset="0"/>
            </a:rPr>
            <a:t> Уровни квалификаций, ПС, описания квалификаций, рекомендации НСПК, НАРК, СПК</a:t>
          </a:r>
          <a:endParaRPr lang="ru-RU" sz="1800" b="1" dirty="0">
            <a:latin typeface="+mn-lt"/>
            <a:ea typeface="Cambria Math" panose="02040503050406030204" pitchFamily="18" charset="0"/>
          </a:endParaRPr>
        </a:p>
      </dgm:t>
    </dgm:pt>
    <dgm:pt modelId="{95296149-ACB0-416A-95B5-5FE08B927861}" type="parTrans" cxnId="{4500E7ED-BE8E-46C6-BEA9-E6A1935DDB87}">
      <dgm:prSet/>
      <dgm:spPr/>
      <dgm:t>
        <a:bodyPr/>
        <a:lstStyle/>
        <a:p>
          <a:endParaRPr lang="ru-RU" sz="12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490218A-A130-4AC0-874E-271136D50218}" type="sibTrans" cxnId="{4500E7ED-BE8E-46C6-BEA9-E6A1935DDB87}">
      <dgm:prSet/>
      <dgm:spPr/>
      <dgm:t>
        <a:bodyPr/>
        <a:lstStyle/>
        <a:p>
          <a:endParaRPr lang="ru-RU" sz="12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F79823F-E6EC-4031-94F6-DCE55B1F9DA3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kumimoji="1" lang="ru-RU" sz="1800" b="1" u="sng" dirty="0">
              <a:latin typeface="+mn-lt"/>
              <a:ea typeface="Cambria Math" panose="02040503050406030204" pitchFamily="18" charset="0"/>
            </a:rPr>
            <a:t>Организационные</a:t>
          </a:r>
          <a:r>
            <a:rPr kumimoji="1" lang="ru-RU" sz="1800" b="1" dirty="0">
              <a:latin typeface="+mn-lt"/>
              <a:ea typeface="Cambria Math" panose="02040503050406030204" pitchFamily="18" charset="0"/>
            </a:rPr>
            <a:t>: </a:t>
          </a:r>
        </a:p>
        <a:p>
          <a:r>
            <a:rPr kumimoji="1" lang="ru-RU" sz="1800" b="1" dirty="0">
              <a:latin typeface="+mn-lt"/>
              <a:ea typeface="Cambria Math" panose="02040503050406030204" pitchFamily="18" charset="0"/>
            </a:rPr>
            <a:t>НСПК, НАРК, СПК, ЦОК, РМЦ</a:t>
          </a:r>
          <a:endParaRPr lang="ru-RU" sz="1800" b="1" dirty="0">
            <a:latin typeface="+mn-lt"/>
            <a:ea typeface="Cambria Math" panose="02040503050406030204" pitchFamily="18" charset="0"/>
          </a:endParaRPr>
        </a:p>
      </dgm:t>
    </dgm:pt>
    <dgm:pt modelId="{4E55E556-351B-48A3-9AC0-80109E4840E5}" type="parTrans" cxnId="{95819692-815C-4491-AE5B-FA6B6047A74A}">
      <dgm:prSet/>
      <dgm:spPr/>
      <dgm:t>
        <a:bodyPr/>
        <a:lstStyle/>
        <a:p>
          <a:endParaRPr lang="ru-RU" sz="12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8A142BC-BD62-4E32-86AA-39FEE5324D7F}" type="sibTrans" cxnId="{95819692-815C-4491-AE5B-FA6B6047A74A}">
      <dgm:prSet/>
      <dgm:spPr/>
      <dgm:t>
        <a:bodyPr/>
        <a:lstStyle/>
        <a:p>
          <a:endParaRPr lang="ru-RU" sz="12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4D3AF4D7-969B-4EEA-A7F4-0C2661DBC99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 spcFirstLastPara="0" vert="horz" wrap="square" lIns="49530" tIns="24765" rIns="49530" bIns="24765" numCol="1" spcCol="1270" anchor="ctr" anchorCtr="0"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800" b="1" u="sng" kern="1200" dirty="0">
              <a:latin typeface="+mn-lt"/>
              <a:ea typeface="Cambria Math" panose="02040503050406030204" pitchFamily="18" charset="0"/>
              <a:cs typeface="+mn-cs"/>
            </a:rPr>
            <a:t>Цифровые: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800" b="1" u="none" kern="1200" dirty="0">
              <a:latin typeface="+mn-lt"/>
              <a:ea typeface="Cambria Math" panose="02040503050406030204" pitchFamily="18" charset="0"/>
              <a:cs typeface="+mn-cs"/>
            </a:rPr>
            <a:t>Реестр сведений о НОК, ПМК «Оценка квалификаций»</a:t>
          </a:r>
        </a:p>
      </dgm:t>
    </dgm:pt>
    <dgm:pt modelId="{3E45CA4F-DFFF-440B-AB05-30017CD2EF1D}" type="parTrans" cxnId="{24DC9E17-4A31-4D07-ACC4-02701943BE8F}">
      <dgm:prSet/>
      <dgm:spPr/>
      <dgm:t>
        <a:bodyPr/>
        <a:lstStyle/>
        <a:p>
          <a:endParaRPr lang="ru-RU" sz="12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2028B0A-46ED-4674-B1B6-900902588A62}" type="sibTrans" cxnId="{24DC9E17-4A31-4D07-ACC4-02701943BE8F}">
      <dgm:prSet/>
      <dgm:spPr/>
      <dgm:t>
        <a:bodyPr/>
        <a:lstStyle/>
        <a:p>
          <a:endParaRPr lang="ru-RU" sz="1200" b="1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D9C030E-3E09-4DF0-AC6C-49D8B6659819}" type="pres">
      <dgm:prSet presAssocID="{7B3FD621-715F-4918-9906-A97D0F2FEBE0}" presName="Name0" presStyleCnt="0">
        <dgm:presLayoutVars>
          <dgm:dir/>
          <dgm:animLvl val="lvl"/>
          <dgm:resizeHandles val="exact"/>
        </dgm:presLayoutVars>
      </dgm:prSet>
      <dgm:spPr/>
    </dgm:pt>
    <dgm:pt modelId="{63865D65-005D-4654-A8FC-F9F1B29A6749}" type="pres">
      <dgm:prSet presAssocID="{53FC1CEB-D858-42E4-8372-E359F3D5239E}" presName="linNode" presStyleCnt="0"/>
      <dgm:spPr/>
    </dgm:pt>
    <dgm:pt modelId="{4E35ABA3-33A7-469A-9B5D-5A2417912C70}" type="pres">
      <dgm:prSet presAssocID="{53FC1CEB-D858-42E4-8372-E359F3D5239E}" presName="parentText" presStyleLbl="node1" presStyleIdx="0" presStyleCnt="5" custScaleX="274058" custScaleY="1341082" custLinFactNeighborX="-5537" custLinFactNeighborY="10548">
        <dgm:presLayoutVars>
          <dgm:chMax val="1"/>
          <dgm:bulletEnabled val="1"/>
        </dgm:presLayoutVars>
      </dgm:prSet>
      <dgm:spPr/>
    </dgm:pt>
    <dgm:pt modelId="{3ADC16FF-8A8C-4859-8503-50E53D94FDF2}" type="pres">
      <dgm:prSet presAssocID="{4BFC5528-7135-4185-A63C-53E175F2692E}" presName="sp" presStyleCnt="0"/>
      <dgm:spPr/>
    </dgm:pt>
    <dgm:pt modelId="{67823E31-32F9-4EA8-94AA-755E027C0408}" type="pres">
      <dgm:prSet presAssocID="{4455473C-30C3-44CC-AF3F-248CCA7DADE1}" presName="linNode" presStyleCnt="0"/>
      <dgm:spPr/>
    </dgm:pt>
    <dgm:pt modelId="{DBCE4E21-B252-4C7F-9BC9-02DA4F1588D7}" type="pres">
      <dgm:prSet presAssocID="{4455473C-30C3-44CC-AF3F-248CCA7DADE1}" presName="parentText" presStyleLbl="node1" presStyleIdx="1" presStyleCnt="5" custScaleX="125839" custScaleY="2000000" custLinFactY="200000" custLinFactNeighborX="-4338" custLinFactNeighborY="277533">
        <dgm:presLayoutVars>
          <dgm:chMax val="1"/>
          <dgm:bulletEnabled val="1"/>
        </dgm:presLayoutVars>
      </dgm:prSet>
      <dgm:spPr/>
    </dgm:pt>
    <dgm:pt modelId="{70EAEBE8-317F-4C3A-AAD1-547E30AEA48A}" type="pres">
      <dgm:prSet presAssocID="{853E3A0E-E7F3-41C9-8AED-3BA2CC5378A0}" presName="sp" presStyleCnt="0"/>
      <dgm:spPr/>
    </dgm:pt>
    <dgm:pt modelId="{4544758E-4247-492A-8CA0-05B697AE7763}" type="pres">
      <dgm:prSet presAssocID="{B2D65D25-79CD-4C96-822C-EA03D37A585C}" presName="linNode" presStyleCnt="0"/>
      <dgm:spPr/>
    </dgm:pt>
    <dgm:pt modelId="{BB7DD90E-5A03-4A51-90E7-0C34DAB3C4E4}" type="pres">
      <dgm:prSet presAssocID="{B2D65D25-79CD-4C96-822C-EA03D37A585C}" presName="parentText" presStyleLbl="node1" presStyleIdx="2" presStyleCnt="5" custScaleX="133507" custScaleY="2000000" custLinFactX="33739" custLinFactY="-707222" custLinFactNeighborX="100000" custLinFactNeighborY="-800000">
        <dgm:presLayoutVars>
          <dgm:chMax val="1"/>
          <dgm:bulletEnabled val="1"/>
        </dgm:presLayoutVars>
      </dgm:prSet>
      <dgm:spPr/>
    </dgm:pt>
    <dgm:pt modelId="{FEF799BB-FE87-45E8-B1B0-817615FFABAE}" type="pres">
      <dgm:prSet presAssocID="{4490218A-A130-4AC0-874E-271136D50218}" presName="sp" presStyleCnt="0"/>
      <dgm:spPr/>
    </dgm:pt>
    <dgm:pt modelId="{11DA5BB4-C02A-468D-8C24-F026187378D4}" type="pres">
      <dgm:prSet presAssocID="{DF79823F-E6EC-4031-94F6-DCE55B1F9DA3}" presName="linNode" presStyleCnt="0"/>
      <dgm:spPr/>
    </dgm:pt>
    <dgm:pt modelId="{86C6102A-8D13-4876-A8D0-7261E83BA24E}" type="pres">
      <dgm:prSet presAssocID="{DF79823F-E6EC-4031-94F6-DCE55B1F9DA3}" presName="parentText" presStyleLbl="node1" presStyleIdx="3" presStyleCnt="5" custScaleX="118874" custScaleY="1707535" custLinFactY="-331232" custLinFactNeighborX="-925" custLinFactNeighborY="-400000">
        <dgm:presLayoutVars>
          <dgm:chMax val="1"/>
          <dgm:bulletEnabled val="1"/>
        </dgm:presLayoutVars>
      </dgm:prSet>
      <dgm:spPr/>
    </dgm:pt>
    <dgm:pt modelId="{EF31215A-C253-440B-9923-86A411AC9736}" type="pres">
      <dgm:prSet presAssocID="{48A142BC-BD62-4E32-86AA-39FEE5324D7F}" presName="sp" presStyleCnt="0"/>
      <dgm:spPr/>
    </dgm:pt>
    <dgm:pt modelId="{2383FC3D-D2DD-4682-B39A-8DE0A2720FB9}" type="pres">
      <dgm:prSet presAssocID="{4D3AF4D7-969B-4EEA-A7F4-0C2661DBC991}" presName="linNode" presStyleCnt="0"/>
      <dgm:spPr/>
    </dgm:pt>
    <dgm:pt modelId="{4D5A5FED-C355-466B-811A-1D8F85D66CC9}" type="pres">
      <dgm:prSet presAssocID="{4D3AF4D7-969B-4EEA-A7F4-0C2661DBC991}" presName="parentText" presStyleLbl="node1" presStyleIdx="4" presStyleCnt="5" custScaleX="130323" custScaleY="1618121" custLinFactX="39798" custLinFactY="-1100000" custLinFactNeighborX="100000" custLinFactNeighborY="-1190806">
        <dgm:presLayoutVars>
          <dgm:chMax val="1"/>
          <dgm:bulletEnabled val="1"/>
        </dgm:presLayoutVars>
      </dgm:prSet>
      <dgm:spPr>
        <a:xfrm>
          <a:off x="5158396" y="3315489"/>
          <a:ext cx="3584269" cy="917223"/>
        </a:xfrm>
        <a:prstGeom prst="roundRect">
          <a:avLst/>
        </a:prstGeom>
      </dgm:spPr>
    </dgm:pt>
  </dgm:ptLst>
  <dgm:cxnLst>
    <dgm:cxn modelId="{987D2103-B4C5-4D5C-8BB4-DE02C32EC42A}" srcId="{7B3FD621-715F-4918-9906-A97D0F2FEBE0}" destId="{53FC1CEB-D858-42E4-8372-E359F3D5239E}" srcOrd="0" destOrd="0" parTransId="{6E0D77A9-DE31-4003-9599-E69B1F9284DF}" sibTransId="{4BFC5528-7135-4185-A63C-53E175F2692E}"/>
    <dgm:cxn modelId="{24DC9E17-4A31-4D07-ACC4-02701943BE8F}" srcId="{7B3FD621-715F-4918-9906-A97D0F2FEBE0}" destId="{4D3AF4D7-969B-4EEA-A7F4-0C2661DBC991}" srcOrd="4" destOrd="0" parTransId="{3E45CA4F-DFFF-440B-AB05-30017CD2EF1D}" sibTransId="{A2028B0A-46ED-4674-B1B6-900902588A62}"/>
    <dgm:cxn modelId="{DB387C3D-468D-462E-993F-05423CCD3673}" type="presOf" srcId="{4D3AF4D7-969B-4EEA-A7F4-0C2661DBC991}" destId="{4D5A5FED-C355-466B-811A-1D8F85D66CC9}" srcOrd="0" destOrd="0" presId="urn:microsoft.com/office/officeart/2005/8/layout/vList5"/>
    <dgm:cxn modelId="{3673527C-E43C-4524-B7C0-A969A4461B92}" srcId="{7B3FD621-715F-4918-9906-A97D0F2FEBE0}" destId="{4455473C-30C3-44CC-AF3F-248CCA7DADE1}" srcOrd="1" destOrd="0" parTransId="{9E889916-40F4-47D8-BC9C-CB30C7314192}" sibTransId="{853E3A0E-E7F3-41C9-8AED-3BA2CC5378A0}"/>
    <dgm:cxn modelId="{663EED7F-9B64-4259-9C06-06C7E3E05D67}" type="presOf" srcId="{7B3FD621-715F-4918-9906-A97D0F2FEBE0}" destId="{ED9C030E-3E09-4DF0-AC6C-49D8B6659819}" srcOrd="0" destOrd="0" presId="urn:microsoft.com/office/officeart/2005/8/layout/vList5"/>
    <dgm:cxn modelId="{A350B687-5943-471D-9244-8968B775F011}" type="presOf" srcId="{4455473C-30C3-44CC-AF3F-248CCA7DADE1}" destId="{DBCE4E21-B252-4C7F-9BC9-02DA4F1588D7}" srcOrd="0" destOrd="0" presId="urn:microsoft.com/office/officeart/2005/8/layout/vList5"/>
    <dgm:cxn modelId="{95819692-815C-4491-AE5B-FA6B6047A74A}" srcId="{7B3FD621-715F-4918-9906-A97D0F2FEBE0}" destId="{DF79823F-E6EC-4031-94F6-DCE55B1F9DA3}" srcOrd="3" destOrd="0" parTransId="{4E55E556-351B-48A3-9AC0-80109E4840E5}" sibTransId="{48A142BC-BD62-4E32-86AA-39FEE5324D7F}"/>
    <dgm:cxn modelId="{441928A1-153C-4D24-AC6E-0395461E43A2}" type="presOf" srcId="{53FC1CEB-D858-42E4-8372-E359F3D5239E}" destId="{4E35ABA3-33A7-469A-9B5D-5A2417912C70}" srcOrd="0" destOrd="0" presId="urn:microsoft.com/office/officeart/2005/8/layout/vList5"/>
    <dgm:cxn modelId="{A80EE3A4-FA2F-4CFE-A7FA-225A6FAC09EC}" type="presOf" srcId="{DF79823F-E6EC-4031-94F6-DCE55B1F9DA3}" destId="{86C6102A-8D13-4876-A8D0-7261E83BA24E}" srcOrd="0" destOrd="0" presId="urn:microsoft.com/office/officeart/2005/8/layout/vList5"/>
    <dgm:cxn modelId="{DABD13B6-E953-46DD-812A-E994AE9A6538}" type="presOf" srcId="{B2D65D25-79CD-4C96-822C-EA03D37A585C}" destId="{BB7DD90E-5A03-4A51-90E7-0C34DAB3C4E4}" srcOrd="0" destOrd="0" presId="urn:microsoft.com/office/officeart/2005/8/layout/vList5"/>
    <dgm:cxn modelId="{4500E7ED-BE8E-46C6-BEA9-E6A1935DDB87}" srcId="{7B3FD621-715F-4918-9906-A97D0F2FEBE0}" destId="{B2D65D25-79CD-4C96-822C-EA03D37A585C}" srcOrd="2" destOrd="0" parTransId="{95296149-ACB0-416A-95B5-5FE08B927861}" sibTransId="{4490218A-A130-4AC0-874E-271136D50218}"/>
    <dgm:cxn modelId="{0903E588-04DB-485B-B143-17AD6A4ACC7B}" type="presParOf" srcId="{ED9C030E-3E09-4DF0-AC6C-49D8B6659819}" destId="{63865D65-005D-4654-A8FC-F9F1B29A6749}" srcOrd="0" destOrd="0" presId="urn:microsoft.com/office/officeart/2005/8/layout/vList5"/>
    <dgm:cxn modelId="{BCD0C6BD-21D0-4900-BA5A-F703B69743C4}" type="presParOf" srcId="{63865D65-005D-4654-A8FC-F9F1B29A6749}" destId="{4E35ABA3-33A7-469A-9B5D-5A2417912C70}" srcOrd="0" destOrd="0" presId="urn:microsoft.com/office/officeart/2005/8/layout/vList5"/>
    <dgm:cxn modelId="{41BBD910-A4BB-4E42-B251-EFB96457EEE7}" type="presParOf" srcId="{ED9C030E-3E09-4DF0-AC6C-49D8B6659819}" destId="{3ADC16FF-8A8C-4859-8503-50E53D94FDF2}" srcOrd="1" destOrd="0" presId="urn:microsoft.com/office/officeart/2005/8/layout/vList5"/>
    <dgm:cxn modelId="{986517C1-A4BD-4C57-9440-BB0DD5B777AA}" type="presParOf" srcId="{ED9C030E-3E09-4DF0-AC6C-49D8B6659819}" destId="{67823E31-32F9-4EA8-94AA-755E027C0408}" srcOrd="2" destOrd="0" presId="urn:microsoft.com/office/officeart/2005/8/layout/vList5"/>
    <dgm:cxn modelId="{A3BEA20B-08B5-4C96-8ADB-9CCBECEA7711}" type="presParOf" srcId="{67823E31-32F9-4EA8-94AA-755E027C0408}" destId="{DBCE4E21-B252-4C7F-9BC9-02DA4F1588D7}" srcOrd="0" destOrd="0" presId="urn:microsoft.com/office/officeart/2005/8/layout/vList5"/>
    <dgm:cxn modelId="{1312EF1A-C14F-4F5A-BDB1-CA7467D67B46}" type="presParOf" srcId="{ED9C030E-3E09-4DF0-AC6C-49D8B6659819}" destId="{70EAEBE8-317F-4C3A-AAD1-547E30AEA48A}" srcOrd="3" destOrd="0" presId="urn:microsoft.com/office/officeart/2005/8/layout/vList5"/>
    <dgm:cxn modelId="{7E7D8535-6556-46A5-B78D-C7F0D87D17DC}" type="presParOf" srcId="{ED9C030E-3E09-4DF0-AC6C-49D8B6659819}" destId="{4544758E-4247-492A-8CA0-05B697AE7763}" srcOrd="4" destOrd="0" presId="urn:microsoft.com/office/officeart/2005/8/layout/vList5"/>
    <dgm:cxn modelId="{5878116F-52ED-4CFF-9C2D-C7D9E5698C51}" type="presParOf" srcId="{4544758E-4247-492A-8CA0-05B697AE7763}" destId="{BB7DD90E-5A03-4A51-90E7-0C34DAB3C4E4}" srcOrd="0" destOrd="0" presId="urn:microsoft.com/office/officeart/2005/8/layout/vList5"/>
    <dgm:cxn modelId="{AF55F740-7AFA-45FA-9926-9F9F4BC47290}" type="presParOf" srcId="{ED9C030E-3E09-4DF0-AC6C-49D8B6659819}" destId="{FEF799BB-FE87-45E8-B1B0-817615FFABAE}" srcOrd="5" destOrd="0" presId="urn:microsoft.com/office/officeart/2005/8/layout/vList5"/>
    <dgm:cxn modelId="{346E67D3-F492-4FDE-8CFA-D24F8BFB6E2D}" type="presParOf" srcId="{ED9C030E-3E09-4DF0-AC6C-49D8B6659819}" destId="{11DA5BB4-C02A-468D-8C24-F026187378D4}" srcOrd="6" destOrd="0" presId="urn:microsoft.com/office/officeart/2005/8/layout/vList5"/>
    <dgm:cxn modelId="{DE2BBCCA-99C7-4BD2-9D89-810350FC07BC}" type="presParOf" srcId="{11DA5BB4-C02A-468D-8C24-F026187378D4}" destId="{86C6102A-8D13-4876-A8D0-7261E83BA24E}" srcOrd="0" destOrd="0" presId="urn:microsoft.com/office/officeart/2005/8/layout/vList5"/>
    <dgm:cxn modelId="{A98A38C5-1635-47A3-A382-746ED118899F}" type="presParOf" srcId="{ED9C030E-3E09-4DF0-AC6C-49D8B6659819}" destId="{EF31215A-C253-440B-9923-86A411AC9736}" srcOrd="7" destOrd="0" presId="urn:microsoft.com/office/officeart/2005/8/layout/vList5"/>
    <dgm:cxn modelId="{7DF04D2D-3FCC-49F9-8A6A-29065B5C4228}" type="presParOf" srcId="{ED9C030E-3E09-4DF0-AC6C-49D8B6659819}" destId="{2383FC3D-D2DD-4682-B39A-8DE0A2720FB9}" srcOrd="8" destOrd="0" presId="urn:microsoft.com/office/officeart/2005/8/layout/vList5"/>
    <dgm:cxn modelId="{6EBE2FBC-C0AA-46A2-962F-8D3B96CC78FA}" type="presParOf" srcId="{2383FC3D-D2DD-4682-B39A-8DE0A2720FB9}" destId="{4D5A5FED-C355-466B-811A-1D8F85D66CC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134830-A592-4AE5-801C-8CA9C7E3C280}" type="doc">
      <dgm:prSet loTypeId="urn:microsoft.com/office/officeart/2008/layout/VerticalCurvedList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A06EAA94-363F-4713-B6B7-077ECE237156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800" b="0" dirty="0">
              <a:solidFill>
                <a:srgbClr val="002060"/>
              </a:solidFill>
              <a:latin typeface="+mn-lt"/>
              <a:ea typeface="Cambria Math" pitchFamily="18" charset="0"/>
            </a:rPr>
            <a:t>разработка предложений Президенту РФ по определению приоритетных направлений государственной политики в сфере подготовки высококвалифицированных кадров и  создания системы профессиональных квалификаций в РФ (НСК), включающей независимую оценку квалификации (НОК)</a:t>
          </a:r>
          <a:endParaRPr lang="ru-RU" sz="1800" b="0" dirty="0">
            <a:solidFill>
              <a:srgbClr val="C00000"/>
            </a:solidFill>
            <a:latin typeface="+mn-lt"/>
            <a:ea typeface="Cambria Math" pitchFamily="18" charset="0"/>
          </a:endParaRPr>
        </a:p>
      </dgm:t>
    </dgm:pt>
    <dgm:pt modelId="{72611859-641A-4BD1-95B4-7E2749227BD7}" type="parTrans" cxnId="{48CAD87F-EE6B-456C-808E-9134D04AC78F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03996BB3-48F7-4B49-8986-ED3FA4E10126}" type="sibTrans" cxnId="{48CAD87F-EE6B-456C-808E-9134D04AC78F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ADD54279-5513-498B-81EB-00A27784A3FC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800" b="0" kern="1200" dirty="0">
              <a:solidFill>
                <a:srgbClr val="002060"/>
              </a:solidFill>
              <a:latin typeface="Arial"/>
              <a:ea typeface="Cambria Math" pitchFamily="18" charset="0"/>
              <a:cs typeface="Arial"/>
            </a:rPr>
            <a:t>координация деятельности органов государственной власти РФ, объединений работодателей, профессиональных союзов (их объединений) и ассоциаций, общественных объединений, образовательных, научных и иных организаций по созданию и развитию НСК</a:t>
          </a:r>
        </a:p>
      </dgm:t>
    </dgm:pt>
    <dgm:pt modelId="{AF0A864F-ECD6-4004-BA64-2CE451154A2E}" type="parTrans" cxnId="{739CE988-2EEA-442C-B1DA-01E4EF8C2577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0EF0E572-21FC-4C29-AA5B-21BB26A26EF2}" type="sibTrans" cxnId="{739CE988-2EEA-442C-B1DA-01E4EF8C2577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6FD1B766-F086-4D23-9B02-A22D5B7454E9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800" b="0" kern="1200" dirty="0">
              <a:solidFill>
                <a:srgbClr val="002060"/>
              </a:solidFill>
              <a:latin typeface="Arial"/>
              <a:ea typeface="Cambria Math" pitchFamily="18" charset="0"/>
              <a:cs typeface="Arial"/>
            </a:rPr>
            <a:t>проведение экспертизы проектов законодательных и иных нормативных правовых актов РФ по вопросам развития НСК в Российской Федерации, НОК</a:t>
          </a:r>
        </a:p>
      </dgm:t>
    </dgm:pt>
    <dgm:pt modelId="{1DC47571-DC51-4305-8092-0AC326588F98}" type="parTrans" cxnId="{938CD4E5-E450-4A2F-9722-95CA7BDD0ECD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90FC7358-75E6-45A7-9DCF-791FFCD3CCDC}" type="sibTrans" cxnId="{938CD4E5-E450-4A2F-9722-95CA7BDD0ECD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B49F6CF1-0CC6-4004-AC6C-532B37124621}">
      <dgm:prSet custT="1"/>
      <dgm:spPr>
        <a:solidFill>
          <a:schemeClr val="bg1"/>
        </a:solidFill>
      </dgm:spPr>
      <dgm:t>
        <a:bodyPr/>
        <a:lstStyle/>
        <a:p>
          <a:r>
            <a:rPr lang="ru-RU" sz="1800" b="0" kern="1200" dirty="0">
              <a:solidFill>
                <a:srgbClr val="002060"/>
              </a:solidFill>
              <a:latin typeface="Arial"/>
              <a:ea typeface="Cambria Math" pitchFamily="18" charset="0"/>
              <a:cs typeface="Arial"/>
            </a:rPr>
            <a:t>проведение экспертизы проектов профессиональных стандартов (ПС), подготовка экспертных заключений по ним и выработка предложений по совершенствованию ПС</a:t>
          </a:r>
        </a:p>
      </dgm:t>
    </dgm:pt>
    <dgm:pt modelId="{F3230AB1-5E65-4982-84BD-11174D94987B}" type="parTrans" cxnId="{B62609B0-4223-425D-9A2D-DE5F0E4CA4E0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B71C978E-D47A-4749-A3E9-AFEEF28CF0E4}" type="sibTrans" cxnId="{B62609B0-4223-425D-9A2D-DE5F0E4CA4E0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6E93A781-ACEC-43B8-8B98-3115B335E583}">
      <dgm:prSet custT="1"/>
      <dgm:spPr>
        <a:solidFill>
          <a:schemeClr val="bg1"/>
        </a:solidFill>
      </dgm:spPr>
      <dgm:t>
        <a:bodyPr/>
        <a:lstStyle/>
        <a:p>
          <a:r>
            <a:rPr lang="ru-RU" sz="1800" b="0" kern="1200" dirty="0">
              <a:solidFill>
                <a:srgbClr val="002060"/>
              </a:solidFill>
              <a:latin typeface="Arial"/>
              <a:ea typeface="Cambria Math" pitchFamily="18" charset="0"/>
              <a:cs typeface="Arial"/>
            </a:rPr>
            <a:t>рассмотрение федеральных государственных образовательных стандартов (ФГОС) профессионального образования и их проектов, оценка их соответствия ПС, подготовка предложений по совершенствованию</a:t>
          </a:r>
        </a:p>
      </dgm:t>
    </dgm:pt>
    <dgm:pt modelId="{E4D9A3DE-9199-4A6E-80E7-062B6311EB35}" type="parTrans" cxnId="{8087C173-1383-4C96-AC0A-6B08989F9E2C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860C9D38-10EF-4C4E-8C2B-06563472591E}" type="sibTrans" cxnId="{8087C173-1383-4C96-AC0A-6B08989F9E2C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90678948-7FD8-423C-91B7-986D0ACB9E58}">
      <dgm:prSet custT="1"/>
      <dgm:spPr>
        <a:noFill/>
      </dgm:spPr>
      <dgm:t>
        <a:bodyPr/>
        <a:lstStyle/>
        <a:p>
          <a:r>
            <a:rPr lang="ru-RU" sz="1800" b="0" kern="1200" dirty="0">
              <a:solidFill>
                <a:srgbClr val="002060"/>
              </a:solidFill>
              <a:latin typeface="Arial"/>
              <a:ea typeface="Cambria Math" pitchFamily="18" charset="0"/>
              <a:cs typeface="Arial"/>
            </a:rPr>
            <a:t>содействие международному сотрудничеству в сфере развития национальных систем профессиональных квалификаций</a:t>
          </a:r>
        </a:p>
      </dgm:t>
    </dgm:pt>
    <dgm:pt modelId="{A0B3E311-6A2E-43D7-80B3-8DDCBE7E908A}" type="parTrans" cxnId="{DDABCE34-9249-4932-B69B-8F42D7F0EEC6}">
      <dgm:prSet/>
      <dgm:spPr/>
      <dgm:t>
        <a:bodyPr/>
        <a:lstStyle/>
        <a:p>
          <a:endParaRPr lang="ru-RU"/>
        </a:p>
      </dgm:t>
    </dgm:pt>
    <dgm:pt modelId="{F2EBE79C-E6FA-4C8E-A4C2-B696EFFB00A5}" type="sibTrans" cxnId="{DDABCE34-9249-4932-B69B-8F42D7F0EEC6}">
      <dgm:prSet/>
      <dgm:spPr/>
      <dgm:t>
        <a:bodyPr/>
        <a:lstStyle/>
        <a:p>
          <a:endParaRPr lang="ru-RU"/>
        </a:p>
      </dgm:t>
    </dgm:pt>
    <dgm:pt modelId="{658ABC8B-2D9D-4510-B67C-D49792AFC927}" type="pres">
      <dgm:prSet presAssocID="{77134830-A592-4AE5-801C-8CA9C7E3C280}" presName="Name0" presStyleCnt="0">
        <dgm:presLayoutVars>
          <dgm:chMax val="7"/>
          <dgm:chPref val="7"/>
          <dgm:dir/>
        </dgm:presLayoutVars>
      </dgm:prSet>
      <dgm:spPr/>
    </dgm:pt>
    <dgm:pt modelId="{E83A268F-C605-452A-BFA5-D7483E48655F}" type="pres">
      <dgm:prSet presAssocID="{77134830-A592-4AE5-801C-8CA9C7E3C280}" presName="Name1" presStyleCnt="0"/>
      <dgm:spPr/>
    </dgm:pt>
    <dgm:pt modelId="{2C76555F-995F-4240-8099-CEAC8F46D41E}" type="pres">
      <dgm:prSet presAssocID="{77134830-A592-4AE5-801C-8CA9C7E3C280}" presName="cycle" presStyleCnt="0"/>
      <dgm:spPr/>
    </dgm:pt>
    <dgm:pt modelId="{5F02648D-B313-44BF-B0BD-3727F8649A80}" type="pres">
      <dgm:prSet presAssocID="{77134830-A592-4AE5-801C-8CA9C7E3C280}" presName="srcNode" presStyleLbl="node1" presStyleIdx="0" presStyleCnt="6"/>
      <dgm:spPr/>
    </dgm:pt>
    <dgm:pt modelId="{EC7DCB29-31FA-44E0-A421-6AB5310B1FB3}" type="pres">
      <dgm:prSet presAssocID="{77134830-A592-4AE5-801C-8CA9C7E3C280}" presName="conn" presStyleLbl="parChTrans1D2" presStyleIdx="0" presStyleCnt="1"/>
      <dgm:spPr/>
    </dgm:pt>
    <dgm:pt modelId="{AA9C68CC-FF26-4BBC-A8E7-EC10B05AAFDB}" type="pres">
      <dgm:prSet presAssocID="{77134830-A592-4AE5-801C-8CA9C7E3C280}" presName="extraNode" presStyleLbl="node1" presStyleIdx="0" presStyleCnt="6"/>
      <dgm:spPr/>
    </dgm:pt>
    <dgm:pt modelId="{206B297D-4F47-4848-B1E1-FE5703D2B717}" type="pres">
      <dgm:prSet presAssocID="{77134830-A592-4AE5-801C-8CA9C7E3C280}" presName="dstNode" presStyleLbl="node1" presStyleIdx="0" presStyleCnt="6"/>
      <dgm:spPr/>
    </dgm:pt>
    <dgm:pt modelId="{2B415620-A625-4E88-BA55-4C436B17EF3F}" type="pres">
      <dgm:prSet presAssocID="{A06EAA94-363F-4713-B6B7-077ECE237156}" presName="text_1" presStyleLbl="node1" presStyleIdx="0" presStyleCnt="6" custScaleY="119961">
        <dgm:presLayoutVars>
          <dgm:bulletEnabled val="1"/>
        </dgm:presLayoutVars>
      </dgm:prSet>
      <dgm:spPr/>
    </dgm:pt>
    <dgm:pt modelId="{B6865610-0F9B-48F4-85A3-1DF6ED0C0B3D}" type="pres">
      <dgm:prSet presAssocID="{A06EAA94-363F-4713-B6B7-077ECE237156}" presName="accent_1" presStyleCnt="0"/>
      <dgm:spPr/>
    </dgm:pt>
    <dgm:pt modelId="{38AD2892-237D-45BC-9E3D-1B6463E8DADE}" type="pres">
      <dgm:prSet presAssocID="{A06EAA94-363F-4713-B6B7-077ECE237156}" presName="accentRepeatNode" presStyleLbl="solidFgAcc1" presStyleIdx="0" presStyleCnt="6"/>
      <dgm:spPr>
        <a:ln>
          <a:solidFill>
            <a:srgbClr val="0070C0"/>
          </a:solidFill>
        </a:ln>
      </dgm:spPr>
    </dgm:pt>
    <dgm:pt modelId="{86F7C9CC-DD27-4EAD-A92E-3D0D29FBC7FB}" type="pres">
      <dgm:prSet presAssocID="{ADD54279-5513-498B-81EB-00A27784A3FC}" presName="text_2" presStyleLbl="node1" presStyleIdx="1" presStyleCnt="6" custScaleY="119962">
        <dgm:presLayoutVars>
          <dgm:bulletEnabled val="1"/>
        </dgm:presLayoutVars>
      </dgm:prSet>
      <dgm:spPr/>
    </dgm:pt>
    <dgm:pt modelId="{6C36D969-9748-4E15-BE39-9BBC6ADA52CD}" type="pres">
      <dgm:prSet presAssocID="{ADD54279-5513-498B-81EB-00A27784A3FC}" presName="accent_2" presStyleCnt="0"/>
      <dgm:spPr/>
    </dgm:pt>
    <dgm:pt modelId="{64B5C737-1344-4B51-AAB0-3DD77ABDBF27}" type="pres">
      <dgm:prSet presAssocID="{ADD54279-5513-498B-81EB-00A27784A3FC}" presName="accentRepeatNode" presStyleLbl="solidFgAcc1" presStyleIdx="1" presStyleCnt="6"/>
      <dgm:spPr>
        <a:ln>
          <a:solidFill>
            <a:srgbClr val="0070C0"/>
          </a:solidFill>
        </a:ln>
      </dgm:spPr>
    </dgm:pt>
    <dgm:pt modelId="{2C7428B3-DB74-4653-8DFF-DFCDE6D2E442}" type="pres">
      <dgm:prSet presAssocID="{6FD1B766-F086-4D23-9B02-A22D5B7454E9}" presName="text_3" presStyleLbl="node1" presStyleIdx="2" presStyleCnt="6" custScaleY="119962">
        <dgm:presLayoutVars>
          <dgm:bulletEnabled val="1"/>
        </dgm:presLayoutVars>
      </dgm:prSet>
      <dgm:spPr/>
    </dgm:pt>
    <dgm:pt modelId="{422B6DBA-08DD-4637-A8FA-A9860DBBFB77}" type="pres">
      <dgm:prSet presAssocID="{6FD1B766-F086-4D23-9B02-A22D5B7454E9}" presName="accent_3" presStyleCnt="0"/>
      <dgm:spPr/>
    </dgm:pt>
    <dgm:pt modelId="{9BC0BC47-D0EC-47EE-9367-567153B8A215}" type="pres">
      <dgm:prSet presAssocID="{6FD1B766-F086-4D23-9B02-A22D5B7454E9}" presName="accentRepeatNode" presStyleLbl="solidFgAcc1" presStyleIdx="2" presStyleCnt="6"/>
      <dgm:spPr>
        <a:ln>
          <a:solidFill>
            <a:srgbClr val="0070C0"/>
          </a:solidFill>
        </a:ln>
      </dgm:spPr>
    </dgm:pt>
    <dgm:pt modelId="{5AEAA9D3-7DF4-4A85-80D1-E1A694332258}" type="pres">
      <dgm:prSet presAssocID="{B49F6CF1-0CC6-4004-AC6C-532B37124621}" presName="text_4" presStyleLbl="node1" presStyleIdx="3" presStyleCnt="6" custScaleY="119962">
        <dgm:presLayoutVars>
          <dgm:bulletEnabled val="1"/>
        </dgm:presLayoutVars>
      </dgm:prSet>
      <dgm:spPr/>
    </dgm:pt>
    <dgm:pt modelId="{62846836-30A3-4C64-9F09-6E185B606168}" type="pres">
      <dgm:prSet presAssocID="{B49F6CF1-0CC6-4004-AC6C-532B37124621}" presName="accent_4" presStyleCnt="0"/>
      <dgm:spPr/>
    </dgm:pt>
    <dgm:pt modelId="{5037EE74-43AB-46DF-97AF-E3B02C0BD185}" type="pres">
      <dgm:prSet presAssocID="{B49F6CF1-0CC6-4004-AC6C-532B37124621}" presName="accentRepeatNode" presStyleLbl="solidFgAcc1" presStyleIdx="3" presStyleCnt="6"/>
      <dgm:spPr>
        <a:ln>
          <a:solidFill>
            <a:srgbClr val="0070C0"/>
          </a:solidFill>
        </a:ln>
      </dgm:spPr>
    </dgm:pt>
    <dgm:pt modelId="{D6E0ABB1-8F1E-43E7-8F52-A04674A3A597}" type="pres">
      <dgm:prSet presAssocID="{6E93A781-ACEC-43B8-8B98-3115B335E583}" presName="text_5" presStyleLbl="node1" presStyleIdx="4" presStyleCnt="6" custScaleX="95410" custScaleY="119961">
        <dgm:presLayoutVars>
          <dgm:bulletEnabled val="1"/>
        </dgm:presLayoutVars>
      </dgm:prSet>
      <dgm:spPr/>
    </dgm:pt>
    <dgm:pt modelId="{291B3BDE-F09B-4836-B508-EAB56744FE69}" type="pres">
      <dgm:prSet presAssocID="{6E93A781-ACEC-43B8-8B98-3115B335E583}" presName="accent_5" presStyleCnt="0"/>
      <dgm:spPr/>
    </dgm:pt>
    <dgm:pt modelId="{C1EA0DCD-B58D-4802-8A0B-B38A4A33BB23}" type="pres">
      <dgm:prSet presAssocID="{6E93A781-ACEC-43B8-8B98-3115B335E583}" presName="accentRepeatNode" presStyleLbl="solidFgAcc1" presStyleIdx="4" presStyleCnt="6"/>
      <dgm:spPr>
        <a:ln>
          <a:solidFill>
            <a:srgbClr val="0070C0"/>
          </a:solidFill>
        </a:ln>
      </dgm:spPr>
    </dgm:pt>
    <dgm:pt modelId="{3B010493-6F8D-40F3-8DEF-723982CF3258}" type="pres">
      <dgm:prSet presAssocID="{90678948-7FD8-423C-91B7-986D0ACB9E58}" presName="text_6" presStyleLbl="node1" presStyleIdx="5" presStyleCnt="6">
        <dgm:presLayoutVars>
          <dgm:bulletEnabled val="1"/>
        </dgm:presLayoutVars>
      </dgm:prSet>
      <dgm:spPr/>
    </dgm:pt>
    <dgm:pt modelId="{5703EDD2-A10C-4A1F-83E7-F55A2AC6D19F}" type="pres">
      <dgm:prSet presAssocID="{90678948-7FD8-423C-91B7-986D0ACB9E58}" presName="accent_6" presStyleCnt="0"/>
      <dgm:spPr/>
    </dgm:pt>
    <dgm:pt modelId="{5B5702D8-E73D-44A0-86BE-054C12C58000}" type="pres">
      <dgm:prSet presAssocID="{90678948-7FD8-423C-91B7-986D0ACB9E58}" presName="accentRepeatNode" presStyleLbl="solidFgAcc1" presStyleIdx="5" presStyleCnt="6"/>
      <dgm:spPr/>
    </dgm:pt>
  </dgm:ptLst>
  <dgm:cxnLst>
    <dgm:cxn modelId="{F5DA4215-1C97-4290-9058-35278DB9E5CF}" type="presOf" srcId="{6FD1B766-F086-4D23-9B02-A22D5B7454E9}" destId="{2C7428B3-DB74-4653-8DFF-DFCDE6D2E442}" srcOrd="0" destOrd="0" presId="urn:microsoft.com/office/officeart/2008/layout/VerticalCurvedList"/>
    <dgm:cxn modelId="{5907C829-38CF-4DBA-8484-994F75C86240}" type="presOf" srcId="{A06EAA94-363F-4713-B6B7-077ECE237156}" destId="{2B415620-A625-4E88-BA55-4C436B17EF3F}" srcOrd="0" destOrd="0" presId="urn:microsoft.com/office/officeart/2008/layout/VerticalCurvedList"/>
    <dgm:cxn modelId="{DDABCE34-9249-4932-B69B-8F42D7F0EEC6}" srcId="{77134830-A592-4AE5-801C-8CA9C7E3C280}" destId="{90678948-7FD8-423C-91B7-986D0ACB9E58}" srcOrd="5" destOrd="0" parTransId="{A0B3E311-6A2E-43D7-80B3-8DDCBE7E908A}" sibTransId="{F2EBE79C-E6FA-4C8E-A4C2-B696EFFB00A5}"/>
    <dgm:cxn modelId="{E3B0923D-B445-4356-BD3B-302F8FC27AA3}" type="presOf" srcId="{6E93A781-ACEC-43B8-8B98-3115B335E583}" destId="{D6E0ABB1-8F1E-43E7-8F52-A04674A3A597}" srcOrd="0" destOrd="0" presId="urn:microsoft.com/office/officeart/2008/layout/VerticalCurvedList"/>
    <dgm:cxn modelId="{6DB3FB3F-63B6-4842-978D-3C5CB7E8D6FF}" type="presOf" srcId="{03996BB3-48F7-4B49-8986-ED3FA4E10126}" destId="{EC7DCB29-31FA-44E0-A421-6AB5310B1FB3}" srcOrd="0" destOrd="0" presId="urn:microsoft.com/office/officeart/2008/layout/VerticalCurvedList"/>
    <dgm:cxn modelId="{8087C173-1383-4C96-AC0A-6B08989F9E2C}" srcId="{77134830-A592-4AE5-801C-8CA9C7E3C280}" destId="{6E93A781-ACEC-43B8-8B98-3115B335E583}" srcOrd="4" destOrd="0" parTransId="{E4D9A3DE-9199-4A6E-80E7-062B6311EB35}" sibTransId="{860C9D38-10EF-4C4E-8C2B-06563472591E}"/>
    <dgm:cxn modelId="{2A78DF74-6E90-4103-9A56-F4A09793E3DF}" type="presOf" srcId="{77134830-A592-4AE5-801C-8CA9C7E3C280}" destId="{658ABC8B-2D9D-4510-B67C-D49792AFC927}" srcOrd="0" destOrd="0" presId="urn:microsoft.com/office/officeart/2008/layout/VerticalCurvedList"/>
    <dgm:cxn modelId="{48CAD87F-EE6B-456C-808E-9134D04AC78F}" srcId="{77134830-A592-4AE5-801C-8CA9C7E3C280}" destId="{A06EAA94-363F-4713-B6B7-077ECE237156}" srcOrd="0" destOrd="0" parTransId="{72611859-641A-4BD1-95B4-7E2749227BD7}" sibTransId="{03996BB3-48F7-4B49-8986-ED3FA4E10126}"/>
    <dgm:cxn modelId="{739CE988-2EEA-442C-B1DA-01E4EF8C2577}" srcId="{77134830-A592-4AE5-801C-8CA9C7E3C280}" destId="{ADD54279-5513-498B-81EB-00A27784A3FC}" srcOrd="1" destOrd="0" parTransId="{AF0A864F-ECD6-4004-BA64-2CE451154A2E}" sibTransId="{0EF0E572-21FC-4C29-AA5B-21BB26A26EF2}"/>
    <dgm:cxn modelId="{4E1DCE8C-00B0-45EA-99C5-012CAE42AC91}" type="presOf" srcId="{ADD54279-5513-498B-81EB-00A27784A3FC}" destId="{86F7C9CC-DD27-4EAD-A92E-3D0D29FBC7FB}" srcOrd="0" destOrd="0" presId="urn:microsoft.com/office/officeart/2008/layout/VerticalCurvedList"/>
    <dgm:cxn modelId="{1D7B89AA-2E16-407B-B066-7FE2672F1867}" type="presOf" srcId="{B49F6CF1-0CC6-4004-AC6C-532B37124621}" destId="{5AEAA9D3-7DF4-4A85-80D1-E1A694332258}" srcOrd="0" destOrd="0" presId="urn:microsoft.com/office/officeart/2008/layout/VerticalCurvedList"/>
    <dgm:cxn modelId="{B62609B0-4223-425D-9A2D-DE5F0E4CA4E0}" srcId="{77134830-A592-4AE5-801C-8CA9C7E3C280}" destId="{B49F6CF1-0CC6-4004-AC6C-532B37124621}" srcOrd="3" destOrd="0" parTransId="{F3230AB1-5E65-4982-84BD-11174D94987B}" sibTransId="{B71C978E-D47A-4749-A3E9-AFEEF28CF0E4}"/>
    <dgm:cxn modelId="{938CD4E5-E450-4A2F-9722-95CA7BDD0ECD}" srcId="{77134830-A592-4AE5-801C-8CA9C7E3C280}" destId="{6FD1B766-F086-4D23-9B02-A22D5B7454E9}" srcOrd="2" destOrd="0" parTransId="{1DC47571-DC51-4305-8092-0AC326588F98}" sibTransId="{90FC7358-75E6-45A7-9DCF-791FFCD3CCDC}"/>
    <dgm:cxn modelId="{E1026EF8-1ACC-4ADA-89E2-E7C6F7BCB835}" type="presOf" srcId="{90678948-7FD8-423C-91B7-986D0ACB9E58}" destId="{3B010493-6F8D-40F3-8DEF-723982CF3258}" srcOrd="0" destOrd="0" presId="urn:microsoft.com/office/officeart/2008/layout/VerticalCurvedList"/>
    <dgm:cxn modelId="{897B2EF3-AA69-44EE-8E11-28C883315E23}" type="presParOf" srcId="{658ABC8B-2D9D-4510-B67C-D49792AFC927}" destId="{E83A268F-C605-452A-BFA5-D7483E48655F}" srcOrd="0" destOrd="0" presId="urn:microsoft.com/office/officeart/2008/layout/VerticalCurvedList"/>
    <dgm:cxn modelId="{79292C25-9312-457F-B60D-312396F23A3A}" type="presParOf" srcId="{E83A268F-C605-452A-BFA5-D7483E48655F}" destId="{2C76555F-995F-4240-8099-CEAC8F46D41E}" srcOrd="0" destOrd="0" presId="urn:microsoft.com/office/officeart/2008/layout/VerticalCurvedList"/>
    <dgm:cxn modelId="{F1F40881-AE48-402E-8F97-3E914C789BFC}" type="presParOf" srcId="{2C76555F-995F-4240-8099-CEAC8F46D41E}" destId="{5F02648D-B313-44BF-B0BD-3727F8649A80}" srcOrd="0" destOrd="0" presId="urn:microsoft.com/office/officeart/2008/layout/VerticalCurvedList"/>
    <dgm:cxn modelId="{0582271D-8EDB-47A8-AB4A-459861729B50}" type="presParOf" srcId="{2C76555F-995F-4240-8099-CEAC8F46D41E}" destId="{EC7DCB29-31FA-44E0-A421-6AB5310B1FB3}" srcOrd="1" destOrd="0" presId="urn:microsoft.com/office/officeart/2008/layout/VerticalCurvedList"/>
    <dgm:cxn modelId="{34CEDDA9-83D4-494B-9C55-71CA9BA65390}" type="presParOf" srcId="{2C76555F-995F-4240-8099-CEAC8F46D41E}" destId="{AA9C68CC-FF26-4BBC-A8E7-EC10B05AAFDB}" srcOrd="2" destOrd="0" presId="urn:microsoft.com/office/officeart/2008/layout/VerticalCurvedList"/>
    <dgm:cxn modelId="{8558EAE2-084B-4360-954D-3BD6618BD7C5}" type="presParOf" srcId="{2C76555F-995F-4240-8099-CEAC8F46D41E}" destId="{206B297D-4F47-4848-B1E1-FE5703D2B717}" srcOrd="3" destOrd="0" presId="urn:microsoft.com/office/officeart/2008/layout/VerticalCurvedList"/>
    <dgm:cxn modelId="{D4C13B56-F5BC-4F1E-8744-712DAB80284B}" type="presParOf" srcId="{E83A268F-C605-452A-BFA5-D7483E48655F}" destId="{2B415620-A625-4E88-BA55-4C436B17EF3F}" srcOrd="1" destOrd="0" presId="urn:microsoft.com/office/officeart/2008/layout/VerticalCurvedList"/>
    <dgm:cxn modelId="{BBBA95E7-547D-4E89-80E5-A32EDF33CB61}" type="presParOf" srcId="{E83A268F-C605-452A-BFA5-D7483E48655F}" destId="{B6865610-0F9B-48F4-85A3-1DF6ED0C0B3D}" srcOrd="2" destOrd="0" presId="urn:microsoft.com/office/officeart/2008/layout/VerticalCurvedList"/>
    <dgm:cxn modelId="{BB8D7CC9-35C6-4363-8E0D-C933949D624C}" type="presParOf" srcId="{B6865610-0F9B-48F4-85A3-1DF6ED0C0B3D}" destId="{38AD2892-237D-45BC-9E3D-1B6463E8DADE}" srcOrd="0" destOrd="0" presId="urn:microsoft.com/office/officeart/2008/layout/VerticalCurvedList"/>
    <dgm:cxn modelId="{C6993290-1836-4258-A749-2AD9D931C430}" type="presParOf" srcId="{E83A268F-C605-452A-BFA5-D7483E48655F}" destId="{86F7C9CC-DD27-4EAD-A92E-3D0D29FBC7FB}" srcOrd="3" destOrd="0" presId="urn:microsoft.com/office/officeart/2008/layout/VerticalCurvedList"/>
    <dgm:cxn modelId="{4D38679F-10C1-4F9F-9AF8-9F9C33FD5F85}" type="presParOf" srcId="{E83A268F-C605-452A-BFA5-D7483E48655F}" destId="{6C36D969-9748-4E15-BE39-9BBC6ADA52CD}" srcOrd="4" destOrd="0" presId="urn:microsoft.com/office/officeart/2008/layout/VerticalCurvedList"/>
    <dgm:cxn modelId="{AC2293F8-AE00-4738-896A-BD2D96C058EF}" type="presParOf" srcId="{6C36D969-9748-4E15-BE39-9BBC6ADA52CD}" destId="{64B5C737-1344-4B51-AAB0-3DD77ABDBF27}" srcOrd="0" destOrd="0" presId="urn:microsoft.com/office/officeart/2008/layout/VerticalCurvedList"/>
    <dgm:cxn modelId="{E3C6A6E2-03D9-43C0-BDE5-BF86B1DCBBFA}" type="presParOf" srcId="{E83A268F-C605-452A-BFA5-D7483E48655F}" destId="{2C7428B3-DB74-4653-8DFF-DFCDE6D2E442}" srcOrd="5" destOrd="0" presId="urn:microsoft.com/office/officeart/2008/layout/VerticalCurvedList"/>
    <dgm:cxn modelId="{61A2B846-F33F-4D19-9CC2-B6A0584C8336}" type="presParOf" srcId="{E83A268F-C605-452A-BFA5-D7483E48655F}" destId="{422B6DBA-08DD-4637-A8FA-A9860DBBFB77}" srcOrd="6" destOrd="0" presId="urn:microsoft.com/office/officeart/2008/layout/VerticalCurvedList"/>
    <dgm:cxn modelId="{52397EEB-D6B1-4BAA-8570-A3CA9E93C89D}" type="presParOf" srcId="{422B6DBA-08DD-4637-A8FA-A9860DBBFB77}" destId="{9BC0BC47-D0EC-47EE-9367-567153B8A215}" srcOrd="0" destOrd="0" presId="urn:microsoft.com/office/officeart/2008/layout/VerticalCurvedList"/>
    <dgm:cxn modelId="{25FC77A9-8D30-4147-B56F-9D0F242D53A2}" type="presParOf" srcId="{E83A268F-C605-452A-BFA5-D7483E48655F}" destId="{5AEAA9D3-7DF4-4A85-80D1-E1A694332258}" srcOrd="7" destOrd="0" presId="urn:microsoft.com/office/officeart/2008/layout/VerticalCurvedList"/>
    <dgm:cxn modelId="{C1D7BD03-7F2D-47F6-A9C6-9A533EF62A02}" type="presParOf" srcId="{E83A268F-C605-452A-BFA5-D7483E48655F}" destId="{62846836-30A3-4C64-9F09-6E185B606168}" srcOrd="8" destOrd="0" presId="urn:microsoft.com/office/officeart/2008/layout/VerticalCurvedList"/>
    <dgm:cxn modelId="{9947DBC6-B956-4900-97E3-F813AC2918D7}" type="presParOf" srcId="{62846836-30A3-4C64-9F09-6E185B606168}" destId="{5037EE74-43AB-46DF-97AF-E3B02C0BD185}" srcOrd="0" destOrd="0" presId="urn:microsoft.com/office/officeart/2008/layout/VerticalCurvedList"/>
    <dgm:cxn modelId="{7F55A327-3C1E-4F7D-9CEB-EE26DB970E70}" type="presParOf" srcId="{E83A268F-C605-452A-BFA5-D7483E48655F}" destId="{D6E0ABB1-8F1E-43E7-8F52-A04674A3A597}" srcOrd="9" destOrd="0" presId="urn:microsoft.com/office/officeart/2008/layout/VerticalCurvedList"/>
    <dgm:cxn modelId="{5BDBA209-84C1-4F4C-9CA2-2765A950EDF7}" type="presParOf" srcId="{E83A268F-C605-452A-BFA5-D7483E48655F}" destId="{291B3BDE-F09B-4836-B508-EAB56744FE69}" srcOrd="10" destOrd="0" presId="urn:microsoft.com/office/officeart/2008/layout/VerticalCurvedList"/>
    <dgm:cxn modelId="{7E9A6F86-9671-454F-B665-A3189ADCB236}" type="presParOf" srcId="{291B3BDE-F09B-4836-B508-EAB56744FE69}" destId="{C1EA0DCD-B58D-4802-8A0B-B38A4A33BB23}" srcOrd="0" destOrd="0" presId="urn:microsoft.com/office/officeart/2008/layout/VerticalCurvedList"/>
    <dgm:cxn modelId="{9EB11347-67D1-4858-BC26-C49B560262E4}" type="presParOf" srcId="{E83A268F-C605-452A-BFA5-D7483E48655F}" destId="{3B010493-6F8D-40F3-8DEF-723982CF3258}" srcOrd="11" destOrd="0" presId="urn:microsoft.com/office/officeart/2008/layout/VerticalCurvedList"/>
    <dgm:cxn modelId="{1B2BEB92-65A5-40F3-A924-F211A356F948}" type="presParOf" srcId="{E83A268F-C605-452A-BFA5-D7483E48655F}" destId="{5703EDD2-A10C-4A1F-83E7-F55A2AC6D19F}" srcOrd="12" destOrd="0" presId="urn:microsoft.com/office/officeart/2008/layout/VerticalCurvedList"/>
    <dgm:cxn modelId="{E337B512-7C95-44A5-A349-1CC75E09A01C}" type="presParOf" srcId="{5703EDD2-A10C-4A1F-83E7-F55A2AC6D19F}" destId="{5B5702D8-E73D-44A0-86BE-054C12C58000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134830-A592-4AE5-801C-8CA9C7E3C280}" type="doc">
      <dgm:prSet loTypeId="urn:microsoft.com/office/officeart/2008/layout/VerticalCurvedList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A06EAA94-363F-4713-B6B7-077ECE237156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0" kern="1200" dirty="0">
              <a:solidFill>
                <a:srgbClr val="002060"/>
              </a:solidFill>
              <a:latin typeface="Arial"/>
              <a:ea typeface="Cambria Math" pitchFamily="18" charset="0"/>
              <a:cs typeface="Arial"/>
            </a:rPr>
            <a:t>мониторинг рынка труда, обеспечение его потребностей в квалификациях и профессиональном образовании: </a:t>
          </a:r>
          <a:r>
            <a:rPr lang="ru-RU" sz="2000" b="0" kern="1200" dirty="0">
              <a:solidFill>
                <a:srgbClr val="FF0000"/>
              </a:solidFill>
              <a:latin typeface="Arial"/>
              <a:ea typeface="Cambria Math" pitchFamily="18" charset="0"/>
              <a:cs typeface="Arial"/>
            </a:rPr>
            <a:t>сколько и кого учить? </a:t>
          </a:r>
        </a:p>
      </dgm:t>
    </dgm:pt>
    <dgm:pt modelId="{72611859-641A-4BD1-95B4-7E2749227BD7}" type="parTrans" cxnId="{48CAD87F-EE6B-456C-808E-9134D04AC78F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03996BB3-48F7-4B49-8986-ED3FA4E10126}" type="sibTrans" cxnId="{48CAD87F-EE6B-456C-808E-9134D04AC78F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ADD54279-5513-498B-81EB-00A27784A3FC}">
      <dgm:prSet phldrT="[Текст]" custT="1"/>
      <dgm:spPr>
        <a:solidFill>
          <a:schemeClr val="bg1"/>
        </a:solidFill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002060"/>
              </a:solidFill>
              <a:latin typeface="Arial"/>
              <a:ea typeface="Cambria Math" pitchFamily="18" charset="0"/>
              <a:cs typeface="Arial"/>
            </a:rPr>
            <a:t>разработка, актуализация и внедрение профессиональных стандартов, наименований квалификаций и требований к квалификациям: </a:t>
          </a:r>
          <a:r>
            <a:rPr lang="ru-RU" sz="2000" b="0" kern="1200" dirty="0">
              <a:solidFill>
                <a:srgbClr val="FF0000"/>
              </a:solidFill>
              <a:latin typeface="Arial"/>
              <a:ea typeface="Cambria Math" pitchFamily="18" charset="0"/>
              <a:cs typeface="Arial"/>
            </a:rPr>
            <a:t>чему учить? как управлять персоналом?</a:t>
          </a:r>
        </a:p>
      </dgm:t>
    </dgm:pt>
    <dgm:pt modelId="{AF0A864F-ECD6-4004-BA64-2CE451154A2E}" type="parTrans" cxnId="{739CE988-2EEA-442C-B1DA-01E4EF8C2577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0EF0E572-21FC-4C29-AA5B-21BB26A26EF2}" type="sibTrans" cxnId="{739CE988-2EEA-442C-B1DA-01E4EF8C2577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6FD1B766-F086-4D23-9B02-A22D5B7454E9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0" kern="1200" dirty="0">
              <a:solidFill>
                <a:srgbClr val="002060"/>
              </a:solidFill>
              <a:latin typeface="Arial"/>
              <a:ea typeface="Cambria Math" pitchFamily="18" charset="0"/>
              <a:cs typeface="Arial"/>
            </a:rPr>
            <a:t>организация независимой оценки квалификации: </a:t>
          </a:r>
          <a:r>
            <a:rPr lang="ru-RU" sz="2000" b="0" kern="1200" dirty="0">
              <a:solidFill>
                <a:srgbClr val="FF0000"/>
              </a:solidFill>
              <a:latin typeface="Arial"/>
              <a:ea typeface="Cambria Math" pitchFamily="18" charset="0"/>
              <a:cs typeface="Arial"/>
            </a:rPr>
            <a:t>как объективно оценить результат (квалификацию), подобрать и отобрать кадры, определить необходимость обучения (повышения квалификации)</a:t>
          </a:r>
          <a:r>
            <a:rPr lang="en-US" sz="2000" b="0" kern="1200" dirty="0">
              <a:solidFill>
                <a:srgbClr val="FF0000"/>
              </a:solidFill>
              <a:latin typeface="Arial"/>
              <a:ea typeface="Cambria Math" pitchFamily="18" charset="0"/>
              <a:cs typeface="Arial"/>
            </a:rPr>
            <a:t> </a:t>
          </a:r>
          <a:r>
            <a:rPr lang="ru-RU" sz="2000" b="0" kern="1200" dirty="0">
              <a:solidFill>
                <a:srgbClr val="FF0000"/>
              </a:solidFill>
              <a:latin typeface="Arial"/>
              <a:ea typeface="Cambria Math" pitchFamily="18" charset="0"/>
              <a:cs typeface="Arial"/>
            </a:rPr>
            <a:t>персонала?</a:t>
          </a:r>
        </a:p>
      </dgm:t>
    </dgm:pt>
    <dgm:pt modelId="{1DC47571-DC51-4305-8092-0AC326588F98}" type="parTrans" cxnId="{938CD4E5-E450-4A2F-9722-95CA7BDD0ECD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90FC7358-75E6-45A7-9DCF-791FFCD3CCDC}" type="sibTrans" cxnId="{938CD4E5-E450-4A2F-9722-95CA7BDD0ECD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B49F6CF1-0CC6-4004-AC6C-532B37124621}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0" kern="1200" dirty="0">
              <a:solidFill>
                <a:srgbClr val="002060"/>
              </a:solidFill>
              <a:latin typeface="Arial"/>
              <a:ea typeface="Cambria Math" pitchFamily="18" charset="0"/>
              <a:cs typeface="Arial"/>
            </a:rPr>
            <a:t>проведение экспертизы ФГОС, профессиональных образовательных программ: </a:t>
          </a:r>
        </a:p>
        <a:p>
          <a:pPr>
            <a:spcAft>
              <a:spcPct val="35000"/>
            </a:spcAft>
          </a:pPr>
          <a:r>
            <a:rPr lang="ru-RU" sz="2000" b="0" kern="1200" dirty="0">
              <a:solidFill>
                <a:srgbClr val="FF0000"/>
              </a:solidFill>
              <a:latin typeface="Arial"/>
              <a:ea typeface="Cambria Math" pitchFamily="18" charset="0"/>
              <a:cs typeface="Arial"/>
            </a:rPr>
            <a:t>какие инструменты обеспечивают результат?</a:t>
          </a:r>
        </a:p>
      </dgm:t>
    </dgm:pt>
    <dgm:pt modelId="{F3230AB1-5E65-4982-84BD-11174D94987B}" type="parTrans" cxnId="{B62609B0-4223-425D-9A2D-DE5F0E4CA4E0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B71C978E-D47A-4749-A3E9-AFEEF28CF0E4}" type="sibTrans" cxnId="{B62609B0-4223-425D-9A2D-DE5F0E4CA4E0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6E93A781-ACEC-43B8-8B98-3115B335E583}">
      <dgm:prSet custT="1"/>
      <dgm:spPr>
        <a:solidFill>
          <a:schemeClr val="bg1"/>
        </a:solidFill>
      </dgm:spPr>
      <dgm:t>
        <a:bodyPr/>
        <a:lstStyle/>
        <a:p>
          <a:r>
            <a:rPr lang="ru-RU" sz="2000" b="0" kern="1200" dirty="0">
              <a:solidFill>
                <a:srgbClr val="002060"/>
              </a:solidFill>
              <a:latin typeface="Arial"/>
              <a:ea typeface="Cambria Math" pitchFamily="18" charset="0"/>
              <a:cs typeface="Arial"/>
            </a:rPr>
            <a:t>организация профессионально-общественной аккредитации профессиональных образовательных программ: </a:t>
          </a:r>
          <a:r>
            <a:rPr lang="ru-RU" sz="2000" b="0" kern="1200" dirty="0">
              <a:solidFill>
                <a:srgbClr val="FF0000"/>
              </a:solidFill>
              <a:latin typeface="Arial"/>
              <a:ea typeface="Cambria Math" pitchFamily="18" charset="0"/>
              <a:cs typeface="Arial"/>
            </a:rPr>
            <a:t>какие инструменты обеспечивают результат?</a:t>
          </a:r>
        </a:p>
      </dgm:t>
    </dgm:pt>
    <dgm:pt modelId="{E4D9A3DE-9199-4A6E-80E7-062B6311EB35}" type="parTrans" cxnId="{8087C173-1383-4C96-AC0A-6B08989F9E2C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860C9D38-10EF-4C4E-8C2B-06563472591E}" type="sibTrans" cxnId="{8087C173-1383-4C96-AC0A-6B08989F9E2C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658ABC8B-2D9D-4510-B67C-D49792AFC927}" type="pres">
      <dgm:prSet presAssocID="{77134830-A592-4AE5-801C-8CA9C7E3C280}" presName="Name0" presStyleCnt="0">
        <dgm:presLayoutVars>
          <dgm:chMax val="7"/>
          <dgm:chPref val="7"/>
          <dgm:dir/>
        </dgm:presLayoutVars>
      </dgm:prSet>
      <dgm:spPr/>
    </dgm:pt>
    <dgm:pt modelId="{E83A268F-C605-452A-BFA5-D7483E48655F}" type="pres">
      <dgm:prSet presAssocID="{77134830-A592-4AE5-801C-8CA9C7E3C280}" presName="Name1" presStyleCnt="0"/>
      <dgm:spPr/>
    </dgm:pt>
    <dgm:pt modelId="{2C76555F-995F-4240-8099-CEAC8F46D41E}" type="pres">
      <dgm:prSet presAssocID="{77134830-A592-4AE5-801C-8CA9C7E3C280}" presName="cycle" presStyleCnt="0"/>
      <dgm:spPr/>
    </dgm:pt>
    <dgm:pt modelId="{5F02648D-B313-44BF-B0BD-3727F8649A80}" type="pres">
      <dgm:prSet presAssocID="{77134830-A592-4AE5-801C-8CA9C7E3C280}" presName="srcNode" presStyleLbl="node1" presStyleIdx="0" presStyleCnt="5"/>
      <dgm:spPr/>
    </dgm:pt>
    <dgm:pt modelId="{EC7DCB29-31FA-44E0-A421-6AB5310B1FB3}" type="pres">
      <dgm:prSet presAssocID="{77134830-A592-4AE5-801C-8CA9C7E3C280}" presName="conn" presStyleLbl="parChTrans1D2" presStyleIdx="0" presStyleCnt="1"/>
      <dgm:spPr/>
    </dgm:pt>
    <dgm:pt modelId="{AA9C68CC-FF26-4BBC-A8E7-EC10B05AAFDB}" type="pres">
      <dgm:prSet presAssocID="{77134830-A592-4AE5-801C-8CA9C7E3C280}" presName="extraNode" presStyleLbl="node1" presStyleIdx="0" presStyleCnt="5"/>
      <dgm:spPr/>
    </dgm:pt>
    <dgm:pt modelId="{206B297D-4F47-4848-B1E1-FE5703D2B717}" type="pres">
      <dgm:prSet presAssocID="{77134830-A592-4AE5-801C-8CA9C7E3C280}" presName="dstNode" presStyleLbl="node1" presStyleIdx="0" presStyleCnt="5"/>
      <dgm:spPr/>
    </dgm:pt>
    <dgm:pt modelId="{2B415620-A625-4E88-BA55-4C436B17EF3F}" type="pres">
      <dgm:prSet presAssocID="{A06EAA94-363F-4713-B6B7-077ECE237156}" presName="text_1" presStyleLbl="node1" presStyleIdx="0" presStyleCnt="5" custScaleY="119961" custLinFactNeighborX="793" custLinFactNeighborY="0">
        <dgm:presLayoutVars>
          <dgm:bulletEnabled val="1"/>
        </dgm:presLayoutVars>
      </dgm:prSet>
      <dgm:spPr/>
    </dgm:pt>
    <dgm:pt modelId="{B6865610-0F9B-48F4-85A3-1DF6ED0C0B3D}" type="pres">
      <dgm:prSet presAssocID="{A06EAA94-363F-4713-B6B7-077ECE237156}" presName="accent_1" presStyleCnt="0"/>
      <dgm:spPr/>
    </dgm:pt>
    <dgm:pt modelId="{38AD2892-237D-45BC-9E3D-1B6463E8DADE}" type="pres">
      <dgm:prSet presAssocID="{A06EAA94-363F-4713-B6B7-077ECE237156}" presName="accentRepeatNode" presStyleLbl="solidFgAcc1" presStyleIdx="0" presStyleCnt="5"/>
      <dgm:spPr>
        <a:ln>
          <a:solidFill>
            <a:srgbClr val="0070C0"/>
          </a:solidFill>
        </a:ln>
      </dgm:spPr>
    </dgm:pt>
    <dgm:pt modelId="{86F7C9CC-DD27-4EAD-A92E-3D0D29FBC7FB}" type="pres">
      <dgm:prSet presAssocID="{ADD54279-5513-498B-81EB-00A27784A3FC}" presName="text_2" presStyleLbl="node1" presStyleIdx="1" presStyleCnt="5" custScaleY="119962">
        <dgm:presLayoutVars>
          <dgm:bulletEnabled val="1"/>
        </dgm:presLayoutVars>
      </dgm:prSet>
      <dgm:spPr/>
    </dgm:pt>
    <dgm:pt modelId="{6C36D969-9748-4E15-BE39-9BBC6ADA52CD}" type="pres">
      <dgm:prSet presAssocID="{ADD54279-5513-498B-81EB-00A27784A3FC}" presName="accent_2" presStyleCnt="0"/>
      <dgm:spPr/>
    </dgm:pt>
    <dgm:pt modelId="{64B5C737-1344-4B51-AAB0-3DD77ABDBF27}" type="pres">
      <dgm:prSet presAssocID="{ADD54279-5513-498B-81EB-00A27784A3FC}" presName="accentRepeatNode" presStyleLbl="solidFgAcc1" presStyleIdx="1" presStyleCnt="5"/>
      <dgm:spPr>
        <a:ln>
          <a:solidFill>
            <a:srgbClr val="0070C0"/>
          </a:solidFill>
        </a:ln>
      </dgm:spPr>
    </dgm:pt>
    <dgm:pt modelId="{2C7428B3-DB74-4653-8DFF-DFCDE6D2E442}" type="pres">
      <dgm:prSet presAssocID="{6FD1B766-F086-4D23-9B02-A22D5B7454E9}" presName="text_3" presStyleLbl="node1" presStyleIdx="2" presStyleCnt="5" custScaleY="119962" custLinFactY="110632" custLinFactNeighborX="-3094" custLinFactNeighborY="200000">
        <dgm:presLayoutVars>
          <dgm:bulletEnabled val="1"/>
        </dgm:presLayoutVars>
      </dgm:prSet>
      <dgm:spPr/>
    </dgm:pt>
    <dgm:pt modelId="{422B6DBA-08DD-4637-A8FA-A9860DBBFB77}" type="pres">
      <dgm:prSet presAssocID="{6FD1B766-F086-4D23-9B02-A22D5B7454E9}" presName="accent_3" presStyleCnt="0"/>
      <dgm:spPr/>
    </dgm:pt>
    <dgm:pt modelId="{9BC0BC47-D0EC-47EE-9367-567153B8A215}" type="pres">
      <dgm:prSet presAssocID="{6FD1B766-F086-4D23-9B02-A22D5B7454E9}" presName="accentRepeatNode" presStyleLbl="solidFgAcc1" presStyleIdx="2" presStyleCnt="5" custLinFactNeighborX="-1864" custLinFactNeighborY="-1599"/>
      <dgm:spPr>
        <a:ln>
          <a:solidFill>
            <a:srgbClr val="0070C0"/>
          </a:solidFill>
        </a:ln>
      </dgm:spPr>
    </dgm:pt>
    <dgm:pt modelId="{5AEAA9D3-7DF4-4A85-80D1-E1A694332258}" type="pres">
      <dgm:prSet presAssocID="{B49F6CF1-0CC6-4004-AC6C-532B37124621}" presName="text_4" presStyleLbl="node1" presStyleIdx="3" presStyleCnt="5" custScaleX="92675" custScaleY="119962" custLinFactY="-58242" custLinFactNeighborX="2640" custLinFactNeighborY="-100000">
        <dgm:presLayoutVars>
          <dgm:bulletEnabled val="1"/>
        </dgm:presLayoutVars>
      </dgm:prSet>
      <dgm:spPr/>
    </dgm:pt>
    <dgm:pt modelId="{62846836-30A3-4C64-9F09-6E185B606168}" type="pres">
      <dgm:prSet presAssocID="{B49F6CF1-0CC6-4004-AC6C-532B37124621}" presName="accent_4" presStyleCnt="0"/>
      <dgm:spPr/>
    </dgm:pt>
    <dgm:pt modelId="{5037EE74-43AB-46DF-97AF-E3B02C0BD185}" type="pres">
      <dgm:prSet presAssocID="{B49F6CF1-0CC6-4004-AC6C-532B37124621}" presName="accentRepeatNode" presStyleLbl="solidFgAcc1" presStyleIdx="3" presStyleCnt="5"/>
      <dgm:spPr>
        <a:ln>
          <a:solidFill>
            <a:srgbClr val="0070C0"/>
          </a:solidFill>
        </a:ln>
      </dgm:spPr>
    </dgm:pt>
    <dgm:pt modelId="{D6E0ABB1-8F1E-43E7-8F52-A04674A3A597}" type="pres">
      <dgm:prSet presAssocID="{6E93A781-ACEC-43B8-8B98-3115B335E583}" presName="text_5" presStyleLbl="node1" presStyleIdx="4" presStyleCnt="5" custScaleX="89614" custScaleY="119961" custLinFactY="-57442" custLinFactNeighborX="4679" custLinFactNeighborY="-100000">
        <dgm:presLayoutVars>
          <dgm:bulletEnabled val="1"/>
        </dgm:presLayoutVars>
      </dgm:prSet>
      <dgm:spPr/>
    </dgm:pt>
    <dgm:pt modelId="{291B3BDE-F09B-4836-B508-EAB56744FE69}" type="pres">
      <dgm:prSet presAssocID="{6E93A781-ACEC-43B8-8B98-3115B335E583}" presName="accent_5" presStyleCnt="0"/>
      <dgm:spPr/>
    </dgm:pt>
    <dgm:pt modelId="{C1EA0DCD-B58D-4802-8A0B-B38A4A33BB23}" type="pres">
      <dgm:prSet presAssocID="{6E93A781-ACEC-43B8-8B98-3115B335E583}" presName="accentRepeatNode" presStyleLbl="solidFgAcc1" presStyleIdx="4" presStyleCnt="5"/>
      <dgm:spPr>
        <a:ln>
          <a:solidFill>
            <a:srgbClr val="0070C0"/>
          </a:solidFill>
        </a:ln>
      </dgm:spPr>
    </dgm:pt>
  </dgm:ptLst>
  <dgm:cxnLst>
    <dgm:cxn modelId="{F5DA4215-1C97-4290-9058-35278DB9E5CF}" type="presOf" srcId="{6FD1B766-F086-4D23-9B02-A22D5B7454E9}" destId="{2C7428B3-DB74-4653-8DFF-DFCDE6D2E442}" srcOrd="0" destOrd="0" presId="urn:microsoft.com/office/officeart/2008/layout/VerticalCurvedList"/>
    <dgm:cxn modelId="{5907C829-38CF-4DBA-8484-994F75C86240}" type="presOf" srcId="{A06EAA94-363F-4713-B6B7-077ECE237156}" destId="{2B415620-A625-4E88-BA55-4C436B17EF3F}" srcOrd="0" destOrd="0" presId="urn:microsoft.com/office/officeart/2008/layout/VerticalCurvedList"/>
    <dgm:cxn modelId="{E3B0923D-B445-4356-BD3B-302F8FC27AA3}" type="presOf" srcId="{6E93A781-ACEC-43B8-8B98-3115B335E583}" destId="{D6E0ABB1-8F1E-43E7-8F52-A04674A3A597}" srcOrd="0" destOrd="0" presId="urn:microsoft.com/office/officeart/2008/layout/VerticalCurvedList"/>
    <dgm:cxn modelId="{6DB3FB3F-63B6-4842-978D-3C5CB7E8D6FF}" type="presOf" srcId="{03996BB3-48F7-4B49-8986-ED3FA4E10126}" destId="{EC7DCB29-31FA-44E0-A421-6AB5310B1FB3}" srcOrd="0" destOrd="0" presId="urn:microsoft.com/office/officeart/2008/layout/VerticalCurvedList"/>
    <dgm:cxn modelId="{8087C173-1383-4C96-AC0A-6B08989F9E2C}" srcId="{77134830-A592-4AE5-801C-8CA9C7E3C280}" destId="{6E93A781-ACEC-43B8-8B98-3115B335E583}" srcOrd="4" destOrd="0" parTransId="{E4D9A3DE-9199-4A6E-80E7-062B6311EB35}" sibTransId="{860C9D38-10EF-4C4E-8C2B-06563472591E}"/>
    <dgm:cxn modelId="{2A78DF74-6E90-4103-9A56-F4A09793E3DF}" type="presOf" srcId="{77134830-A592-4AE5-801C-8CA9C7E3C280}" destId="{658ABC8B-2D9D-4510-B67C-D49792AFC927}" srcOrd="0" destOrd="0" presId="urn:microsoft.com/office/officeart/2008/layout/VerticalCurvedList"/>
    <dgm:cxn modelId="{48CAD87F-EE6B-456C-808E-9134D04AC78F}" srcId="{77134830-A592-4AE5-801C-8CA9C7E3C280}" destId="{A06EAA94-363F-4713-B6B7-077ECE237156}" srcOrd="0" destOrd="0" parTransId="{72611859-641A-4BD1-95B4-7E2749227BD7}" sibTransId="{03996BB3-48F7-4B49-8986-ED3FA4E10126}"/>
    <dgm:cxn modelId="{739CE988-2EEA-442C-B1DA-01E4EF8C2577}" srcId="{77134830-A592-4AE5-801C-8CA9C7E3C280}" destId="{ADD54279-5513-498B-81EB-00A27784A3FC}" srcOrd="1" destOrd="0" parTransId="{AF0A864F-ECD6-4004-BA64-2CE451154A2E}" sibTransId="{0EF0E572-21FC-4C29-AA5B-21BB26A26EF2}"/>
    <dgm:cxn modelId="{4E1DCE8C-00B0-45EA-99C5-012CAE42AC91}" type="presOf" srcId="{ADD54279-5513-498B-81EB-00A27784A3FC}" destId="{86F7C9CC-DD27-4EAD-A92E-3D0D29FBC7FB}" srcOrd="0" destOrd="0" presId="urn:microsoft.com/office/officeart/2008/layout/VerticalCurvedList"/>
    <dgm:cxn modelId="{1D7B89AA-2E16-407B-B066-7FE2672F1867}" type="presOf" srcId="{B49F6CF1-0CC6-4004-AC6C-532B37124621}" destId="{5AEAA9D3-7DF4-4A85-80D1-E1A694332258}" srcOrd="0" destOrd="0" presId="urn:microsoft.com/office/officeart/2008/layout/VerticalCurvedList"/>
    <dgm:cxn modelId="{B62609B0-4223-425D-9A2D-DE5F0E4CA4E0}" srcId="{77134830-A592-4AE5-801C-8CA9C7E3C280}" destId="{B49F6CF1-0CC6-4004-AC6C-532B37124621}" srcOrd="3" destOrd="0" parTransId="{F3230AB1-5E65-4982-84BD-11174D94987B}" sibTransId="{B71C978E-D47A-4749-A3E9-AFEEF28CF0E4}"/>
    <dgm:cxn modelId="{938CD4E5-E450-4A2F-9722-95CA7BDD0ECD}" srcId="{77134830-A592-4AE5-801C-8CA9C7E3C280}" destId="{6FD1B766-F086-4D23-9B02-A22D5B7454E9}" srcOrd="2" destOrd="0" parTransId="{1DC47571-DC51-4305-8092-0AC326588F98}" sibTransId="{90FC7358-75E6-45A7-9DCF-791FFCD3CCDC}"/>
    <dgm:cxn modelId="{897B2EF3-AA69-44EE-8E11-28C883315E23}" type="presParOf" srcId="{658ABC8B-2D9D-4510-B67C-D49792AFC927}" destId="{E83A268F-C605-452A-BFA5-D7483E48655F}" srcOrd="0" destOrd="0" presId="urn:microsoft.com/office/officeart/2008/layout/VerticalCurvedList"/>
    <dgm:cxn modelId="{79292C25-9312-457F-B60D-312396F23A3A}" type="presParOf" srcId="{E83A268F-C605-452A-BFA5-D7483E48655F}" destId="{2C76555F-995F-4240-8099-CEAC8F46D41E}" srcOrd="0" destOrd="0" presId="urn:microsoft.com/office/officeart/2008/layout/VerticalCurvedList"/>
    <dgm:cxn modelId="{F1F40881-AE48-402E-8F97-3E914C789BFC}" type="presParOf" srcId="{2C76555F-995F-4240-8099-CEAC8F46D41E}" destId="{5F02648D-B313-44BF-B0BD-3727F8649A80}" srcOrd="0" destOrd="0" presId="urn:microsoft.com/office/officeart/2008/layout/VerticalCurvedList"/>
    <dgm:cxn modelId="{0582271D-8EDB-47A8-AB4A-459861729B50}" type="presParOf" srcId="{2C76555F-995F-4240-8099-CEAC8F46D41E}" destId="{EC7DCB29-31FA-44E0-A421-6AB5310B1FB3}" srcOrd="1" destOrd="0" presId="urn:microsoft.com/office/officeart/2008/layout/VerticalCurvedList"/>
    <dgm:cxn modelId="{34CEDDA9-83D4-494B-9C55-71CA9BA65390}" type="presParOf" srcId="{2C76555F-995F-4240-8099-CEAC8F46D41E}" destId="{AA9C68CC-FF26-4BBC-A8E7-EC10B05AAFDB}" srcOrd="2" destOrd="0" presId="urn:microsoft.com/office/officeart/2008/layout/VerticalCurvedList"/>
    <dgm:cxn modelId="{8558EAE2-084B-4360-954D-3BD6618BD7C5}" type="presParOf" srcId="{2C76555F-995F-4240-8099-CEAC8F46D41E}" destId="{206B297D-4F47-4848-B1E1-FE5703D2B717}" srcOrd="3" destOrd="0" presId="urn:microsoft.com/office/officeart/2008/layout/VerticalCurvedList"/>
    <dgm:cxn modelId="{D4C13B56-F5BC-4F1E-8744-712DAB80284B}" type="presParOf" srcId="{E83A268F-C605-452A-BFA5-D7483E48655F}" destId="{2B415620-A625-4E88-BA55-4C436B17EF3F}" srcOrd="1" destOrd="0" presId="urn:microsoft.com/office/officeart/2008/layout/VerticalCurvedList"/>
    <dgm:cxn modelId="{BBBA95E7-547D-4E89-80E5-A32EDF33CB61}" type="presParOf" srcId="{E83A268F-C605-452A-BFA5-D7483E48655F}" destId="{B6865610-0F9B-48F4-85A3-1DF6ED0C0B3D}" srcOrd="2" destOrd="0" presId="urn:microsoft.com/office/officeart/2008/layout/VerticalCurvedList"/>
    <dgm:cxn modelId="{BB8D7CC9-35C6-4363-8E0D-C933949D624C}" type="presParOf" srcId="{B6865610-0F9B-48F4-85A3-1DF6ED0C0B3D}" destId="{38AD2892-237D-45BC-9E3D-1B6463E8DADE}" srcOrd="0" destOrd="0" presId="urn:microsoft.com/office/officeart/2008/layout/VerticalCurvedList"/>
    <dgm:cxn modelId="{C6993290-1836-4258-A749-2AD9D931C430}" type="presParOf" srcId="{E83A268F-C605-452A-BFA5-D7483E48655F}" destId="{86F7C9CC-DD27-4EAD-A92E-3D0D29FBC7FB}" srcOrd="3" destOrd="0" presId="urn:microsoft.com/office/officeart/2008/layout/VerticalCurvedList"/>
    <dgm:cxn modelId="{4D38679F-10C1-4F9F-9AF8-9F9C33FD5F85}" type="presParOf" srcId="{E83A268F-C605-452A-BFA5-D7483E48655F}" destId="{6C36D969-9748-4E15-BE39-9BBC6ADA52CD}" srcOrd="4" destOrd="0" presId="urn:microsoft.com/office/officeart/2008/layout/VerticalCurvedList"/>
    <dgm:cxn modelId="{AC2293F8-AE00-4738-896A-BD2D96C058EF}" type="presParOf" srcId="{6C36D969-9748-4E15-BE39-9BBC6ADA52CD}" destId="{64B5C737-1344-4B51-AAB0-3DD77ABDBF27}" srcOrd="0" destOrd="0" presId="urn:microsoft.com/office/officeart/2008/layout/VerticalCurvedList"/>
    <dgm:cxn modelId="{E3C6A6E2-03D9-43C0-BDE5-BF86B1DCBBFA}" type="presParOf" srcId="{E83A268F-C605-452A-BFA5-D7483E48655F}" destId="{2C7428B3-DB74-4653-8DFF-DFCDE6D2E442}" srcOrd="5" destOrd="0" presId="urn:microsoft.com/office/officeart/2008/layout/VerticalCurvedList"/>
    <dgm:cxn modelId="{61A2B846-F33F-4D19-9CC2-B6A0584C8336}" type="presParOf" srcId="{E83A268F-C605-452A-BFA5-D7483E48655F}" destId="{422B6DBA-08DD-4637-A8FA-A9860DBBFB77}" srcOrd="6" destOrd="0" presId="urn:microsoft.com/office/officeart/2008/layout/VerticalCurvedList"/>
    <dgm:cxn modelId="{52397EEB-D6B1-4BAA-8570-A3CA9E93C89D}" type="presParOf" srcId="{422B6DBA-08DD-4637-A8FA-A9860DBBFB77}" destId="{9BC0BC47-D0EC-47EE-9367-567153B8A215}" srcOrd="0" destOrd="0" presId="urn:microsoft.com/office/officeart/2008/layout/VerticalCurvedList"/>
    <dgm:cxn modelId="{25FC77A9-8D30-4147-B56F-9D0F242D53A2}" type="presParOf" srcId="{E83A268F-C605-452A-BFA5-D7483E48655F}" destId="{5AEAA9D3-7DF4-4A85-80D1-E1A694332258}" srcOrd="7" destOrd="0" presId="urn:microsoft.com/office/officeart/2008/layout/VerticalCurvedList"/>
    <dgm:cxn modelId="{C1D7BD03-7F2D-47F6-A9C6-9A533EF62A02}" type="presParOf" srcId="{E83A268F-C605-452A-BFA5-D7483E48655F}" destId="{62846836-30A3-4C64-9F09-6E185B606168}" srcOrd="8" destOrd="0" presId="urn:microsoft.com/office/officeart/2008/layout/VerticalCurvedList"/>
    <dgm:cxn modelId="{9947DBC6-B956-4900-97E3-F813AC2918D7}" type="presParOf" srcId="{62846836-30A3-4C64-9F09-6E185B606168}" destId="{5037EE74-43AB-46DF-97AF-E3B02C0BD185}" srcOrd="0" destOrd="0" presId="urn:microsoft.com/office/officeart/2008/layout/VerticalCurvedList"/>
    <dgm:cxn modelId="{7F55A327-3C1E-4F7D-9CEB-EE26DB970E70}" type="presParOf" srcId="{E83A268F-C605-452A-BFA5-D7483E48655F}" destId="{D6E0ABB1-8F1E-43E7-8F52-A04674A3A597}" srcOrd="9" destOrd="0" presId="urn:microsoft.com/office/officeart/2008/layout/VerticalCurvedList"/>
    <dgm:cxn modelId="{5BDBA209-84C1-4F4C-9CA2-2765A950EDF7}" type="presParOf" srcId="{E83A268F-C605-452A-BFA5-D7483E48655F}" destId="{291B3BDE-F09B-4836-B508-EAB56744FE69}" srcOrd="10" destOrd="0" presId="urn:microsoft.com/office/officeart/2008/layout/VerticalCurvedList"/>
    <dgm:cxn modelId="{7E9A6F86-9671-454F-B665-A3189ADCB236}" type="presParOf" srcId="{291B3BDE-F09B-4836-B508-EAB56744FE69}" destId="{C1EA0DCD-B58D-4802-8A0B-B38A4A33BB23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1D6C46-F2F9-4512-9822-5D1C7B7B8B6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108CC7-0BE0-441F-8C4E-582B9C012624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400" b="1" dirty="0">
              <a:latin typeface="Cambria Math" pitchFamily="18" charset="0"/>
              <a:ea typeface="Cambria Math" pitchFamily="18" charset="0"/>
            </a:rPr>
            <a:t>СОВЕТЫ ПО ПРОФЕССИО-НАЛЬНЫМ КВАЛИФИКАЦИЯМ</a:t>
          </a:r>
        </a:p>
      </dgm:t>
    </dgm:pt>
    <dgm:pt modelId="{7DFBF993-02B5-4AA0-A9EF-9E609FEB57C0}" type="parTrans" cxnId="{382B8DF8-1E74-45D6-BB51-1F81B02DF6E8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82AC5ADE-7965-434A-8DD4-45CDC04BF487}" type="sibTrans" cxnId="{382B8DF8-1E74-45D6-BB51-1F81B02DF6E8}">
      <dgm:prSet/>
      <dgm:spPr>
        <a:solidFill>
          <a:srgbClr val="0070C0"/>
        </a:solidFill>
      </dgm:spPr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10788FAC-5F36-4A03-B974-65B034C2CC76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400" b="1" dirty="0">
              <a:latin typeface="Cambria Math" pitchFamily="18" charset="0"/>
              <a:ea typeface="Cambria Math" pitchFamily="18" charset="0"/>
            </a:rPr>
            <a:t>ОТДЕЛЬНЫЕ КРУПНЫЕ КОМПАНИИ, ГОСКОРПОРАЦИИ</a:t>
          </a:r>
        </a:p>
      </dgm:t>
    </dgm:pt>
    <dgm:pt modelId="{67A8CC6D-61B3-4C85-A6EB-D1B5BD57092D}" type="parTrans" cxnId="{C01124F7-BE93-4552-82B6-777AE1EE4CFD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206D9F2B-81B2-4B1D-8454-E6F2CC4933B7}" type="sibTrans" cxnId="{C01124F7-BE93-4552-82B6-777AE1EE4CFD}">
      <dgm:prSet/>
      <dgm:spPr>
        <a:solidFill>
          <a:srgbClr val="0070C0"/>
        </a:solidFill>
      </dgm:spPr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0F4AB241-B728-4393-A2F4-708AAC2F28A1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400" b="1" dirty="0">
              <a:latin typeface="Cambria Math" pitchFamily="18" charset="0"/>
              <a:ea typeface="Cambria Math" pitchFamily="18" charset="0"/>
            </a:rPr>
            <a:t>ФЕДЕРАЛЬНЫЕ МЕТОДИЧЕСКИЕ ОБЪЕДИНЕНИЯ СПО</a:t>
          </a:r>
        </a:p>
      </dgm:t>
    </dgm:pt>
    <dgm:pt modelId="{0C58E579-AEBB-4E97-8371-4CB699F9565E}" type="parTrans" cxnId="{09FAB094-F7B4-42CA-B8D8-84EFE261C8F4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CB8203D0-FBBF-4BCD-ABF8-3315BC3C8A4B}" type="sibTrans" cxnId="{09FAB094-F7B4-42CA-B8D8-84EFE261C8F4}">
      <dgm:prSet/>
      <dgm:spPr>
        <a:solidFill>
          <a:srgbClr val="0070C0"/>
        </a:solidFill>
      </dgm:spPr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16B21A6A-FC1D-4FC9-BE8B-8C2B419FD3AE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400" b="1" dirty="0">
              <a:latin typeface="Cambria Math" pitchFamily="18" charset="0"/>
              <a:ea typeface="Cambria Math" pitchFamily="18" charset="0"/>
            </a:rPr>
            <a:t> РЕГИОНАЛЬНЫЕ ОРГАНЫ ГОСУДАРСТВЕННОЙ ВЛАСТИ, РМЦ</a:t>
          </a:r>
        </a:p>
      </dgm:t>
    </dgm:pt>
    <dgm:pt modelId="{1B3E04D5-ECA0-438B-B94F-88889355EC00}" type="parTrans" cxnId="{35D92B37-7D5B-465A-9178-7A10163A2082}">
      <dgm:prSet/>
      <dgm:spPr/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097F240D-0B23-4819-8E74-7F70487A5342}" type="sibTrans" cxnId="{35D92B37-7D5B-465A-9178-7A10163A2082}">
      <dgm:prSet/>
      <dgm:spPr>
        <a:solidFill>
          <a:srgbClr val="0070C0"/>
        </a:solidFill>
      </dgm:spPr>
      <dgm:t>
        <a:bodyPr/>
        <a:lstStyle/>
        <a:p>
          <a:endParaRPr lang="ru-RU" b="1">
            <a:latin typeface="Cambria Math" pitchFamily="18" charset="0"/>
            <a:ea typeface="Cambria Math" pitchFamily="18" charset="0"/>
          </a:endParaRPr>
        </a:p>
      </dgm:t>
    </dgm:pt>
    <dgm:pt modelId="{C6D6BB08-9BE1-4ED0-A8AA-6844306898A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400" b="1" dirty="0">
              <a:latin typeface="Cambria Math" pitchFamily="18" charset="0"/>
              <a:ea typeface="Cambria Math" pitchFamily="18" charset="0"/>
            </a:rPr>
            <a:t>ФЕДЕРАЛЬНЫЕ ВЕДОМСТВА</a:t>
          </a:r>
        </a:p>
      </dgm:t>
    </dgm:pt>
    <dgm:pt modelId="{2EF9A57F-CAB9-45B6-85D9-BD8566C18D12}" type="parTrans" cxnId="{D58A5466-6A3B-446B-ACF1-B1E93756C34A}">
      <dgm:prSet/>
      <dgm:spPr/>
      <dgm:t>
        <a:bodyPr/>
        <a:lstStyle/>
        <a:p>
          <a:endParaRPr lang="ru-RU"/>
        </a:p>
      </dgm:t>
    </dgm:pt>
    <dgm:pt modelId="{2C3FD366-CC50-4BA8-8CB6-B1DF0631FB82}" type="sibTrans" cxnId="{D58A5466-6A3B-446B-ACF1-B1E93756C34A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41167864-27A4-49D0-8F36-F9FC389CC1DA}" type="pres">
      <dgm:prSet presAssocID="{8A1D6C46-F2F9-4512-9822-5D1C7B7B8B67}" presName="cycle" presStyleCnt="0">
        <dgm:presLayoutVars>
          <dgm:dir/>
          <dgm:resizeHandles val="exact"/>
        </dgm:presLayoutVars>
      </dgm:prSet>
      <dgm:spPr/>
    </dgm:pt>
    <dgm:pt modelId="{772302E2-B3D3-4E46-AD91-4B2C70DE0078}" type="pres">
      <dgm:prSet presAssocID="{EF108CC7-0BE0-441F-8C4E-582B9C012624}" presName="node" presStyleLbl="node1" presStyleIdx="0" presStyleCnt="5" custScaleX="166069" custRadScaleRad="103387">
        <dgm:presLayoutVars>
          <dgm:bulletEnabled val="1"/>
        </dgm:presLayoutVars>
      </dgm:prSet>
      <dgm:spPr/>
    </dgm:pt>
    <dgm:pt modelId="{E764593B-9FB8-48E3-9EA5-D9746B0FEDBC}" type="pres">
      <dgm:prSet presAssocID="{82AC5ADE-7965-434A-8DD4-45CDC04BF487}" presName="sibTrans" presStyleLbl="sibTrans2D1" presStyleIdx="0" presStyleCnt="5" custScaleX="137432"/>
      <dgm:spPr/>
    </dgm:pt>
    <dgm:pt modelId="{26EDA811-071B-4A97-8023-A909EA7C7ED8}" type="pres">
      <dgm:prSet presAssocID="{82AC5ADE-7965-434A-8DD4-45CDC04BF487}" presName="connectorText" presStyleLbl="sibTrans2D1" presStyleIdx="0" presStyleCnt="5"/>
      <dgm:spPr/>
    </dgm:pt>
    <dgm:pt modelId="{6FB051F5-EB96-4BA9-821B-60BDAC1C7FF6}" type="pres">
      <dgm:prSet presAssocID="{10788FAC-5F36-4A03-B974-65B034C2CC76}" presName="node" presStyleLbl="node1" presStyleIdx="1" presStyleCnt="5" custScaleX="162253" custRadScaleRad="109999" custRadScaleInc="9980">
        <dgm:presLayoutVars>
          <dgm:bulletEnabled val="1"/>
        </dgm:presLayoutVars>
      </dgm:prSet>
      <dgm:spPr/>
    </dgm:pt>
    <dgm:pt modelId="{EA8E8822-3A2D-4DD3-968F-56A3FCE59D90}" type="pres">
      <dgm:prSet presAssocID="{206D9F2B-81B2-4B1D-8454-E6F2CC4933B7}" presName="sibTrans" presStyleLbl="sibTrans2D1" presStyleIdx="1" presStyleCnt="5" custScaleX="139213"/>
      <dgm:spPr/>
    </dgm:pt>
    <dgm:pt modelId="{43C0B7C1-D367-4F30-82B1-E1AA837E31AE}" type="pres">
      <dgm:prSet presAssocID="{206D9F2B-81B2-4B1D-8454-E6F2CC4933B7}" presName="connectorText" presStyleLbl="sibTrans2D1" presStyleIdx="1" presStyleCnt="5"/>
      <dgm:spPr/>
    </dgm:pt>
    <dgm:pt modelId="{E3335B0F-4B34-4840-A133-547814AC99BE}" type="pres">
      <dgm:prSet presAssocID="{0F4AB241-B728-4393-A2F4-708AAC2F28A1}" presName="node" presStyleLbl="node1" presStyleIdx="2" presStyleCnt="5" custScaleX="158825" custScaleY="99989" custRadScaleRad="114119" custRadScaleInc="-29763">
        <dgm:presLayoutVars>
          <dgm:bulletEnabled val="1"/>
        </dgm:presLayoutVars>
      </dgm:prSet>
      <dgm:spPr/>
    </dgm:pt>
    <dgm:pt modelId="{B1B75EC3-1B2A-4BA9-977E-8612B5EAA562}" type="pres">
      <dgm:prSet presAssocID="{CB8203D0-FBBF-4BCD-ABF8-3315BC3C8A4B}" presName="sibTrans" presStyleLbl="sibTrans2D1" presStyleIdx="2" presStyleCnt="5" custScaleX="152044"/>
      <dgm:spPr/>
    </dgm:pt>
    <dgm:pt modelId="{A533A398-BD22-4124-8500-9A3D3518AEDA}" type="pres">
      <dgm:prSet presAssocID="{CB8203D0-FBBF-4BCD-ABF8-3315BC3C8A4B}" presName="connectorText" presStyleLbl="sibTrans2D1" presStyleIdx="2" presStyleCnt="5"/>
      <dgm:spPr/>
    </dgm:pt>
    <dgm:pt modelId="{C0E29F8C-D7F9-400C-97FF-01FC2D339929}" type="pres">
      <dgm:prSet presAssocID="{C6D6BB08-9BE1-4ED0-A8AA-6844306898A5}" presName="node" presStyleLbl="node1" presStyleIdx="3" presStyleCnt="5" custScaleX="163781" custRadScaleRad="106823" custRadScaleInc="21502">
        <dgm:presLayoutVars>
          <dgm:bulletEnabled val="1"/>
        </dgm:presLayoutVars>
      </dgm:prSet>
      <dgm:spPr/>
    </dgm:pt>
    <dgm:pt modelId="{DE8C31D1-8285-473C-B4E7-9F97A37FC56B}" type="pres">
      <dgm:prSet presAssocID="{2C3FD366-CC50-4BA8-8CB6-B1DF0631FB82}" presName="sibTrans" presStyleLbl="sibTrans2D1" presStyleIdx="3" presStyleCnt="5" custScaleX="121899"/>
      <dgm:spPr/>
    </dgm:pt>
    <dgm:pt modelId="{956D303D-D8E7-431E-941F-6A84A4849247}" type="pres">
      <dgm:prSet presAssocID="{2C3FD366-CC50-4BA8-8CB6-B1DF0631FB82}" presName="connectorText" presStyleLbl="sibTrans2D1" presStyleIdx="3" presStyleCnt="5"/>
      <dgm:spPr/>
    </dgm:pt>
    <dgm:pt modelId="{B3B6AC15-1EA6-41B0-9F35-F56A7A785044}" type="pres">
      <dgm:prSet presAssocID="{16B21A6A-FC1D-4FC9-BE8B-8C2B419FD3AE}" presName="node" presStyleLbl="node1" presStyleIdx="4" presStyleCnt="5" custScaleX="169370" custRadScaleRad="113929" custRadScaleInc="-11388">
        <dgm:presLayoutVars>
          <dgm:bulletEnabled val="1"/>
        </dgm:presLayoutVars>
      </dgm:prSet>
      <dgm:spPr/>
    </dgm:pt>
    <dgm:pt modelId="{8A6FA05C-1C4A-4932-9F57-8DE22899C135}" type="pres">
      <dgm:prSet presAssocID="{097F240D-0B23-4819-8E74-7F70487A5342}" presName="sibTrans" presStyleLbl="sibTrans2D1" presStyleIdx="4" presStyleCnt="5" custScaleX="127077"/>
      <dgm:spPr/>
    </dgm:pt>
    <dgm:pt modelId="{D38AE08E-769E-4A4C-9FB9-69CD43E58A4D}" type="pres">
      <dgm:prSet presAssocID="{097F240D-0B23-4819-8E74-7F70487A5342}" presName="connectorText" presStyleLbl="sibTrans2D1" presStyleIdx="4" presStyleCnt="5"/>
      <dgm:spPr/>
    </dgm:pt>
  </dgm:ptLst>
  <dgm:cxnLst>
    <dgm:cxn modelId="{A0125F03-5578-4ED7-94A7-ACA5CD641EF6}" type="presOf" srcId="{16B21A6A-FC1D-4FC9-BE8B-8C2B419FD3AE}" destId="{B3B6AC15-1EA6-41B0-9F35-F56A7A785044}" srcOrd="0" destOrd="0" presId="urn:microsoft.com/office/officeart/2005/8/layout/cycle2"/>
    <dgm:cxn modelId="{C6C29C19-EABE-440D-B125-5CA8D1F6FA5E}" type="presOf" srcId="{C6D6BB08-9BE1-4ED0-A8AA-6844306898A5}" destId="{C0E29F8C-D7F9-400C-97FF-01FC2D339929}" srcOrd="0" destOrd="0" presId="urn:microsoft.com/office/officeart/2005/8/layout/cycle2"/>
    <dgm:cxn modelId="{6ECAAD19-CB6B-4FA0-8B66-A83313746456}" type="presOf" srcId="{CB8203D0-FBBF-4BCD-ABF8-3315BC3C8A4B}" destId="{A533A398-BD22-4124-8500-9A3D3518AEDA}" srcOrd="1" destOrd="0" presId="urn:microsoft.com/office/officeart/2005/8/layout/cycle2"/>
    <dgm:cxn modelId="{1AA25225-3E12-46B7-BA25-7D948FCB537B}" type="presOf" srcId="{82AC5ADE-7965-434A-8DD4-45CDC04BF487}" destId="{26EDA811-071B-4A97-8023-A909EA7C7ED8}" srcOrd="1" destOrd="0" presId="urn:microsoft.com/office/officeart/2005/8/layout/cycle2"/>
    <dgm:cxn modelId="{25AC122A-4465-44D2-B94E-8EA2DE9A947B}" type="presOf" srcId="{EF108CC7-0BE0-441F-8C4E-582B9C012624}" destId="{772302E2-B3D3-4E46-AD91-4B2C70DE0078}" srcOrd="0" destOrd="0" presId="urn:microsoft.com/office/officeart/2005/8/layout/cycle2"/>
    <dgm:cxn modelId="{35D92B37-7D5B-465A-9178-7A10163A2082}" srcId="{8A1D6C46-F2F9-4512-9822-5D1C7B7B8B67}" destId="{16B21A6A-FC1D-4FC9-BE8B-8C2B419FD3AE}" srcOrd="4" destOrd="0" parTransId="{1B3E04D5-ECA0-438B-B94F-88889355EC00}" sibTransId="{097F240D-0B23-4819-8E74-7F70487A5342}"/>
    <dgm:cxn modelId="{D58A5466-6A3B-446B-ACF1-B1E93756C34A}" srcId="{8A1D6C46-F2F9-4512-9822-5D1C7B7B8B67}" destId="{C6D6BB08-9BE1-4ED0-A8AA-6844306898A5}" srcOrd="3" destOrd="0" parTransId="{2EF9A57F-CAB9-45B6-85D9-BD8566C18D12}" sibTransId="{2C3FD366-CC50-4BA8-8CB6-B1DF0631FB82}"/>
    <dgm:cxn modelId="{9922D247-D848-4C83-96BA-7A73F807C1C6}" type="presOf" srcId="{82AC5ADE-7965-434A-8DD4-45CDC04BF487}" destId="{E764593B-9FB8-48E3-9EA5-D9746B0FEDBC}" srcOrd="0" destOrd="0" presId="urn:microsoft.com/office/officeart/2005/8/layout/cycle2"/>
    <dgm:cxn modelId="{D3F9A570-8A8A-4BCA-94A9-9372EA50DAD3}" type="presOf" srcId="{8A1D6C46-F2F9-4512-9822-5D1C7B7B8B67}" destId="{41167864-27A4-49D0-8F36-F9FC389CC1DA}" srcOrd="0" destOrd="0" presId="urn:microsoft.com/office/officeart/2005/8/layout/cycle2"/>
    <dgm:cxn modelId="{EAE7E354-392A-4AB0-B041-81849B5D518E}" type="presOf" srcId="{0F4AB241-B728-4393-A2F4-708AAC2F28A1}" destId="{E3335B0F-4B34-4840-A133-547814AC99BE}" srcOrd="0" destOrd="0" presId="urn:microsoft.com/office/officeart/2005/8/layout/cycle2"/>
    <dgm:cxn modelId="{6D19C158-8B80-43FB-8F08-1E78DEABC192}" type="presOf" srcId="{2C3FD366-CC50-4BA8-8CB6-B1DF0631FB82}" destId="{956D303D-D8E7-431E-941F-6A84A4849247}" srcOrd="1" destOrd="0" presId="urn:microsoft.com/office/officeart/2005/8/layout/cycle2"/>
    <dgm:cxn modelId="{8500FF80-81C8-46EC-B38E-0E0CD194EDB2}" type="presOf" srcId="{10788FAC-5F36-4A03-B974-65B034C2CC76}" destId="{6FB051F5-EB96-4BA9-821B-60BDAC1C7FF6}" srcOrd="0" destOrd="0" presId="urn:microsoft.com/office/officeart/2005/8/layout/cycle2"/>
    <dgm:cxn modelId="{4492D192-725A-49CC-9790-073D3BE7F8D2}" type="presOf" srcId="{CB8203D0-FBBF-4BCD-ABF8-3315BC3C8A4B}" destId="{B1B75EC3-1B2A-4BA9-977E-8612B5EAA562}" srcOrd="0" destOrd="0" presId="urn:microsoft.com/office/officeart/2005/8/layout/cycle2"/>
    <dgm:cxn modelId="{09FAB094-F7B4-42CA-B8D8-84EFE261C8F4}" srcId="{8A1D6C46-F2F9-4512-9822-5D1C7B7B8B67}" destId="{0F4AB241-B728-4393-A2F4-708AAC2F28A1}" srcOrd="2" destOrd="0" parTransId="{0C58E579-AEBB-4E97-8371-4CB699F9565E}" sibTransId="{CB8203D0-FBBF-4BCD-ABF8-3315BC3C8A4B}"/>
    <dgm:cxn modelId="{447FE0C2-D8FD-47B6-AB55-799E174296C8}" type="presOf" srcId="{2C3FD366-CC50-4BA8-8CB6-B1DF0631FB82}" destId="{DE8C31D1-8285-473C-B4E7-9F97A37FC56B}" srcOrd="0" destOrd="0" presId="urn:microsoft.com/office/officeart/2005/8/layout/cycle2"/>
    <dgm:cxn modelId="{8EC4A1F4-17D0-47C6-8AAA-A7DE6CE4A4FE}" type="presOf" srcId="{097F240D-0B23-4819-8E74-7F70487A5342}" destId="{8A6FA05C-1C4A-4932-9F57-8DE22899C135}" srcOrd="0" destOrd="0" presId="urn:microsoft.com/office/officeart/2005/8/layout/cycle2"/>
    <dgm:cxn modelId="{B960DFF4-53F1-4396-9B3F-ACE84ECE0F3F}" type="presOf" srcId="{206D9F2B-81B2-4B1D-8454-E6F2CC4933B7}" destId="{43C0B7C1-D367-4F30-82B1-E1AA837E31AE}" srcOrd="1" destOrd="0" presId="urn:microsoft.com/office/officeart/2005/8/layout/cycle2"/>
    <dgm:cxn modelId="{C01124F7-BE93-4552-82B6-777AE1EE4CFD}" srcId="{8A1D6C46-F2F9-4512-9822-5D1C7B7B8B67}" destId="{10788FAC-5F36-4A03-B974-65B034C2CC76}" srcOrd="1" destOrd="0" parTransId="{67A8CC6D-61B3-4C85-A6EB-D1B5BD57092D}" sibTransId="{206D9F2B-81B2-4B1D-8454-E6F2CC4933B7}"/>
    <dgm:cxn modelId="{EEE21AF8-25E5-4172-9D6D-FCC2597A5853}" type="presOf" srcId="{097F240D-0B23-4819-8E74-7F70487A5342}" destId="{D38AE08E-769E-4A4C-9FB9-69CD43E58A4D}" srcOrd="1" destOrd="0" presId="urn:microsoft.com/office/officeart/2005/8/layout/cycle2"/>
    <dgm:cxn modelId="{382B8DF8-1E74-45D6-BB51-1F81B02DF6E8}" srcId="{8A1D6C46-F2F9-4512-9822-5D1C7B7B8B67}" destId="{EF108CC7-0BE0-441F-8C4E-582B9C012624}" srcOrd="0" destOrd="0" parTransId="{7DFBF993-02B5-4AA0-A9EF-9E609FEB57C0}" sibTransId="{82AC5ADE-7965-434A-8DD4-45CDC04BF487}"/>
    <dgm:cxn modelId="{A41680FC-EFFC-4BD3-AF11-C263218024EB}" type="presOf" srcId="{206D9F2B-81B2-4B1D-8454-E6F2CC4933B7}" destId="{EA8E8822-3A2D-4DD3-968F-56A3FCE59D90}" srcOrd="0" destOrd="0" presId="urn:microsoft.com/office/officeart/2005/8/layout/cycle2"/>
    <dgm:cxn modelId="{B4E9888F-D77F-443A-A672-D7F8DAFC146A}" type="presParOf" srcId="{41167864-27A4-49D0-8F36-F9FC389CC1DA}" destId="{772302E2-B3D3-4E46-AD91-4B2C70DE0078}" srcOrd="0" destOrd="0" presId="urn:microsoft.com/office/officeart/2005/8/layout/cycle2"/>
    <dgm:cxn modelId="{F2044C43-9E4A-4CBF-94B7-08F53B93D335}" type="presParOf" srcId="{41167864-27A4-49D0-8F36-F9FC389CC1DA}" destId="{E764593B-9FB8-48E3-9EA5-D9746B0FEDBC}" srcOrd="1" destOrd="0" presId="urn:microsoft.com/office/officeart/2005/8/layout/cycle2"/>
    <dgm:cxn modelId="{A5F755A3-C011-4AB6-B340-D03A1397815B}" type="presParOf" srcId="{E764593B-9FB8-48E3-9EA5-D9746B0FEDBC}" destId="{26EDA811-071B-4A97-8023-A909EA7C7ED8}" srcOrd="0" destOrd="0" presId="urn:microsoft.com/office/officeart/2005/8/layout/cycle2"/>
    <dgm:cxn modelId="{A4327F84-2060-42C8-A592-6036DC16D437}" type="presParOf" srcId="{41167864-27A4-49D0-8F36-F9FC389CC1DA}" destId="{6FB051F5-EB96-4BA9-821B-60BDAC1C7FF6}" srcOrd="2" destOrd="0" presId="urn:microsoft.com/office/officeart/2005/8/layout/cycle2"/>
    <dgm:cxn modelId="{AECC2442-AB90-4DDF-BA4D-E01551030CC4}" type="presParOf" srcId="{41167864-27A4-49D0-8F36-F9FC389CC1DA}" destId="{EA8E8822-3A2D-4DD3-968F-56A3FCE59D90}" srcOrd="3" destOrd="0" presId="urn:microsoft.com/office/officeart/2005/8/layout/cycle2"/>
    <dgm:cxn modelId="{BDA75EDE-1469-4D2A-8F7F-BF2735C3641D}" type="presParOf" srcId="{EA8E8822-3A2D-4DD3-968F-56A3FCE59D90}" destId="{43C0B7C1-D367-4F30-82B1-E1AA837E31AE}" srcOrd="0" destOrd="0" presId="urn:microsoft.com/office/officeart/2005/8/layout/cycle2"/>
    <dgm:cxn modelId="{2F89C604-6284-4588-92D4-775396485240}" type="presParOf" srcId="{41167864-27A4-49D0-8F36-F9FC389CC1DA}" destId="{E3335B0F-4B34-4840-A133-547814AC99BE}" srcOrd="4" destOrd="0" presId="urn:microsoft.com/office/officeart/2005/8/layout/cycle2"/>
    <dgm:cxn modelId="{A193FC86-ED08-4863-8599-1A60DF8C7832}" type="presParOf" srcId="{41167864-27A4-49D0-8F36-F9FC389CC1DA}" destId="{B1B75EC3-1B2A-4BA9-977E-8612B5EAA562}" srcOrd="5" destOrd="0" presId="urn:microsoft.com/office/officeart/2005/8/layout/cycle2"/>
    <dgm:cxn modelId="{05E365BD-4E47-45EB-B510-3F73BFFB55A0}" type="presParOf" srcId="{B1B75EC3-1B2A-4BA9-977E-8612B5EAA562}" destId="{A533A398-BD22-4124-8500-9A3D3518AEDA}" srcOrd="0" destOrd="0" presId="urn:microsoft.com/office/officeart/2005/8/layout/cycle2"/>
    <dgm:cxn modelId="{02CDDDAE-A9F4-4786-93DC-62DC7D2789C0}" type="presParOf" srcId="{41167864-27A4-49D0-8F36-F9FC389CC1DA}" destId="{C0E29F8C-D7F9-400C-97FF-01FC2D339929}" srcOrd="6" destOrd="0" presId="urn:microsoft.com/office/officeart/2005/8/layout/cycle2"/>
    <dgm:cxn modelId="{C4343379-B0CA-4614-992A-3467EC1F964F}" type="presParOf" srcId="{41167864-27A4-49D0-8F36-F9FC389CC1DA}" destId="{DE8C31D1-8285-473C-B4E7-9F97A37FC56B}" srcOrd="7" destOrd="0" presId="urn:microsoft.com/office/officeart/2005/8/layout/cycle2"/>
    <dgm:cxn modelId="{784E91A5-29A5-4002-9362-D0CFB36EC85B}" type="presParOf" srcId="{DE8C31D1-8285-473C-B4E7-9F97A37FC56B}" destId="{956D303D-D8E7-431E-941F-6A84A4849247}" srcOrd="0" destOrd="0" presId="urn:microsoft.com/office/officeart/2005/8/layout/cycle2"/>
    <dgm:cxn modelId="{0C7F0011-1836-41B2-8E62-F4CCAC23AEBC}" type="presParOf" srcId="{41167864-27A4-49D0-8F36-F9FC389CC1DA}" destId="{B3B6AC15-1EA6-41B0-9F35-F56A7A785044}" srcOrd="8" destOrd="0" presId="urn:microsoft.com/office/officeart/2005/8/layout/cycle2"/>
    <dgm:cxn modelId="{A37E0694-BFBE-4599-A414-247391C654B0}" type="presParOf" srcId="{41167864-27A4-49D0-8F36-F9FC389CC1DA}" destId="{8A6FA05C-1C4A-4932-9F57-8DE22899C135}" srcOrd="9" destOrd="0" presId="urn:microsoft.com/office/officeart/2005/8/layout/cycle2"/>
    <dgm:cxn modelId="{7787E4A3-BC12-4593-82F0-B2C5FB5AED40}" type="presParOf" srcId="{8A6FA05C-1C4A-4932-9F57-8DE22899C135}" destId="{D38AE08E-769E-4A4C-9FB9-69CD43E58A4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A94235-8E82-405E-9088-6437A3B5E57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8B5C70-9F46-4C97-974D-6E72AE5AEE59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800" b="1" dirty="0">
              <a:latin typeface="+mn-lt"/>
              <a:ea typeface="Cambria Math" pitchFamily="18" charset="0"/>
            </a:rPr>
            <a:t>Действующие перечни СПО </a:t>
          </a:r>
        </a:p>
      </dgm:t>
    </dgm:pt>
    <dgm:pt modelId="{3839B7E4-AE3C-4DF9-8A01-1E8E26E6172F}" type="parTrans" cxnId="{7EC37B3B-C8BE-4CB6-B9E0-B32BFD445ADF}">
      <dgm:prSet/>
      <dgm:spPr/>
      <dgm:t>
        <a:bodyPr/>
        <a:lstStyle/>
        <a:p>
          <a:endParaRPr lang="ru-RU" sz="1800" b="1">
            <a:latin typeface="+mn-lt"/>
            <a:ea typeface="Cambria Math" pitchFamily="18" charset="0"/>
          </a:endParaRPr>
        </a:p>
      </dgm:t>
    </dgm:pt>
    <dgm:pt modelId="{3D39843F-3AAD-499E-BFCE-CC9BFD7E0B1D}" type="sibTrans" cxnId="{7EC37B3B-C8BE-4CB6-B9E0-B32BFD445ADF}">
      <dgm:prSet/>
      <dgm:spPr/>
      <dgm:t>
        <a:bodyPr/>
        <a:lstStyle/>
        <a:p>
          <a:endParaRPr lang="ru-RU" sz="1800" b="1">
            <a:latin typeface="+mn-lt"/>
            <a:ea typeface="Cambria Math" pitchFamily="18" charset="0"/>
          </a:endParaRPr>
        </a:p>
      </dgm:t>
    </dgm:pt>
    <dgm:pt modelId="{0F168F75-D9FA-47EE-9707-60794FC133A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800" b="1" dirty="0">
              <a:latin typeface="+mn-lt"/>
              <a:ea typeface="Cambria Math" pitchFamily="18" charset="0"/>
            </a:rPr>
            <a:t>Результаты </a:t>
          </a:r>
          <a:r>
            <a:rPr lang="ru-RU" sz="1800" b="1" dirty="0" err="1">
              <a:latin typeface="+mn-lt"/>
              <a:ea typeface="Cambria Math" pitchFamily="18" charset="0"/>
            </a:rPr>
            <a:t>форсайтов</a:t>
          </a:r>
          <a:r>
            <a:rPr lang="ru-RU" sz="1800" b="1" dirty="0">
              <a:latin typeface="+mn-lt"/>
              <a:ea typeface="Cambria Math" pitchFamily="18" charset="0"/>
            </a:rPr>
            <a:t> </a:t>
          </a:r>
        </a:p>
      </dgm:t>
    </dgm:pt>
    <dgm:pt modelId="{8E7B9559-F29F-4577-9B14-B32DDDB17B36}" type="parTrans" cxnId="{76325560-61B3-4FEC-B312-E6D228B6F718}">
      <dgm:prSet/>
      <dgm:spPr/>
      <dgm:t>
        <a:bodyPr/>
        <a:lstStyle/>
        <a:p>
          <a:endParaRPr lang="ru-RU" sz="1800" b="1">
            <a:latin typeface="+mn-lt"/>
            <a:ea typeface="Cambria Math" pitchFamily="18" charset="0"/>
          </a:endParaRPr>
        </a:p>
      </dgm:t>
    </dgm:pt>
    <dgm:pt modelId="{F7B44B65-8EC1-4B4D-85B2-DC99942B7509}" type="sibTrans" cxnId="{76325560-61B3-4FEC-B312-E6D228B6F718}">
      <dgm:prSet/>
      <dgm:spPr/>
      <dgm:t>
        <a:bodyPr/>
        <a:lstStyle/>
        <a:p>
          <a:endParaRPr lang="ru-RU" sz="1800" b="1">
            <a:latin typeface="+mn-lt"/>
            <a:ea typeface="Cambria Math" pitchFamily="18" charset="0"/>
          </a:endParaRPr>
        </a:p>
      </dgm:t>
    </dgm:pt>
    <dgm:pt modelId="{888715A3-AFC7-4734-BA38-BC198BCDE252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800" b="1" dirty="0">
              <a:latin typeface="+mn-lt"/>
              <a:ea typeface="Cambria Math" pitchFamily="18" charset="0"/>
            </a:rPr>
            <a:t>Справочник профессий Минтруда России, перечни профессий аналогичного уровня развитых стран</a:t>
          </a:r>
        </a:p>
      </dgm:t>
    </dgm:pt>
    <dgm:pt modelId="{319C8B0C-AF8D-4140-9508-ABFF80F89C35}" type="parTrans" cxnId="{3FD738E2-807F-4526-B27B-DD9629F992E4}">
      <dgm:prSet/>
      <dgm:spPr/>
      <dgm:t>
        <a:bodyPr/>
        <a:lstStyle/>
        <a:p>
          <a:endParaRPr lang="ru-RU" sz="1800" b="1">
            <a:latin typeface="+mn-lt"/>
            <a:ea typeface="Cambria Math" pitchFamily="18" charset="0"/>
          </a:endParaRPr>
        </a:p>
      </dgm:t>
    </dgm:pt>
    <dgm:pt modelId="{9300F4D4-C060-4C69-B371-AA9E9A4CF582}" type="sibTrans" cxnId="{3FD738E2-807F-4526-B27B-DD9629F992E4}">
      <dgm:prSet/>
      <dgm:spPr/>
      <dgm:t>
        <a:bodyPr/>
        <a:lstStyle/>
        <a:p>
          <a:endParaRPr lang="ru-RU" sz="1800" b="1">
            <a:latin typeface="+mn-lt"/>
            <a:ea typeface="Cambria Math" pitchFamily="18" charset="0"/>
          </a:endParaRPr>
        </a:p>
      </dgm:t>
    </dgm:pt>
    <dgm:pt modelId="{B372A1CC-18B5-48B3-AA7A-5E1E282384A2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800" b="1" dirty="0">
              <a:latin typeface="+mn-lt"/>
              <a:ea typeface="Cambria Math" pitchFamily="18" charset="0"/>
            </a:rPr>
            <a:t>Результаты опроса работодателей</a:t>
          </a:r>
        </a:p>
      </dgm:t>
    </dgm:pt>
    <dgm:pt modelId="{4AC49735-D90C-4262-A334-B85E1032E4EB}" type="parTrans" cxnId="{32473A35-2F24-4068-9A6C-C7F3CFACAC91}">
      <dgm:prSet/>
      <dgm:spPr/>
      <dgm:t>
        <a:bodyPr/>
        <a:lstStyle/>
        <a:p>
          <a:endParaRPr lang="ru-RU" sz="1800" b="1">
            <a:latin typeface="+mn-lt"/>
            <a:ea typeface="Cambria Math" pitchFamily="18" charset="0"/>
          </a:endParaRPr>
        </a:p>
      </dgm:t>
    </dgm:pt>
    <dgm:pt modelId="{68146BE3-3F47-41C3-89D5-98C0CC4AAC55}" type="sibTrans" cxnId="{32473A35-2F24-4068-9A6C-C7F3CFACAC91}">
      <dgm:prSet/>
      <dgm:spPr/>
      <dgm:t>
        <a:bodyPr/>
        <a:lstStyle/>
        <a:p>
          <a:endParaRPr lang="ru-RU" sz="1800" b="1">
            <a:latin typeface="+mn-lt"/>
            <a:ea typeface="Cambria Math" pitchFamily="18" charset="0"/>
          </a:endParaRPr>
        </a:p>
      </dgm:t>
    </dgm:pt>
    <dgm:pt modelId="{6E61AB69-30B1-47BD-9EBA-0F372146FABA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ru-RU" sz="1800" b="1" dirty="0">
              <a:latin typeface="+mn-lt"/>
              <a:ea typeface="Cambria Math" pitchFamily="18" charset="0"/>
            </a:rPr>
            <a:t>Реестры профессиональных стандартов и профессиональных квалификаций</a:t>
          </a:r>
        </a:p>
      </dgm:t>
    </dgm:pt>
    <dgm:pt modelId="{3E2ED378-4ADA-4A7C-82B9-5B8A6331F2C5}" type="parTrans" cxnId="{D3581AB3-AD95-485C-BB6D-5DF332DB3E7A}">
      <dgm:prSet/>
      <dgm:spPr/>
      <dgm:t>
        <a:bodyPr/>
        <a:lstStyle/>
        <a:p>
          <a:endParaRPr lang="ru-RU" sz="1800" b="1">
            <a:latin typeface="+mn-lt"/>
            <a:ea typeface="Cambria Math" pitchFamily="18" charset="0"/>
          </a:endParaRPr>
        </a:p>
      </dgm:t>
    </dgm:pt>
    <dgm:pt modelId="{A0A0D069-FE6C-4A6D-893A-A09342F00C86}" type="sibTrans" cxnId="{D3581AB3-AD95-485C-BB6D-5DF332DB3E7A}">
      <dgm:prSet/>
      <dgm:spPr/>
      <dgm:t>
        <a:bodyPr/>
        <a:lstStyle/>
        <a:p>
          <a:endParaRPr lang="ru-RU" sz="1800" b="1">
            <a:latin typeface="+mn-lt"/>
            <a:ea typeface="Cambria Math" pitchFamily="18" charset="0"/>
          </a:endParaRPr>
        </a:p>
      </dgm:t>
    </dgm:pt>
    <dgm:pt modelId="{CD70696D-8065-492E-B571-7DD7B57B8A70}">
      <dgm:prSet custT="1"/>
      <dgm:spPr>
        <a:solidFill>
          <a:srgbClr val="0070C0"/>
        </a:solidFill>
      </dgm:spPr>
      <dgm:t>
        <a:bodyPr/>
        <a:lstStyle/>
        <a:p>
          <a:r>
            <a:rPr lang="ru-RU" sz="1800" b="1" dirty="0">
              <a:latin typeface="+mn-lt"/>
              <a:ea typeface="Cambria Math" pitchFamily="18" charset="0"/>
            </a:rPr>
            <a:t>Данные статистики (набор, трудоустройство)</a:t>
          </a:r>
        </a:p>
      </dgm:t>
    </dgm:pt>
    <dgm:pt modelId="{8CEB8EC4-A338-463E-BA77-07969DF7D8DB}" type="parTrans" cxnId="{46A1BAAC-C4E1-4D0D-BCA3-00ADF1FCC714}">
      <dgm:prSet/>
      <dgm:spPr/>
      <dgm:t>
        <a:bodyPr/>
        <a:lstStyle/>
        <a:p>
          <a:endParaRPr lang="ru-RU" sz="1800" b="1">
            <a:latin typeface="+mn-lt"/>
            <a:ea typeface="Cambria Math" pitchFamily="18" charset="0"/>
          </a:endParaRPr>
        </a:p>
      </dgm:t>
    </dgm:pt>
    <dgm:pt modelId="{EB4017BA-903B-424C-B1F7-5096CE27DCDF}" type="sibTrans" cxnId="{46A1BAAC-C4E1-4D0D-BCA3-00ADF1FCC714}">
      <dgm:prSet/>
      <dgm:spPr/>
      <dgm:t>
        <a:bodyPr/>
        <a:lstStyle/>
        <a:p>
          <a:endParaRPr lang="ru-RU" sz="1800" b="1">
            <a:latin typeface="+mn-lt"/>
            <a:ea typeface="Cambria Math" pitchFamily="18" charset="0"/>
          </a:endParaRPr>
        </a:p>
      </dgm:t>
    </dgm:pt>
    <dgm:pt modelId="{33FF5443-7E9E-45A3-AB83-087D04408AAD}" type="pres">
      <dgm:prSet presAssocID="{A7A94235-8E82-405E-9088-6437A3B5E57E}" presName="linearFlow" presStyleCnt="0">
        <dgm:presLayoutVars>
          <dgm:dir/>
          <dgm:resizeHandles val="exact"/>
        </dgm:presLayoutVars>
      </dgm:prSet>
      <dgm:spPr/>
    </dgm:pt>
    <dgm:pt modelId="{7F5595A4-ED82-4248-AC95-ACC25F41925C}" type="pres">
      <dgm:prSet presAssocID="{C58B5C70-9F46-4C97-974D-6E72AE5AEE59}" presName="composite" presStyleCnt="0"/>
      <dgm:spPr/>
    </dgm:pt>
    <dgm:pt modelId="{589A1C31-8E5A-4CF2-8103-BD6954228E2C}" type="pres">
      <dgm:prSet presAssocID="{C58B5C70-9F46-4C97-974D-6E72AE5AEE59}" presName="imgShp" presStyleLbl="fgImgPlace1" presStyleIdx="0" presStyleCnt="6"/>
      <dgm:spPr>
        <a:solidFill>
          <a:srgbClr val="0070C0"/>
        </a:solidFill>
      </dgm:spPr>
    </dgm:pt>
    <dgm:pt modelId="{A4926E8A-103A-4A4B-BFFE-361E7F32A22D}" type="pres">
      <dgm:prSet presAssocID="{C58B5C70-9F46-4C97-974D-6E72AE5AEE59}" presName="txShp" presStyleLbl="node1" presStyleIdx="0" presStyleCnt="6" custScaleX="100729">
        <dgm:presLayoutVars>
          <dgm:bulletEnabled val="1"/>
        </dgm:presLayoutVars>
      </dgm:prSet>
      <dgm:spPr/>
    </dgm:pt>
    <dgm:pt modelId="{939611EA-1EE6-4A8C-82BF-0AEA757ED9FF}" type="pres">
      <dgm:prSet presAssocID="{3D39843F-3AAD-499E-BFCE-CC9BFD7E0B1D}" presName="spacing" presStyleCnt="0"/>
      <dgm:spPr/>
    </dgm:pt>
    <dgm:pt modelId="{09773F98-C86B-478B-A06D-FAAA2A546C5E}" type="pres">
      <dgm:prSet presAssocID="{CD70696D-8065-492E-B571-7DD7B57B8A70}" presName="composite" presStyleCnt="0"/>
      <dgm:spPr/>
    </dgm:pt>
    <dgm:pt modelId="{9FBCB8F9-CC67-42A7-994A-298BE12FCC9F}" type="pres">
      <dgm:prSet presAssocID="{CD70696D-8065-492E-B571-7DD7B57B8A70}" presName="imgShp" presStyleLbl="fgImgPlace1" presStyleIdx="1" presStyleCnt="6"/>
      <dgm:spPr>
        <a:solidFill>
          <a:srgbClr val="0070C0"/>
        </a:solidFill>
      </dgm:spPr>
    </dgm:pt>
    <dgm:pt modelId="{8316E4F5-240F-43E8-9DCA-9D070F54EA70}" type="pres">
      <dgm:prSet presAssocID="{CD70696D-8065-492E-B571-7DD7B57B8A70}" presName="txShp" presStyleLbl="node1" presStyleIdx="1" presStyleCnt="6">
        <dgm:presLayoutVars>
          <dgm:bulletEnabled val="1"/>
        </dgm:presLayoutVars>
      </dgm:prSet>
      <dgm:spPr/>
    </dgm:pt>
    <dgm:pt modelId="{13DC1C6A-CFAE-4BA3-BF0A-637B583D348F}" type="pres">
      <dgm:prSet presAssocID="{EB4017BA-903B-424C-B1F7-5096CE27DCDF}" presName="spacing" presStyleCnt="0"/>
      <dgm:spPr/>
    </dgm:pt>
    <dgm:pt modelId="{DE50C67D-D6FA-4805-B6CB-927F4E9A39D7}" type="pres">
      <dgm:prSet presAssocID="{0F168F75-D9FA-47EE-9707-60794FC133A5}" presName="composite" presStyleCnt="0"/>
      <dgm:spPr/>
    </dgm:pt>
    <dgm:pt modelId="{49140CA9-083F-4751-A093-A8B36C0CB611}" type="pres">
      <dgm:prSet presAssocID="{0F168F75-D9FA-47EE-9707-60794FC133A5}" presName="imgShp" presStyleLbl="fgImgPlace1" presStyleIdx="2" presStyleCnt="6"/>
      <dgm:spPr>
        <a:solidFill>
          <a:srgbClr val="0070C0"/>
        </a:solidFill>
      </dgm:spPr>
    </dgm:pt>
    <dgm:pt modelId="{CD6E8326-B555-4C42-AC6B-9D4040A4C259}" type="pres">
      <dgm:prSet presAssocID="{0F168F75-D9FA-47EE-9707-60794FC133A5}" presName="txShp" presStyleLbl="node1" presStyleIdx="2" presStyleCnt="6">
        <dgm:presLayoutVars>
          <dgm:bulletEnabled val="1"/>
        </dgm:presLayoutVars>
      </dgm:prSet>
      <dgm:spPr/>
    </dgm:pt>
    <dgm:pt modelId="{816E9017-120B-443D-8920-8F1803AE135F}" type="pres">
      <dgm:prSet presAssocID="{F7B44B65-8EC1-4B4D-85B2-DC99942B7509}" presName="spacing" presStyleCnt="0"/>
      <dgm:spPr/>
    </dgm:pt>
    <dgm:pt modelId="{D2639ED3-EAB2-4B8D-8473-B8794DC2512A}" type="pres">
      <dgm:prSet presAssocID="{888715A3-AFC7-4734-BA38-BC198BCDE252}" presName="composite" presStyleCnt="0"/>
      <dgm:spPr/>
    </dgm:pt>
    <dgm:pt modelId="{A87E825F-AE8D-45F6-8695-F52ECE04C30F}" type="pres">
      <dgm:prSet presAssocID="{888715A3-AFC7-4734-BA38-BC198BCDE252}" presName="imgShp" presStyleLbl="fgImgPlace1" presStyleIdx="3" presStyleCnt="6"/>
      <dgm:spPr>
        <a:solidFill>
          <a:srgbClr val="0070C0"/>
        </a:solidFill>
      </dgm:spPr>
    </dgm:pt>
    <dgm:pt modelId="{00365277-19CF-4ACB-86DC-2271F7D55D2A}" type="pres">
      <dgm:prSet presAssocID="{888715A3-AFC7-4734-BA38-BC198BCDE252}" presName="txShp" presStyleLbl="node1" presStyleIdx="3" presStyleCnt="6">
        <dgm:presLayoutVars>
          <dgm:bulletEnabled val="1"/>
        </dgm:presLayoutVars>
      </dgm:prSet>
      <dgm:spPr/>
    </dgm:pt>
    <dgm:pt modelId="{C9ED49CB-1046-42FD-B725-C3FCA4E0E41A}" type="pres">
      <dgm:prSet presAssocID="{9300F4D4-C060-4C69-B371-AA9E9A4CF582}" presName="spacing" presStyleCnt="0"/>
      <dgm:spPr/>
    </dgm:pt>
    <dgm:pt modelId="{BA93D4D7-7916-4D83-8E13-EC7FF042AF8A}" type="pres">
      <dgm:prSet presAssocID="{B372A1CC-18B5-48B3-AA7A-5E1E282384A2}" presName="composite" presStyleCnt="0"/>
      <dgm:spPr/>
    </dgm:pt>
    <dgm:pt modelId="{2403F4F2-A56C-43A3-868D-6BE9FB99E538}" type="pres">
      <dgm:prSet presAssocID="{B372A1CC-18B5-48B3-AA7A-5E1E282384A2}" presName="imgShp" presStyleLbl="fgImgPlace1" presStyleIdx="4" presStyleCnt="6"/>
      <dgm:spPr>
        <a:solidFill>
          <a:srgbClr val="0070C0"/>
        </a:solidFill>
      </dgm:spPr>
    </dgm:pt>
    <dgm:pt modelId="{A4BA361D-1867-4C81-A51E-5A3B837B0A10}" type="pres">
      <dgm:prSet presAssocID="{B372A1CC-18B5-48B3-AA7A-5E1E282384A2}" presName="txShp" presStyleLbl="node1" presStyleIdx="4" presStyleCnt="6">
        <dgm:presLayoutVars>
          <dgm:bulletEnabled val="1"/>
        </dgm:presLayoutVars>
      </dgm:prSet>
      <dgm:spPr/>
    </dgm:pt>
    <dgm:pt modelId="{E44EA9E7-9D1D-4ED9-AD1C-B8F8708B2C53}" type="pres">
      <dgm:prSet presAssocID="{68146BE3-3F47-41C3-89D5-98C0CC4AAC55}" presName="spacing" presStyleCnt="0"/>
      <dgm:spPr/>
    </dgm:pt>
    <dgm:pt modelId="{53E5DB41-574E-453F-A29F-1CC4E8A153B7}" type="pres">
      <dgm:prSet presAssocID="{6E61AB69-30B1-47BD-9EBA-0F372146FABA}" presName="composite" presStyleCnt="0"/>
      <dgm:spPr/>
    </dgm:pt>
    <dgm:pt modelId="{F61174D5-0689-4B7A-A69A-C934FBAC02F5}" type="pres">
      <dgm:prSet presAssocID="{6E61AB69-30B1-47BD-9EBA-0F372146FABA}" presName="imgShp" presStyleLbl="fgImgPlace1" presStyleIdx="5" presStyleCnt="6"/>
      <dgm:spPr>
        <a:solidFill>
          <a:srgbClr val="0070C0"/>
        </a:solidFill>
      </dgm:spPr>
    </dgm:pt>
    <dgm:pt modelId="{69D14E93-C739-4C65-A434-68155D0C95DE}" type="pres">
      <dgm:prSet presAssocID="{6E61AB69-30B1-47BD-9EBA-0F372146FABA}" presName="txShp" presStyleLbl="node1" presStyleIdx="5" presStyleCnt="6">
        <dgm:presLayoutVars>
          <dgm:bulletEnabled val="1"/>
        </dgm:presLayoutVars>
      </dgm:prSet>
      <dgm:spPr/>
    </dgm:pt>
  </dgm:ptLst>
  <dgm:cxnLst>
    <dgm:cxn modelId="{DD870503-4520-41A3-8AFB-FA5C77E5C401}" type="presOf" srcId="{6E61AB69-30B1-47BD-9EBA-0F372146FABA}" destId="{69D14E93-C739-4C65-A434-68155D0C95DE}" srcOrd="0" destOrd="0" presId="urn:microsoft.com/office/officeart/2005/8/layout/vList3#1"/>
    <dgm:cxn modelId="{5EEFEE2A-5164-45F4-9521-28E961FB8EC6}" type="presOf" srcId="{A7A94235-8E82-405E-9088-6437A3B5E57E}" destId="{33FF5443-7E9E-45A3-AB83-087D04408AAD}" srcOrd="0" destOrd="0" presId="urn:microsoft.com/office/officeart/2005/8/layout/vList3#1"/>
    <dgm:cxn modelId="{9AC65B31-D296-4BAF-ACC4-E06109DB6B89}" type="presOf" srcId="{0F168F75-D9FA-47EE-9707-60794FC133A5}" destId="{CD6E8326-B555-4C42-AC6B-9D4040A4C259}" srcOrd="0" destOrd="0" presId="urn:microsoft.com/office/officeart/2005/8/layout/vList3#1"/>
    <dgm:cxn modelId="{32473A35-2F24-4068-9A6C-C7F3CFACAC91}" srcId="{A7A94235-8E82-405E-9088-6437A3B5E57E}" destId="{B372A1CC-18B5-48B3-AA7A-5E1E282384A2}" srcOrd="4" destOrd="0" parTransId="{4AC49735-D90C-4262-A334-B85E1032E4EB}" sibTransId="{68146BE3-3F47-41C3-89D5-98C0CC4AAC55}"/>
    <dgm:cxn modelId="{7EC37B3B-C8BE-4CB6-B9E0-B32BFD445ADF}" srcId="{A7A94235-8E82-405E-9088-6437A3B5E57E}" destId="{C58B5C70-9F46-4C97-974D-6E72AE5AEE59}" srcOrd="0" destOrd="0" parTransId="{3839B7E4-AE3C-4DF9-8A01-1E8E26E6172F}" sibTransId="{3D39843F-3AAD-499E-BFCE-CC9BFD7E0B1D}"/>
    <dgm:cxn modelId="{76325560-61B3-4FEC-B312-E6D228B6F718}" srcId="{A7A94235-8E82-405E-9088-6437A3B5E57E}" destId="{0F168F75-D9FA-47EE-9707-60794FC133A5}" srcOrd="2" destOrd="0" parTransId="{8E7B9559-F29F-4577-9B14-B32DDDB17B36}" sibTransId="{F7B44B65-8EC1-4B4D-85B2-DC99942B7509}"/>
    <dgm:cxn modelId="{235A2080-F9FC-4FA2-99AD-084E23F02805}" type="presOf" srcId="{888715A3-AFC7-4734-BA38-BC198BCDE252}" destId="{00365277-19CF-4ACB-86DC-2271F7D55D2A}" srcOrd="0" destOrd="0" presId="urn:microsoft.com/office/officeart/2005/8/layout/vList3#1"/>
    <dgm:cxn modelId="{132D0D88-E074-4C48-AB2A-D1F827284B22}" type="presOf" srcId="{B372A1CC-18B5-48B3-AA7A-5E1E282384A2}" destId="{A4BA361D-1867-4C81-A51E-5A3B837B0A10}" srcOrd="0" destOrd="0" presId="urn:microsoft.com/office/officeart/2005/8/layout/vList3#1"/>
    <dgm:cxn modelId="{01BE4FAB-6B3A-4A3B-B80A-164D9C630ADD}" type="presOf" srcId="{C58B5C70-9F46-4C97-974D-6E72AE5AEE59}" destId="{A4926E8A-103A-4A4B-BFFE-361E7F32A22D}" srcOrd="0" destOrd="0" presId="urn:microsoft.com/office/officeart/2005/8/layout/vList3#1"/>
    <dgm:cxn modelId="{46A1BAAC-C4E1-4D0D-BCA3-00ADF1FCC714}" srcId="{A7A94235-8E82-405E-9088-6437A3B5E57E}" destId="{CD70696D-8065-492E-B571-7DD7B57B8A70}" srcOrd="1" destOrd="0" parTransId="{8CEB8EC4-A338-463E-BA77-07969DF7D8DB}" sibTransId="{EB4017BA-903B-424C-B1F7-5096CE27DCDF}"/>
    <dgm:cxn modelId="{D3581AB3-AD95-485C-BB6D-5DF332DB3E7A}" srcId="{A7A94235-8E82-405E-9088-6437A3B5E57E}" destId="{6E61AB69-30B1-47BD-9EBA-0F372146FABA}" srcOrd="5" destOrd="0" parTransId="{3E2ED378-4ADA-4A7C-82B9-5B8A6331F2C5}" sibTransId="{A0A0D069-FE6C-4A6D-893A-A09342F00C86}"/>
    <dgm:cxn modelId="{A112CBC3-E5BE-42E7-90E8-15003AA79EA2}" type="presOf" srcId="{CD70696D-8065-492E-B571-7DD7B57B8A70}" destId="{8316E4F5-240F-43E8-9DCA-9D070F54EA70}" srcOrd="0" destOrd="0" presId="urn:microsoft.com/office/officeart/2005/8/layout/vList3#1"/>
    <dgm:cxn modelId="{3FD738E2-807F-4526-B27B-DD9629F992E4}" srcId="{A7A94235-8E82-405E-9088-6437A3B5E57E}" destId="{888715A3-AFC7-4734-BA38-BC198BCDE252}" srcOrd="3" destOrd="0" parTransId="{319C8B0C-AF8D-4140-9508-ABFF80F89C35}" sibTransId="{9300F4D4-C060-4C69-B371-AA9E9A4CF582}"/>
    <dgm:cxn modelId="{385E2B73-63FF-4FB0-95D4-DF463B4E683B}" type="presParOf" srcId="{33FF5443-7E9E-45A3-AB83-087D04408AAD}" destId="{7F5595A4-ED82-4248-AC95-ACC25F41925C}" srcOrd="0" destOrd="0" presId="urn:microsoft.com/office/officeart/2005/8/layout/vList3#1"/>
    <dgm:cxn modelId="{E9887F26-7F09-4597-B407-DBA44D9B5AA3}" type="presParOf" srcId="{7F5595A4-ED82-4248-AC95-ACC25F41925C}" destId="{589A1C31-8E5A-4CF2-8103-BD6954228E2C}" srcOrd="0" destOrd="0" presId="urn:microsoft.com/office/officeart/2005/8/layout/vList3#1"/>
    <dgm:cxn modelId="{4AB5D005-E90D-484B-95E6-5494EBCB4FE7}" type="presParOf" srcId="{7F5595A4-ED82-4248-AC95-ACC25F41925C}" destId="{A4926E8A-103A-4A4B-BFFE-361E7F32A22D}" srcOrd="1" destOrd="0" presId="urn:microsoft.com/office/officeart/2005/8/layout/vList3#1"/>
    <dgm:cxn modelId="{8EA7C7B1-43A8-4F62-9618-D5DD476B8564}" type="presParOf" srcId="{33FF5443-7E9E-45A3-AB83-087D04408AAD}" destId="{939611EA-1EE6-4A8C-82BF-0AEA757ED9FF}" srcOrd="1" destOrd="0" presId="urn:microsoft.com/office/officeart/2005/8/layout/vList3#1"/>
    <dgm:cxn modelId="{0E105CC7-7D85-45F8-997E-E07D6A08C8A4}" type="presParOf" srcId="{33FF5443-7E9E-45A3-AB83-087D04408AAD}" destId="{09773F98-C86B-478B-A06D-FAAA2A546C5E}" srcOrd="2" destOrd="0" presId="urn:microsoft.com/office/officeart/2005/8/layout/vList3#1"/>
    <dgm:cxn modelId="{A2DFDBDA-E0BC-40BC-AA77-B7B6330DAECC}" type="presParOf" srcId="{09773F98-C86B-478B-A06D-FAAA2A546C5E}" destId="{9FBCB8F9-CC67-42A7-994A-298BE12FCC9F}" srcOrd="0" destOrd="0" presId="urn:microsoft.com/office/officeart/2005/8/layout/vList3#1"/>
    <dgm:cxn modelId="{3F2F27BB-88AD-440A-A2E4-1C4BCE0EC387}" type="presParOf" srcId="{09773F98-C86B-478B-A06D-FAAA2A546C5E}" destId="{8316E4F5-240F-43E8-9DCA-9D070F54EA70}" srcOrd="1" destOrd="0" presId="urn:microsoft.com/office/officeart/2005/8/layout/vList3#1"/>
    <dgm:cxn modelId="{B7508A4F-AE72-468E-95F2-167446E74E90}" type="presParOf" srcId="{33FF5443-7E9E-45A3-AB83-087D04408AAD}" destId="{13DC1C6A-CFAE-4BA3-BF0A-637B583D348F}" srcOrd="3" destOrd="0" presId="urn:microsoft.com/office/officeart/2005/8/layout/vList3#1"/>
    <dgm:cxn modelId="{72C196F2-3244-4D7B-A6D2-97FD1A1CD1A2}" type="presParOf" srcId="{33FF5443-7E9E-45A3-AB83-087D04408AAD}" destId="{DE50C67D-D6FA-4805-B6CB-927F4E9A39D7}" srcOrd="4" destOrd="0" presId="urn:microsoft.com/office/officeart/2005/8/layout/vList3#1"/>
    <dgm:cxn modelId="{9D2C892D-C654-47E0-961E-2B6BBCC798F3}" type="presParOf" srcId="{DE50C67D-D6FA-4805-B6CB-927F4E9A39D7}" destId="{49140CA9-083F-4751-A093-A8B36C0CB611}" srcOrd="0" destOrd="0" presId="urn:microsoft.com/office/officeart/2005/8/layout/vList3#1"/>
    <dgm:cxn modelId="{EAB9F81F-D305-4AAA-BCB0-5C2F617400C1}" type="presParOf" srcId="{DE50C67D-D6FA-4805-B6CB-927F4E9A39D7}" destId="{CD6E8326-B555-4C42-AC6B-9D4040A4C259}" srcOrd="1" destOrd="0" presId="urn:microsoft.com/office/officeart/2005/8/layout/vList3#1"/>
    <dgm:cxn modelId="{4F27F9FC-E888-4F78-B19B-8B62AEC3FB52}" type="presParOf" srcId="{33FF5443-7E9E-45A3-AB83-087D04408AAD}" destId="{816E9017-120B-443D-8920-8F1803AE135F}" srcOrd="5" destOrd="0" presId="urn:microsoft.com/office/officeart/2005/8/layout/vList3#1"/>
    <dgm:cxn modelId="{FAFD4E51-F591-422B-BAA7-106CA55A9305}" type="presParOf" srcId="{33FF5443-7E9E-45A3-AB83-087D04408AAD}" destId="{D2639ED3-EAB2-4B8D-8473-B8794DC2512A}" srcOrd="6" destOrd="0" presId="urn:microsoft.com/office/officeart/2005/8/layout/vList3#1"/>
    <dgm:cxn modelId="{0116E60D-8144-4631-B455-8418E81E4BE2}" type="presParOf" srcId="{D2639ED3-EAB2-4B8D-8473-B8794DC2512A}" destId="{A87E825F-AE8D-45F6-8695-F52ECE04C30F}" srcOrd="0" destOrd="0" presId="urn:microsoft.com/office/officeart/2005/8/layout/vList3#1"/>
    <dgm:cxn modelId="{85E8E537-744C-4427-94F8-0FEED4FDEC15}" type="presParOf" srcId="{D2639ED3-EAB2-4B8D-8473-B8794DC2512A}" destId="{00365277-19CF-4ACB-86DC-2271F7D55D2A}" srcOrd="1" destOrd="0" presId="urn:microsoft.com/office/officeart/2005/8/layout/vList3#1"/>
    <dgm:cxn modelId="{D6612703-BCCD-40EB-A1A4-97F72110979E}" type="presParOf" srcId="{33FF5443-7E9E-45A3-AB83-087D04408AAD}" destId="{C9ED49CB-1046-42FD-B725-C3FCA4E0E41A}" srcOrd="7" destOrd="0" presId="urn:microsoft.com/office/officeart/2005/8/layout/vList3#1"/>
    <dgm:cxn modelId="{7D642DBD-9128-4C27-8444-84D1D347EB02}" type="presParOf" srcId="{33FF5443-7E9E-45A3-AB83-087D04408AAD}" destId="{BA93D4D7-7916-4D83-8E13-EC7FF042AF8A}" srcOrd="8" destOrd="0" presId="urn:microsoft.com/office/officeart/2005/8/layout/vList3#1"/>
    <dgm:cxn modelId="{2B654AE8-6A26-45FA-8A27-C95C212E1393}" type="presParOf" srcId="{BA93D4D7-7916-4D83-8E13-EC7FF042AF8A}" destId="{2403F4F2-A56C-43A3-868D-6BE9FB99E538}" srcOrd="0" destOrd="0" presId="urn:microsoft.com/office/officeart/2005/8/layout/vList3#1"/>
    <dgm:cxn modelId="{A3941C1F-41AE-4568-BD74-41F61F7EC189}" type="presParOf" srcId="{BA93D4D7-7916-4D83-8E13-EC7FF042AF8A}" destId="{A4BA361D-1867-4C81-A51E-5A3B837B0A10}" srcOrd="1" destOrd="0" presId="urn:microsoft.com/office/officeart/2005/8/layout/vList3#1"/>
    <dgm:cxn modelId="{7861520F-DBC4-47BF-AC9E-07C933E63A4D}" type="presParOf" srcId="{33FF5443-7E9E-45A3-AB83-087D04408AAD}" destId="{E44EA9E7-9D1D-4ED9-AD1C-B8F8708B2C53}" srcOrd="9" destOrd="0" presId="urn:microsoft.com/office/officeart/2005/8/layout/vList3#1"/>
    <dgm:cxn modelId="{B5965CBF-A7E5-44C4-916B-2DC3AA9241EE}" type="presParOf" srcId="{33FF5443-7E9E-45A3-AB83-087D04408AAD}" destId="{53E5DB41-574E-453F-A29F-1CC4E8A153B7}" srcOrd="10" destOrd="0" presId="urn:microsoft.com/office/officeart/2005/8/layout/vList3#1"/>
    <dgm:cxn modelId="{8CA2E3FB-CB79-4FDF-8B9F-F3C2052568A9}" type="presParOf" srcId="{53E5DB41-574E-453F-A29F-1CC4E8A153B7}" destId="{F61174D5-0689-4B7A-A69A-C934FBAC02F5}" srcOrd="0" destOrd="0" presId="urn:microsoft.com/office/officeart/2005/8/layout/vList3#1"/>
    <dgm:cxn modelId="{4408AF35-3B85-417F-A122-F96E6570AE9F}" type="presParOf" srcId="{53E5DB41-574E-453F-A29F-1CC4E8A153B7}" destId="{69D14E93-C739-4C65-A434-68155D0C95D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81D7D6-F05F-4A5E-B62A-65DC6662FE85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051911-5A97-46E5-8A05-A4EDBA93F567}">
      <dgm:prSet phldrT="[Текст]" custT="1"/>
      <dgm:spPr/>
      <dgm:t>
        <a:bodyPr/>
        <a:lstStyle/>
        <a:p>
          <a:r>
            <a:rPr lang="ru-RU" sz="1400" dirty="0">
              <a:latin typeface="Arial Black" pitchFamily="34" charset="0"/>
            </a:rPr>
            <a:t>ПС</a:t>
          </a:r>
        </a:p>
      </dgm:t>
    </dgm:pt>
    <dgm:pt modelId="{C495AD71-5E7A-4604-AE41-03F6B6C5721D}" type="parTrans" cxnId="{BE1293CB-27C2-4749-BB29-923032CE0674}">
      <dgm:prSet/>
      <dgm:spPr/>
      <dgm:t>
        <a:bodyPr/>
        <a:lstStyle/>
        <a:p>
          <a:endParaRPr lang="ru-RU" sz="1400"/>
        </a:p>
      </dgm:t>
    </dgm:pt>
    <dgm:pt modelId="{42EE990B-6614-4D51-8AC3-E512D359A129}" type="sibTrans" cxnId="{BE1293CB-27C2-4749-BB29-923032CE0674}">
      <dgm:prSet/>
      <dgm:spPr/>
      <dgm:t>
        <a:bodyPr/>
        <a:lstStyle/>
        <a:p>
          <a:endParaRPr lang="ru-RU" sz="1400"/>
        </a:p>
      </dgm:t>
    </dgm:pt>
    <dgm:pt modelId="{F54F4950-21FE-4284-9737-A65FEC30D93A}">
      <dgm:prSet phldrT="[Текст]" custT="1"/>
      <dgm:spPr/>
      <dgm:t>
        <a:bodyPr/>
        <a:lstStyle/>
        <a:p>
          <a:r>
            <a:rPr lang="ru-RU" sz="1000" dirty="0">
              <a:latin typeface="Arial Black" pitchFamily="34" charset="0"/>
            </a:rPr>
            <a:t>ФГОС</a:t>
          </a:r>
          <a:endParaRPr lang="ru-RU" sz="1600" dirty="0">
            <a:latin typeface="Arial Black" pitchFamily="34" charset="0"/>
          </a:endParaRPr>
        </a:p>
      </dgm:t>
    </dgm:pt>
    <dgm:pt modelId="{3EA1CE85-CEDE-4DED-9159-09D7578B33AE}" type="parTrans" cxnId="{F82BD6EF-7CCB-44E6-8510-F92AA0D912E4}">
      <dgm:prSet/>
      <dgm:spPr/>
      <dgm:t>
        <a:bodyPr/>
        <a:lstStyle/>
        <a:p>
          <a:endParaRPr lang="ru-RU" sz="1400"/>
        </a:p>
      </dgm:t>
    </dgm:pt>
    <dgm:pt modelId="{76D10677-035E-4177-9A07-AE972C2D5627}" type="sibTrans" cxnId="{F82BD6EF-7CCB-44E6-8510-F92AA0D912E4}">
      <dgm:prSet/>
      <dgm:spPr/>
      <dgm:t>
        <a:bodyPr/>
        <a:lstStyle/>
        <a:p>
          <a:endParaRPr lang="ru-RU" sz="1400"/>
        </a:p>
      </dgm:t>
    </dgm:pt>
    <dgm:pt modelId="{1B6208BE-FFA8-4D96-BBFF-600F23D05E21}">
      <dgm:prSet phldrT="[Текст]" custT="1"/>
      <dgm:spPr/>
      <dgm:t>
        <a:bodyPr/>
        <a:lstStyle/>
        <a:p>
          <a:r>
            <a:rPr lang="ru-RU" sz="1050" dirty="0">
              <a:latin typeface="Arial Black" pitchFamily="34" charset="0"/>
            </a:rPr>
            <a:t>ОПОП</a:t>
          </a:r>
        </a:p>
      </dgm:t>
    </dgm:pt>
    <dgm:pt modelId="{B07F61A0-1B5F-46C9-BB43-B5D2D4BD2760}" type="parTrans" cxnId="{A018D6C2-D832-4442-8BAF-0875A516FC03}">
      <dgm:prSet/>
      <dgm:spPr/>
      <dgm:t>
        <a:bodyPr/>
        <a:lstStyle/>
        <a:p>
          <a:endParaRPr lang="ru-RU" sz="1400"/>
        </a:p>
      </dgm:t>
    </dgm:pt>
    <dgm:pt modelId="{3D25C5A7-88B6-48BC-BBBC-860DB791B9B3}" type="sibTrans" cxnId="{A018D6C2-D832-4442-8BAF-0875A516FC03}">
      <dgm:prSet/>
      <dgm:spPr/>
      <dgm:t>
        <a:bodyPr/>
        <a:lstStyle/>
        <a:p>
          <a:endParaRPr lang="ru-RU" sz="1400"/>
        </a:p>
      </dgm:t>
    </dgm:pt>
    <dgm:pt modelId="{3967B852-017B-4083-8D31-83B317267CE5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00" dirty="0">
              <a:latin typeface="Arial Black" pitchFamily="34" charset="0"/>
            </a:rPr>
            <a:t>Оценка освоения ОП</a:t>
          </a:r>
        </a:p>
      </dgm:t>
    </dgm:pt>
    <dgm:pt modelId="{FE65B0ED-D332-42A8-B83C-B9E65B6F8DC4}" type="parTrans" cxnId="{189FE306-98D6-4C19-AEEA-ACCD956524B3}">
      <dgm:prSet/>
      <dgm:spPr/>
      <dgm:t>
        <a:bodyPr/>
        <a:lstStyle/>
        <a:p>
          <a:endParaRPr lang="ru-RU" sz="1400"/>
        </a:p>
      </dgm:t>
    </dgm:pt>
    <dgm:pt modelId="{BF1728E5-B416-4734-A531-F169115D97D3}" type="sibTrans" cxnId="{189FE306-98D6-4C19-AEEA-ACCD956524B3}">
      <dgm:prSet/>
      <dgm:spPr/>
      <dgm:t>
        <a:bodyPr/>
        <a:lstStyle/>
        <a:p>
          <a:endParaRPr lang="ru-RU" sz="1400"/>
        </a:p>
      </dgm:t>
    </dgm:pt>
    <dgm:pt modelId="{A86E5629-BFD4-4738-B1E9-B6975114E04F}" type="pres">
      <dgm:prSet presAssocID="{5A81D7D6-F05F-4A5E-B62A-65DC6662FE85}" presName="cycle" presStyleCnt="0">
        <dgm:presLayoutVars>
          <dgm:dir/>
          <dgm:resizeHandles val="exact"/>
        </dgm:presLayoutVars>
      </dgm:prSet>
      <dgm:spPr/>
    </dgm:pt>
    <dgm:pt modelId="{8CCF205D-9137-4908-8F59-4CF2D3AE0BE2}" type="pres">
      <dgm:prSet presAssocID="{17051911-5A97-46E5-8A05-A4EDBA93F567}" presName="node" presStyleLbl="node1" presStyleIdx="0" presStyleCnt="4" custScaleX="136375" custScaleY="98425">
        <dgm:presLayoutVars>
          <dgm:bulletEnabled val="1"/>
        </dgm:presLayoutVars>
      </dgm:prSet>
      <dgm:spPr/>
    </dgm:pt>
    <dgm:pt modelId="{863B5CD2-D822-4561-AB2D-894D152E5CA9}" type="pres">
      <dgm:prSet presAssocID="{17051911-5A97-46E5-8A05-A4EDBA93F567}" presName="spNode" presStyleCnt="0"/>
      <dgm:spPr/>
    </dgm:pt>
    <dgm:pt modelId="{58BE7BC4-573A-4722-BE30-30BBB0F77EE3}" type="pres">
      <dgm:prSet presAssocID="{42EE990B-6614-4D51-8AC3-E512D359A129}" presName="sibTrans" presStyleLbl="sibTrans1D1" presStyleIdx="0" presStyleCnt="4"/>
      <dgm:spPr/>
    </dgm:pt>
    <dgm:pt modelId="{DF847F33-1C6E-4250-988B-DF09B5C8900C}" type="pres">
      <dgm:prSet presAssocID="{F54F4950-21FE-4284-9737-A65FEC30D93A}" presName="node" presStyleLbl="node1" presStyleIdx="1" presStyleCnt="4" custScaleX="139113" custScaleY="111333">
        <dgm:presLayoutVars>
          <dgm:bulletEnabled val="1"/>
        </dgm:presLayoutVars>
      </dgm:prSet>
      <dgm:spPr/>
    </dgm:pt>
    <dgm:pt modelId="{82ECFEE8-5DCB-4FB0-9660-6115EF9C7069}" type="pres">
      <dgm:prSet presAssocID="{F54F4950-21FE-4284-9737-A65FEC30D93A}" presName="spNode" presStyleCnt="0"/>
      <dgm:spPr/>
    </dgm:pt>
    <dgm:pt modelId="{17C4068F-021B-4260-BA57-867F2F7609DD}" type="pres">
      <dgm:prSet presAssocID="{76D10677-035E-4177-9A07-AE972C2D5627}" presName="sibTrans" presStyleLbl="sibTrans1D1" presStyleIdx="1" presStyleCnt="4"/>
      <dgm:spPr/>
    </dgm:pt>
    <dgm:pt modelId="{4F6B627D-F6EC-44FA-9760-D6953D26B0C6}" type="pres">
      <dgm:prSet presAssocID="{1B6208BE-FFA8-4D96-BBFF-600F23D05E21}" presName="node" presStyleLbl="node1" presStyleIdx="2" presStyleCnt="4">
        <dgm:presLayoutVars>
          <dgm:bulletEnabled val="1"/>
        </dgm:presLayoutVars>
      </dgm:prSet>
      <dgm:spPr/>
    </dgm:pt>
    <dgm:pt modelId="{819EDBC6-EC8F-4253-A4B0-B56206CE2333}" type="pres">
      <dgm:prSet presAssocID="{1B6208BE-FFA8-4D96-BBFF-600F23D05E21}" presName="spNode" presStyleCnt="0"/>
      <dgm:spPr/>
    </dgm:pt>
    <dgm:pt modelId="{87E0FCF6-3DA5-4744-8936-A310EB4676BE}" type="pres">
      <dgm:prSet presAssocID="{3D25C5A7-88B6-48BC-BBBC-860DB791B9B3}" presName="sibTrans" presStyleLbl="sibTrans1D1" presStyleIdx="2" presStyleCnt="4"/>
      <dgm:spPr/>
    </dgm:pt>
    <dgm:pt modelId="{12850655-AEA9-4FE1-9C24-8B4DE50A10C6}" type="pres">
      <dgm:prSet presAssocID="{3967B852-017B-4083-8D31-83B317267CE5}" presName="node" presStyleLbl="node1" presStyleIdx="3" presStyleCnt="4" custScaleX="131614" custScaleY="161323">
        <dgm:presLayoutVars>
          <dgm:bulletEnabled val="1"/>
        </dgm:presLayoutVars>
      </dgm:prSet>
      <dgm:spPr/>
    </dgm:pt>
    <dgm:pt modelId="{D92438C1-0C49-49E0-BF43-9FCECB28184E}" type="pres">
      <dgm:prSet presAssocID="{3967B852-017B-4083-8D31-83B317267CE5}" presName="spNode" presStyleCnt="0"/>
      <dgm:spPr/>
    </dgm:pt>
    <dgm:pt modelId="{366136AD-E18C-46C5-BAEA-71CCC2906C29}" type="pres">
      <dgm:prSet presAssocID="{BF1728E5-B416-4734-A531-F169115D97D3}" presName="sibTrans" presStyleLbl="sibTrans1D1" presStyleIdx="3" presStyleCnt="4"/>
      <dgm:spPr/>
    </dgm:pt>
  </dgm:ptLst>
  <dgm:cxnLst>
    <dgm:cxn modelId="{189FE306-98D6-4C19-AEEA-ACCD956524B3}" srcId="{5A81D7D6-F05F-4A5E-B62A-65DC6662FE85}" destId="{3967B852-017B-4083-8D31-83B317267CE5}" srcOrd="3" destOrd="0" parTransId="{FE65B0ED-D332-42A8-B83C-B9E65B6F8DC4}" sibTransId="{BF1728E5-B416-4734-A531-F169115D97D3}"/>
    <dgm:cxn modelId="{24120843-8F49-4331-BC82-9ADC581E6A96}" type="presOf" srcId="{5A81D7D6-F05F-4A5E-B62A-65DC6662FE85}" destId="{A86E5629-BFD4-4738-B1E9-B6975114E04F}" srcOrd="0" destOrd="0" presId="urn:microsoft.com/office/officeart/2005/8/layout/cycle5"/>
    <dgm:cxn modelId="{77AABD44-AAA1-4519-9797-275298A76396}" type="presOf" srcId="{42EE990B-6614-4D51-8AC3-E512D359A129}" destId="{58BE7BC4-573A-4722-BE30-30BBB0F77EE3}" srcOrd="0" destOrd="0" presId="urn:microsoft.com/office/officeart/2005/8/layout/cycle5"/>
    <dgm:cxn modelId="{8FBA0D57-E8EB-4D41-AF93-EA7347DABC00}" type="presOf" srcId="{3967B852-017B-4083-8D31-83B317267CE5}" destId="{12850655-AEA9-4FE1-9C24-8B4DE50A10C6}" srcOrd="0" destOrd="0" presId="urn:microsoft.com/office/officeart/2005/8/layout/cycle5"/>
    <dgm:cxn modelId="{68C1B279-CD4F-4496-8B8C-2C06EDD94CB5}" type="presOf" srcId="{3D25C5A7-88B6-48BC-BBBC-860DB791B9B3}" destId="{87E0FCF6-3DA5-4744-8936-A310EB4676BE}" srcOrd="0" destOrd="0" presId="urn:microsoft.com/office/officeart/2005/8/layout/cycle5"/>
    <dgm:cxn modelId="{95CE2E8A-52F9-491C-82D8-48D6C780CB44}" type="presOf" srcId="{F54F4950-21FE-4284-9737-A65FEC30D93A}" destId="{DF847F33-1C6E-4250-988B-DF09B5C8900C}" srcOrd="0" destOrd="0" presId="urn:microsoft.com/office/officeart/2005/8/layout/cycle5"/>
    <dgm:cxn modelId="{A018D6C2-D832-4442-8BAF-0875A516FC03}" srcId="{5A81D7D6-F05F-4A5E-B62A-65DC6662FE85}" destId="{1B6208BE-FFA8-4D96-BBFF-600F23D05E21}" srcOrd="2" destOrd="0" parTransId="{B07F61A0-1B5F-46C9-BB43-B5D2D4BD2760}" sibTransId="{3D25C5A7-88B6-48BC-BBBC-860DB791B9B3}"/>
    <dgm:cxn modelId="{BE1293CB-27C2-4749-BB29-923032CE0674}" srcId="{5A81D7D6-F05F-4A5E-B62A-65DC6662FE85}" destId="{17051911-5A97-46E5-8A05-A4EDBA93F567}" srcOrd="0" destOrd="0" parTransId="{C495AD71-5E7A-4604-AE41-03F6B6C5721D}" sibTransId="{42EE990B-6614-4D51-8AC3-E512D359A129}"/>
    <dgm:cxn modelId="{3FB521E0-C959-4A3F-B981-A5822DB4ABF2}" type="presOf" srcId="{1B6208BE-FFA8-4D96-BBFF-600F23D05E21}" destId="{4F6B627D-F6EC-44FA-9760-D6953D26B0C6}" srcOrd="0" destOrd="0" presId="urn:microsoft.com/office/officeart/2005/8/layout/cycle5"/>
    <dgm:cxn modelId="{364661E4-0A43-432E-A628-8FCD82EA14F1}" type="presOf" srcId="{BF1728E5-B416-4734-A531-F169115D97D3}" destId="{366136AD-E18C-46C5-BAEA-71CCC2906C29}" srcOrd="0" destOrd="0" presId="urn:microsoft.com/office/officeart/2005/8/layout/cycle5"/>
    <dgm:cxn modelId="{34A708E8-25F2-4A46-820F-E005C6F59E47}" type="presOf" srcId="{17051911-5A97-46E5-8A05-A4EDBA93F567}" destId="{8CCF205D-9137-4908-8F59-4CF2D3AE0BE2}" srcOrd="0" destOrd="0" presId="urn:microsoft.com/office/officeart/2005/8/layout/cycle5"/>
    <dgm:cxn modelId="{F82BD6EF-7CCB-44E6-8510-F92AA0D912E4}" srcId="{5A81D7D6-F05F-4A5E-B62A-65DC6662FE85}" destId="{F54F4950-21FE-4284-9737-A65FEC30D93A}" srcOrd="1" destOrd="0" parTransId="{3EA1CE85-CEDE-4DED-9159-09D7578B33AE}" sibTransId="{76D10677-035E-4177-9A07-AE972C2D5627}"/>
    <dgm:cxn modelId="{F5EF3FF2-2D2F-47B6-A135-9F4548A1BDA5}" type="presOf" srcId="{76D10677-035E-4177-9A07-AE972C2D5627}" destId="{17C4068F-021B-4260-BA57-867F2F7609DD}" srcOrd="0" destOrd="0" presId="urn:microsoft.com/office/officeart/2005/8/layout/cycle5"/>
    <dgm:cxn modelId="{5A4A8EE4-95FD-44E9-BB65-CD4D1446F728}" type="presParOf" srcId="{A86E5629-BFD4-4738-B1E9-B6975114E04F}" destId="{8CCF205D-9137-4908-8F59-4CF2D3AE0BE2}" srcOrd="0" destOrd="0" presId="urn:microsoft.com/office/officeart/2005/8/layout/cycle5"/>
    <dgm:cxn modelId="{21C7834F-297C-4BF0-B4A1-965E4E0E301C}" type="presParOf" srcId="{A86E5629-BFD4-4738-B1E9-B6975114E04F}" destId="{863B5CD2-D822-4561-AB2D-894D152E5CA9}" srcOrd="1" destOrd="0" presId="urn:microsoft.com/office/officeart/2005/8/layout/cycle5"/>
    <dgm:cxn modelId="{71A3555D-9252-44AB-99CF-CE3BAC7EED92}" type="presParOf" srcId="{A86E5629-BFD4-4738-B1E9-B6975114E04F}" destId="{58BE7BC4-573A-4722-BE30-30BBB0F77EE3}" srcOrd="2" destOrd="0" presId="urn:microsoft.com/office/officeart/2005/8/layout/cycle5"/>
    <dgm:cxn modelId="{BE562F01-3CB6-4053-8C39-D15446C38806}" type="presParOf" srcId="{A86E5629-BFD4-4738-B1E9-B6975114E04F}" destId="{DF847F33-1C6E-4250-988B-DF09B5C8900C}" srcOrd="3" destOrd="0" presId="urn:microsoft.com/office/officeart/2005/8/layout/cycle5"/>
    <dgm:cxn modelId="{2B80F99F-921D-4E7A-ABBC-85E30EFE05EE}" type="presParOf" srcId="{A86E5629-BFD4-4738-B1E9-B6975114E04F}" destId="{82ECFEE8-5DCB-4FB0-9660-6115EF9C7069}" srcOrd="4" destOrd="0" presId="urn:microsoft.com/office/officeart/2005/8/layout/cycle5"/>
    <dgm:cxn modelId="{BF8F1E52-0BCB-4A59-A35D-007E34FB28E9}" type="presParOf" srcId="{A86E5629-BFD4-4738-B1E9-B6975114E04F}" destId="{17C4068F-021B-4260-BA57-867F2F7609DD}" srcOrd="5" destOrd="0" presId="urn:microsoft.com/office/officeart/2005/8/layout/cycle5"/>
    <dgm:cxn modelId="{2319AC7D-59C4-4D36-9B06-DAD294566795}" type="presParOf" srcId="{A86E5629-BFD4-4738-B1E9-B6975114E04F}" destId="{4F6B627D-F6EC-44FA-9760-D6953D26B0C6}" srcOrd="6" destOrd="0" presId="urn:microsoft.com/office/officeart/2005/8/layout/cycle5"/>
    <dgm:cxn modelId="{4A74F353-A069-4087-A0DA-17EEE96EF227}" type="presParOf" srcId="{A86E5629-BFD4-4738-B1E9-B6975114E04F}" destId="{819EDBC6-EC8F-4253-A4B0-B56206CE2333}" srcOrd="7" destOrd="0" presId="urn:microsoft.com/office/officeart/2005/8/layout/cycle5"/>
    <dgm:cxn modelId="{0628DBB7-1B26-4E2F-9BEE-3259E9576BB0}" type="presParOf" srcId="{A86E5629-BFD4-4738-B1E9-B6975114E04F}" destId="{87E0FCF6-3DA5-4744-8936-A310EB4676BE}" srcOrd="8" destOrd="0" presId="urn:microsoft.com/office/officeart/2005/8/layout/cycle5"/>
    <dgm:cxn modelId="{C82B3F60-FAF2-4B87-B2C1-CCD0BB14003C}" type="presParOf" srcId="{A86E5629-BFD4-4738-B1E9-B6975114E04F}" destId="{12850655-AEA9-4FE1-9C24-8B4DE50A10C6}" srcOrd="9" destOrd="0" presId="urn:microsoft.com/office/officeart/2005/8/layout/cycle5"/>
    <dgm:cxn modelId="{82A1E2A5-43B9-4E74-BA52-14DF1A1C15AB}" type="presParOf" srcId="{A86E5629-BFD4-4738-B1E9-B6975114E04F}" destId="{D92438C1-0C49-49E0-BF43-9FCECB28184E}" srcOrd="10" destOrd="0" presId="urn:microsoft.com/office/officeart/2005/8/layout/cycle5"/>
    <dgm:cxn modelId="{38E1ACCF-5D84-4135-A740-3CA0C7AEC7D4}" type="presParOf" srcId="{A86E5629-BFD4-4738-B1E9-B6975114E04F}" destId="{366136AD-E18C-46C5-BAEA-71CCC2906C29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60E155-10EC-44FF-9059-18EA85FE3924}" type="doc">
      <dgm:prSet loTypeId="urn:microsoft.com/office/officeart/2008/layout/VerticalCurvedList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57B52CA-360A-4216-B14F-7A854BC16976}">
      <dgm:prSet phldrT="[Текст]" custT="1"/>
      <dgm:spPr>
        <a:solidFill>
          <a:schemeClr val="accent3">
            <a:lumMod val="85000"/>
          </a:schemeClr>
        </a:solidFill>
      </dgm:spPr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4274"/>
              </a:solidFill>
              <a:latin typeface="Arial"/>
              <a:ea typeface="Cambria Math" pitchFamily="18" charset="0"/>
              <a:cs typeface="Arial"/>
            </a:rPr>
            <a:t>Действующий порядок актуализации перечней направлений подготовки (специальностей) высшего образования, профессий и специальностей СПО, профессионального обучения</a:t>
          </a:r>
        </a:p>
      </dgm:t>
    </dgm:pt>
    <dgm:pt modelId="{0A32E15D-43EC-42DD-B6C1-005FB1D96AC7}" type="parTrans" cxnId="{6DA7F70B-D026-4F89-A0A6-E5FF3487F177}">
      <dgm:prSet/>
      <dgm:spPr/>
      <dgm:t>
        <a:bodyPr/>
        <a:lstStyle/>
        <a:p>
          <a:endParaRPr lang="ru-RU" sz="1500" b="1">
            <a:solidFill>
              <a:srgbClr val="004274"/>
            </a:solidFill>
            <a:latin typeface="+mn-lt"/>
            <a:ea typeface="Cambria Math" pitchFamily="18" charset="0"/>
          </a:endParaRPr>
        </a:p>
      </dgm:t>
    </dgm:pt>
    <dgm:pt modelId="{BAE0EA47-13D7-4C8D-AE71-D04076E2D376}" type="sibTrans" cxnId="{6DA7F70B-D026-4F89-A0A6-E5FF3487F177}">
      <dgm:prSet/>
      <dgm:spPr/>
      <dgm:t>
        <a:bodyPr/>
        <a:lstStyle/>
        <a:p>
          <a:endParaRPr lang="ru-RU" sz="1500" b="1">
            <a:solidFill>
              <a:srgbClr val="004274"/>
            </a:solidFill>
            <a:latin typeface="+mn-lt"/>
            <a:ea typeface="Cambria Math" pitchFamily="18" charset="0"/>
          </a:endParaRPr>
        </a:p>
      </dgm:t>
    </dgm:pt>
    <dgm:pt modelId="{BC91B3DA-9DFD-4A4D-B56B-899371784BB1}">
      <dgm:prSet phldrT="[Текст]"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ru-RU" sz="1800" b="1" dirty="0">
              <a:solidFill>
                <a:srgbClr val="004274"/>
              </a:solidFill>
              <a:latin typeface="+mn-lt"/>
              <a:ea typeface="Cambria Math" pitchFamily="18" charset="0"/>
            </a:rPr>
            <a:t>Непосредственное применение ПС при формировании профессиональных образовательных программ, параллельная разработка ПС, квалификаций, образовательных программ</a:t>
          </a:r>
        </a:p>
      </dgm:t>
    </dgm:pt>
    <dgm:pt modelId="{58325AD0-047C-4A45-923F-5BB329C7EC95}" type="parTrans" cxnId="{0B2D3DEC-C3D1-4E96-B945-3FA963569313}">
      <dgm:prSet/>
      <dgm:spPr/>
      <dgm:t>
        <a:bodyPr/>
        <a:lstStyle/>
        <a:p>
          <a:endParaRPr lang="ru-RU" sz="1500" b="1">
            <a:solidFill>
              <a:srgbClr val="004274"/>
            </a:solidFill>
            <a:latin typeface="+mn-lt"/>
            <a:ea typeface="Cambria Math" pitchFamily="18" charset="0"/>
          </a:endParaRPr>
        </a:p>
      </dgm:t>
    </dgm:pt>
    <dgm:pt modelId="{A3D7AE7C-E7B2-478A-A450-8AE2C353F3F6}" type="sibTrans" cxnId="{0B2D3DEC-C3D1-4E96-B945-3FA963569313}">
      <dgm:prSet/>
      <dgm:spPr>
        <a:ln>
          <a:solidFill>
            <a:srgbClr val="004274"/>
          </a:solidFill>
        </a:ln>
      </dgm:spPr>
      <dgm:t>
        <a:bodyPr/>
        <a:lstStyle/>
        <a:p>
          <a:endParaRPr lang="ru-RU" sz="1500" b="1">
            <a:solidFill>
              <a:srgbClr val="004274"/>
            </a:solidFill>
            <a:latin typeface="+mn-lt"/>
            <a:ea typeface="Cambria Math" pitchFamily="18" charset="0"/>
          </a:endParaRPr>
        </a:p>
      </dgm:t>
    </dgm:pt>
    <dgm:pt modelId="{759103D4-0053-41EA-BE41-E329747BE365}">
      <dgm:prSet phldrT="[Текст]" custT="1"/>
      <dgm:spPr>
        <a:solidFill>
          <a:schemeClr val="accent3">
            <a:lumMod val="85000"/>
          </a:schemeClr>
        </a:solidFill>
      </dgm:spPr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4274"/>
              </a:solidFill>
              <a:latin typeface="Arial"/>
              <a:ea typeface="Cambria Math" pitchFamily="18" charset="0"/>
              <a:cs typeface="Arial"/>
            </a:rPr>
            <a:t>Применение результатов ПОА для формирования управленческих решений, согласование задач процедур государственной и профессионально-общественной аккредитации</a:t>
          </a:r>
        </a:p>
      </dgm:t>
    </dgm:pt>
    <dgm:pt modelId="{FD2C55E6-9BFF-41BB-AA14-32AE04E0766A}" type="parTrans" cxnId="{4511FD66-8987-4691-98F4-CD6A1AD71250}">
      <dgm:prSet/>
      <dgm:spPr/>
      <dgm:t>
        <a:bodyPr/>
        <a:lstStyle/>
        <a:p>
          <a:endParaRPr lang="ru-RU" sz="1500" b="1">
            <a:solidFill>
              <a:srgbClr val="004274"/>
            </a:solidFill>
            <a:latin typeface="+mn-lt"/>
            <a:ea typeface="Cambria Math" pitchFamily="18" charset="0"/>
          </a:endParaRPr>
        </a:p>
      </dgm:t>
    </dgm:pt>
    <dgm:pt modelId="{159A0256-1765-4FE8-B518-90F27A9C2E68}" type="sibTrans" cxnId="{4511FD66-8987-4691-98F4-CD6A1AD71250}">
      <dgm:prSet/>
      <dgm:spPr/>
      <dgm:t>
        <a:bodyPr/>
        <a:lstStyle/>
        <a:p>
          <a:endParaRPr lang="ru-RU" sz="1500" b="1">
            <a:solidFill>
              <a:srgbClr val="004274"/>
            </a:solidFill>
            <a:latin typeface="+mn-lt"/>
            <a:ea typeface="Cambria Math" pitchFamily="18" charset="0"/>
          </a:endParaRPr>
        </a:p>
      </dgm:t>
    </dgm:pt>
    <dgm:pt modelId="{4D019C64-2C47-4365-BE29-533A886C3F64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ru-RU" sz="1800" b="1" kern="1200" dirty="0">
              <a:solidFill>
                <a:srgbClr val="004274"/>
              </a:solidFill>
              <a:latin typeface="Arial"/>
              <a:ea typeface="Cambria Math" pitchFamily="18" charset="0"/>
              <a:cs typeface="Arial"/>
            </a:rPr>
            <a:t>Доступность инструментов независимой оценки квалификации для обучающихся организаций профессионального образования и профессионального обучения</a:t>
          </a:r>
        </a:p>
      </dgm:t>
    </dgm:pt>
    <dgm:pt modelId="{905957BA-FA19-46C0-9669-48A7743AE4F2}" type="parTrans" cxnId="{24547D62-A2B3-4B5D-BC0D-618E69CDA5E8}">
      <dgm:prSet/>
      <dgm:spPr/>
      <dgm:t>
        <a:bodyPr/>
        <a:lstStyle/>
        <a:p>
          <a:endParaRPr lang="ru-RU" sz="1500">
            <a:latin typeface="+mn-lt"/>
          </a:endParaRPr>
        </a:p>
      </dgm:t>
    </dgm:pt>
    <dgm:pt modelId="{65F63217-A016-4F07-B7F3-9C0EC8601A23}" type="sibTrans" cxnId="{24547D62-A2B3-4B5D-BC0D-618E69CDA5E8}">
      <dgm:prSet/>
      <dgm:spPr/>
      <dgm:t>
        <a:bodyPr/>
        <a:lstStyle/>
        <a:p>
          <a:endParaRPr lang="ru-RU" sz="1500">
            <a:latin typeface="+mn-lt"/>
          </a:endParaRPr>
        </a:p>
      </dgm:t>
    </dgm:pt>
    <dgm:pt modelId="{541EC0BB-6B0F-4BA9-A504-3C20EA09393D}">
      <dgm:prSet custT="1"/>
      <dgm:spPr>
        <a:solidFill>
          <a:schemeClr val="accent3">
            <a:lumMod val="85000"/>
          </a:schemeClr>
        </a:solidFill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4274"/>
              </a:solidFill>
              <a:latin typeface="Arial"/>
              <a:ea typeface="Cambria Math" pitchFamily="18" charset="0"/>
              <a:cs typeface="Arial"/>
            </a:rPr>
            <a:t>Доступность инструментов независимой оценки квалификации для выпускников и обучающихся организаций профессионального образования и профессионального обучения</a:t>
          </a:r>
        </a:p>
      </dgm:t>
    </dgm:pt>
    <dgm:pt modelId="{61C914A6-70FB-4CE8-AE54-B5F0B9E16699}" type="parTrans" cxnId="{DE801E01-E98E-460D-BCB9-ADB51224D088}">
      <dgm:prSet/>
      <dgm:spPr/>
      <dgm:t>
        <a:bodyPr/>
        <a:lstStyle/>
        <a:p>
          <a:endParaRPr lang="ru-RU" sz="1500">
            <a:latin typeface="+mn-lt"/>
          </a:endParaRPr>
        </a:p>
      </dgm:t>
    </dgm:pt>
    <dgm:pt modelId="{B742ABBC-EB5A-46D1-BB11-292874123FE6}" type="sibTrans" cxnId="{DE801E01-E98E-460D-BCB9-ADB51224D088}">
      <dgm:prSet/>
      <dgm:spPr/>
      <dgm:t>
        <a:bodyPr/>
        <a:lstStyle/>
        <a:p>
          <a:endParaRPr lang="ru-RU" sz="1500">
            <a:latin typeface="+mn-lt"/>
          </a:endParaRPr>
        </a:p>
      </dgm:t>
    </dgm:pt>
    <dgm:pt modelId="{31E783BF-47F9-4ACC-BF83-D3304927CB69}" type="pres">
      <dgm:prSet presAssocID="{EE60E155-10EC-44FF-9059-18EA85FE3924}" presName="Name0" presStyleCnt="0">
        <dgm:presLayoutVars>
          <dgm:chMax val="7"/>
          <dgm:chPref val="7"/>
          <dgm:dir/>
        </dgm:presLayoutVars>
      </dgm:prSet>
      <dgm:spPr/>
    </dgm:pt>
    <dgm:pt modelId="{8C3B016E-935D-4743-B562-AC7D9060D5C6}" type="pres">
      <dgm:prSet presAssocID="{EE60E155-10EC-44FF-9059-18EA85FE3924}" presName="Name1" presStyleCnt="0"/>
      <dgm:spPr/>
    </dgm:pt>
    <dgm:pt modelId="{6B97F7D3-BF3A-4C89-A835-31C9F243E29A}" type="pres">
      <dgm:prSet presAssocID="{EE60E155-10EC-44FF-9059-18EA85FE3924}" presName="cycle" presStyleCnt="0"/>
      <dgm:spPr/>
    </dgm:pt>
    <dgm:pt modelId="{57A45CDA-D533-4066-B208-7BAA49F69552}" type="pres">
      <dgm:prSet presAssocID="{EE60E155-10EC-44FF-9059-18EA85FE3924}" presName="srcNode" presStyleLbl="node1" presStyleIdx="0" presStyleCnt="5"/>
      <dgm:spPr/>
    </dgm:pt>
    <dgm:pt modelId="{229EC26A-D7B0-4957-9D34-1C2F07609AA8}" type="pres">
      <dgm:prSet presAssocID="{EE60E155-10EC-44FF-9059-18EA85FE3924}" presName="conn" presStyleLbl="parChTrans1D2" presStyleIdx="0" presStyleCnt="1"/>
      <dgm:spPr/>
    </dgm:pt>
    <dgm:pt modelId="{F0AF5FC5-5864-4878-A161-92C59AFDB4E2}" type="pres">
      <dgm:prSet presAssocID="{EE60E155-10EC-44FF-9059-18EA85FE3924}" presName="extraNode" presStyleLbl="node1" presStyleIdx="0" presStyleCnt="5"/>
      <dgm:spPr/>
    </dgm:pt>
    <dgm:pt modelId="{EBBC81AE-E930-4635-9698-3BCDBF7753D0}" type="pres">
      <dgm:prSet presAssocID="{EE60E155-10EC-44FF-9059-18EA85FE3924}" presName="dstNode" presStyleLbl="node1" presStyleIdx="0" presStyleCnt="5"/>
      <dgm:spPr/>
    </dgm:pt>
    <dgm:pt modelId="{73C46D21-9639-478F-B9C8-F76FCC1B9BBB}" type="pres">
      <dgm:prSet presAssocID="{BC91B3DA-9DFD-4A4D-B56B-899371784BB1}" presName="text_1" presStyleLbl="node1" presStyleIdx="0" presStyleCnt="5">
        <dgm:presLayoutVars>
          <dgm:bulletEnabled val="1"/>
        </dgm:presLayoutVars>
      </dgm:prSet>
      <dgm:spPr/>
    </dgm:pt>
    <dgm:pt modelId="{51FA9809-CD2B-44A6-9501-6F4212CCC958}" type="pres">
      <dgm:prSet presAssocID="{BC91B3DA-9DFD-4A4D-B56B-899371784BB1}" presName="accent_1" presStyleCnt="0"/>
      <dgm:spPr/>
    </dgm:pt>
    <dgm:pt modelId="{B4A5588F-6193-4E20-803C-CB5B7865C22F}" type="pres">
      <dgm:prSet presAssocID="{BC91B3DA-9DFD-4A4D-B56B-899371784BB1}" presName="accentRepeatNode" presStyleLbl="solidFgAcc1" presStyleIdx="0" presStyleCnt="5"/>
      <dgm:spPr>
        <a:solidFill>
          <a:schemeClr val="accent3">
            <a:lumMod val="85000"/>
          </a:schemeClr>
        </a:solidFill>
        <a:ln>
          <a:solidFill>
            <a:schemeClr val="accent3">
              <a:lumMod val="75000"/>
            </a:schemeClr>
          </a:solidFill>
        </a:ln>
      </dgm:spPr>
    </dgm:pt>
    <dgm:pt modelId="{E7FBE980-C112-4DBD-BAB2-DBBA5492B032}" type="pres">
      <dgm:prSet presAssocID="{A57B52CA-360A-4216-B14F-7A854BC16976}" presName="text_2" presStyleLbl="node1" presStyleIdx="1" presStyleCnt="5" custScaleY="105670">
        <dgm:presLayoutVars>
          <dgm:bulletEnabled val="1"/>
        </dgm:presLayoutVars>
      </dgm:prSet>
      <dgm:spPr/>
    </dgm:pt>
    <dgm:pt modelId="{BE34BC4C-B18C-4F73-8F45-69388972B215}" type="pres">
      <dgm:prSet presAssocID="{A57B52CA-360A-4216-B14F-7A854BC16976}" presName="accent_2" presStyleCnt="0"/>
      <dgm:spPr/>
    </dgm:pt>
    <dgm:pt modelId="{471EB6C1-A486-4E68-A4AB-1EC7FF772311}" type="pres">
      <dgm:prSet presAssocID="{A57B52CA-360A-4216-B14F-7A854BC16976}" presName="accentRepeatNode" presStyleLbl="solidFgAcc1" presStyleIdx="1" presStyleCnt="5"/>
      <dgm:spPr>
        <a:solidFill>
          <a:schemeClr val="accent3">
            <a:lumMod val="85000"/>
          </a:schemeClr>
        </a:solidFill>
        <a:ln>
          <a:solidFill>
            <a:schemeClr val="accent3">
              <a:lumMod val="75000"/>
            </a:schemeClr>
          </a:solidFill>
        </a:ln>
      </dgm:spPr>
    </dgm:pt>
    <dgm:pt modelId="{7D4A2604-097D-475F-804F-F5226AAEAB7A}" type="pres">
      <dgm:prSet presAssocID="{759103D4-0053-41EA-BE41-E329747BE365}" presName="text_3" presStyleLbl="node1" presStyleIdx="2" presStyleCnt="5">
        <dgm:presLayoutVars>
          <dgm:bulletEnabled val="1"/>
        </dgm:presLayoutVars>
      </dgm:prSet>
      <dgm:spPr/>
    </dgm:pt>
    <dgm:pt modelId="{9768D828-3B07-4607-9970-7C05854C90C4}" type="pres">
      <dgm:prSet presAssocID="{759103D4-0053-41EA-BE41-E329747BE365}" presName="accent_3" presStyleCnt="0"/>
      <dgm:spPr/>
    </dgm:pt>
    <dgm:pt modelId="{F5E95BF9-802A-405D-BF99-E3CD11EDB6B5}" type="pres">
      <dgm:prSet presAssocID="{759103D4-0053-41EA-BE41-E329747BE365}" presName="accentRepeatNode" presStyleLbl="solidFgAcc1" presStyleIdx="2" presStyleCnt="5"/>
      <dgm:spPr>
        <a:solidFill>
          <a:schemeClr val="accent3">
            <a:lumMod val="85000"/>
          </a:schemeClr>
        </a:solidFill>
        <a:ln>
          <a:solidFill>
            <a:schemeClr val="accent3">
              <a:lumMod val="75000"/>
            </a:schemeClr>
          </a:solidFill>
        </a:ln>
      </dgm:spPr>
    </dgm:pt>
    <dgm:pt modelId="{37B7F129-D496-4E1E-B3F3-D64D0BE01F2A}" type="pres">
      <dgm:prSet presAssocID="{4D019C64-2C47-4365-BE29-533A886C3F64}" presName="text_4" presStyleLbl="node1" presStyleIdx="3" presStyleCnt="5">
        <dgm:presLayoutVars>
          <dgm:bulletEnabled val="1"/>
        </dgm:presLayoutVars>
      </dgm:prSet>
      <dgm:spPr/>
    </dgm:pt>
    <dgm:pt modelId="{1E723615-145F-433A-95A2-837BFEFF269F}" type="pres">
      <dgm:prSet presAssocID="{4D019C64-2C47-4365-BE29-533A886C3F64}" presName="accent_4" presStyleCnt="0"/>
      <dgm:spPr/>
    </dgm:pt>
    <dgm:pt modelId="{478B00AA-2045-4766-AC54-DA15AADD1E13}" type="pres">
      <dgm:prSet presAssocID="{4D019C64-2C47-4365-BE29-533A886C3F64}" presName="accentRepeatNode" presStyleLbl="solidFgAcc1" presStyleIdx="3" presStyleCnt="5"/>
      <dgm:spPr>
        <a:solidFill>
          <a:schemeClr val="accent3">
            <a:lumMod val="85000"/>
          </a:schemeClr>
        </a:solidFill>
        <a:ln>
          <a:solidFill>
            <a:schemeClr val="accent3">
              <a:lumMod val="75000"/>
            </a:schemeClr>
          </a:solidFill>
        </a:ln>
      </dgm:spPr>
    </dgm:pt>
    <dgm:pt modelId="{6973AF62-679F-4592-ABF4-3C0537BFC6A9}" type="pres">
      <dgm:prSet presAssocID="{541EC0BB-6B0F-4BA9-A504-3C20EA09393D}" presName="text_5" presStyleLbl="node1" presStyleIdx="4" presStyleCnt="5">
        <dgm:presLayoutVars>
          <dgm:bulletEnabled val="1"/>
        </dgm:presLayoutVars>
      </dgm:prSet>
      <dgm:spPr/>
    </dgm:pt>
    <dgm:pt modelId="{33A61383-B6E7-415B-A4B3-017BBD5CF735}" type="pres">
      <dgm:prSet presAssocID="{541EC0BB-6B0F-4BA9-A504-3C20EA09393D}" presName="accent_5" presStyleCnt="0"/>
      <dgm:spPr/>
    </dgm:pt>
    <dgm:pt modelId="{416DFC28-130A-492B-B939-66120AFCCCA9}" type="pres">
      <dgm:prSet presAssocID="{541EC0BB-6B0F-4BA9-A504-3C20EA09393D}" presName="accentRepeatNode" presStyleLbl="solidFgAcc1" presStyleIdx="4" presStyleCnt="5"/>
      <dgm:spPr>
        <a:solidFill>
          <a:schemeClr val="accent3">
            <a:lumMod val="85000"/>
          </a:schemeClr>
        </a:solidFill>
      </dgm:spPr>
    </dgm:pt>
  </dgm:ptLst>
  <dgm:cxnLst>
    <dgm:cxn modelId="{DE801E01-E98E-460D-BCB9-ADB51224D088}" srcId="{EE60E155-10EC-44FF-9059-18EA85FE3924}" destId="{541EC0BB-6B0F-4BA9-A504-3C20EA09393D}" srcOrd="4" destOrd="0" parTransId="{61C914A6-70FB-4CE8-AE54-B5F0B9E16699}" sibTransId="{B742ABBC-EB5A-46D1-BB11-292874123FE6}"/>
    <dgm:cxn modelId="{90BDA309-B4C1-47A7-9CDA-5EA9A8C193FB}" type="presOf" srcId="{4D019C64-2C47-4365-BE29-533A886C3F64}" destId="{37B7F129-D496-4E1E-B3F3-D64D0BE01F2A}" srcOrd="0" destOrd="0" presId="urn:microsoft.com/office/officeart/2008/layout/VerticalCurvedList"/>
    <dgm:cxn modelId="{6DA7F70B-D026-4F89-A0A6-E5FF3487F177}" srcId="{EE60E155-10EC-44FF-9059-18EA85FE3924}" destId="{A57B52CA-360A-4216-B14F-7A854BC16976}" srcOrd="1" destOrd="0" parTransId="{0A32E15D-43EC-42DD-B6C1-005FB1D96AC7}" sibTransId="{BAE0EA47-13D7-4C8D-AE71-D04076E2D376}"/>
    <dgm:cxn modelId="{3FB72D11-E596-48F1-A78F-FFB36557CE55}" type="presOf" srcId="{A3D7AE7C-E7B2-478A-A450-8AE2C353F3F6}" destId="{229EC26A-D7B0-4957-9D34-1C2F07609AA8}" srcOrd="0" destOrd="0" presId="urn:microsoft.com/office/officeart/2008/layout/VerticalCurvedList"/>
    <dgm:cxn modelId="{A23C7E12-70BA-4928-BD8C-6032F3C13B58}" type="presOf" srcId="{541EC0BB-6B0F-4BA9-A504-3C20EA09393D}" destId="{6973AF62-679F-4592-ABF4-3C0537BFC6A9}" srcOrd="0" destOrd="0" presId="urn:microsoft.com/office/officeart/2008/layout/VerticalCurvedList"/>
    <dgm:cxn modelId="{24547D62-A2B3-4B5D-BC0D-618E69CDA5E8}" srcId="{EE60E155-10EC-44FF-9059-18EA85FE3924}" destId="{4D019C64-2C47-4365-BE29-533A886C3F64}" srcOrd="3" destOrd="0" parTransId="{905957BA-FA19-46C0-9669-48A7743AE4F2}" sibTransId="{65F63217-A016-4F07-B7F3-9C0EC8601A23}"/>
    <dgm:cxn modelId="{3C1D8D44-32C8-4E6F-8A88-3558682B91A4}" type="presOf" srcId="{BC91B3DA-9DFD-4A4D-B56B-899371784BB1}" destId="{73C46D21-9639-478F-B9C8-F76FCC1B9BBB}" srcOrd="0" destOrd="0" presId="urn:microsoft.com/office/officeart/2008/layout/VerticalCurvedList"/>
    <dgm:cxn modelId="{4511FD66-8987-4691-98F4-CD6A1AD71250}" srcId="{EE60E155-10EC-44FF-9059-18EA85FE3924}" destId="{759103D4-0053-41EA-BE41-E329747BE365}" srcOrd="2" destOrd="0" parTransId="{FD2C55E6-9BFF-41BB-AA14-32AE04E0766A}" sibTransId="{159A0256-1765-4FE8-B518-90F27A9C2E68}"/>
    <dgm:cxn modelId="{26C4D373-3F4A-4B19-A3D2-B123EDBE0C94}" type="presOf" srcId="{A57B52CA-360A-4216-B14F-7A854BC16976}" destId="{E7FBE980-C112-4DBD-BAB2-DBBA5492B032}" srcOrd="0" destOrd="0" presId="urn:microsoft.com/office/officeart/2008/layout/VerticalCurvedList"/>
    <dgm:cxn modelId="{035A91D9-E43F-415F-A271-2018A03B116E}" type="presOf" srcId="{759103D4-0053-41EA-BE41-E329747BE365}" destId="{7D4A2604-097D-475F-804F-F5226AAEAB7A}" srcOrd="0" destOrd="0" presId="urn:microsoft.com/office/officeart/2008/layout/VerticalCurvedList"/>
    <dgm:cxn modelId="{0B2D3DEC-C3D1-4E96-B945-3FA963569313}" srcId="{EE60E155-10EC-44FF-9059-18EA85FE3924}" destId="{BC91B3DA-9DFD-4A4D-B56B-899371784BB1}" srcOrd="0" destOrd="0" parTransId="{58325AD0-047C-4A45-923F-5BB329C7EC95}" sibTransId="{A3D7AE7C-E7B2-478A-A450-8AE2C353F3F6}"/>
    <dgm:cxn modelId="{0EAE50F9-3CB7-45BA-8EB8-E7A6A083D237}" type="presOf" srcId="{EE60E155-10EC-44FF-9059-18EA85FE3924}" destId="{31E783BF-47F9-4ACC-BF83-D3304927CB69}" srcOrd="0" destOrd="0" presId="urn:microsoft.com/office/officeart/2008/layout/VerticalCurvedList"/>
    <dgm:cxn modelId="{A975E3FE-AD44-4907-B882-94811F129A61}" type="presParOf" srcId="{31E783BF-47F9-4ACC-BF83-D3304927CB69}" destId="{8C3B016E-935D-4743-B562-AC7D9060D5C6}" srcOrd="0" destOrd="0" presId="urn:microsoft.com/office/officeart/2008/layout/VerticalCurvedList"/>
    <dgm:cxn modelId="{39539BCA-7D36-449A-BFCF-9336D1F1D4E8}" type="presParOf" srcId="{8C3B016E-935D-4743-B562-AC7D9060D5C6}" destId="{6B97F7D3-BF3A-4C89-A835-31C9F243E29A}" srcOrd="0" destOrd="0" presId="urn:microsoft.com/office/officeart/2008/layout/VerticalCurvedList"/>
    <dgm:cxn modelId="{653961FB-7E89-4DA2-9A12-D822B423133E}" type="presParOf" srcId="{6B97F7D3-BF3A-4C89-A835-31C9F243E29A}" destId="{57A45CDA-D533-4066-B208-7BAA49F69552}" srcOrd="0" destOrd="0" presId="urn:microsoft.com/office/officeart/2008/layout/VerticalCurvedList"/>
    <dgm:cxn modelId="{F90158D6-897B-4040-B253-CE817891764B}" type="presParOf" srcId="{6B97F7D3-BF3A-4C89-A835-31C9F243E29A}" destId="{229EC26A-D7B0-4957-9D34-1C2F07609AA8}" srcOrd="1" destOrd="0" presId="urn:microsoft.com/office/officeart/2008/layout/VerticalCurvedList"/>
    <dgm:cxn modelId="{D2C9F0A9-FE87-4C8F-8334-50DC08873BA5}" type="presParOf" srcId="{6B97F7D3-BF3A-4C89-A835-31C9F243E29A}" destId="{F0AF5FC5-5864-4878-A161-92C59AFDB4E2}" srcOrd="2" destOrd="0" presId="urn:microsoft.com/office/officeart/2008/layout/VerticalCurvedList"/>
    <dgm:cxn modelId="{C3B08CE5-9118-433E-979B-E663A8065726}" type="presParOf" srcId="{6B97F7D3-BF3A-4C89-A835-31C9F243E29A}" destId="{EBBC81AE-E930-4635-9698-3BCDBF7753D0}" srcOrd="3" destOrd="0" presId="urn:microsoft.com/office/officeart/2008/layout/VerticalCurvedList"/>
    <dgm:cxn modelId="{BAB2FB5E-D5D8-4E80-8698-3B077527B96F}" type="presParOf" srcId="{8C3B016E-935D-4743-B562-AC7D9060D5C6}" destId="{73C46D21-9639-478F-B9C8-F76FCC1B9BBB}" srcOrd="1" destOrd="0" presId="urn:microsoft.com/office/officeart/2008/layout/VerticalCurvedList"/>
    <dgm:cxn modelId="{3F480BCB-FAFD-46C7-A85F-63CA605DE38F}" type="presParOf" srcId="{8C3B016E-935D-4743-B562-AC7D9060D5C6}" destId="{51FA9809-CD2B-44A6-9501-6F4212CCC958}" srcOrd="2" destOrd="0" presId="urn:microsoft.com/office/officeart/2008/layout/VerticalCurvedList"/>
    <dgm:cxn modelId="{2A4CB846-223A-4B94-8799-AA052C54690A}" type="presParOf" srcId="{51FA9809-CD2B-44A6-9501-6F4212CCC958}" destId="{B4A5588F-6193-4E20-803C-CB5B7865C22F}" srcOrd="0" destOrd="0" presId="urn:microsoft.com/office/officeart/2008/layout/VerticalCurvedList"/>
    <dgm:cxn modelId="{2758D20E-E362-4CB4-A09D-F80EF7A5ACB0}" type="presParOf" srcId="{8C3B016E-935D-4743-B562-AC7D9060D5C6}" destId="{E7FBE980-C112-4DBD-BAB2-DBBA5492B032}" srcOrd="3" destOrd="0" presId="urn:microsoft.com/office/officeart/2008/layout/VerticalCurvedList"/>
    <dgm:cxn modelId="{1AD580CD-DF9E-4398-B979-32BEADA55840}" type="presParOf" srcId="{8C3B016E-935D-4743-B562-AC7D9060D5C6}" destId="{BE34BC4C-B18C-4F73-8F45-69388972B215}" srcOrd="4" destOrd="0" presId="urn:microsoft.com/office/officeart/2008/layout/VerticalCurvedList"/>
    <dgm:cxn modelId="{FBDC55D2-572B-4A8A-8492-78F5822F91D3}" type="presParOf" srcId="{BE34BC4C-B18C-4F73-8F45-69388972B215}" destId="{471EB6C1-A486-4E68-A4AB-1EC7FF772311}" srcOrd="0" destOrd="0" presId="urn:microsoft.com/office/officeart/2008/layout/VerticalCurvedList"/>
    <dgm:cxn modelId="{2C756608-D0F9-4D82-88A6-F0BC45A3920E}" type="presParOf" srcId="{8C3B016E-935D-4743-B562-AC7D9060D5C6}" destId="{7D4A2604-097D-475F-804F-F5226AAEAB7A}" srcOrd="5" destOrd="0" presId="urn:microsoft.com/office/officeart/2008/layout/VerticalCurvedList"/>
    <dgm:cxn modelId="{730BB1EF-6ED2-41E4-8E51-BAC45CFE0CAE}" type="presParOf" srcId="{8C3B016E-935D-4743-B562-AC7D9060D5C6}" destId="{9768D828-3B07-4607-9970-7C05854C90C4}" srcOrd="6" destOrd="0" presId="urn:microsoft.com/office/officeart/2008/layout/VerticalCurvedList"/>
    <dgm:cxn modelId="{6EC7A0FA-8765-4CDB-8B12-5A3842CCA783}" type="presParOf" srcId="{9768D828-3B07-4607-9970-7C05854C90C4}" destId="{F5E95BF9-802A-405D-BF99-E3CD11EDB6B5}" srcOrd="0" destOrd="0" presId="urn:microsoft.com/office/officeart/2008/layout/VerticalCurvedList"/>
    <dgm:cxn modelId="{4B1D4CC1-4562-4DC6-9DCC-4001B52548D5}" type="presParOf" srcId="{8C3B016E-935D-4743-B562-AC7D9060D5C6}" destId="{37B7F129-D496-4E1E-B3F3-D64D0BE01F2A}" srcOrd="7" destOrd="0" presId="urn:microsoft.com/office/officeart/2008/layout/VerticalCurvedList"/>
    <dgm:cxn modelId="{8AF38CE9-3446-4568-ACEC-7E8403A3381B}" type="presParOf" srcId="{8C3B016E-935D-4743-B562-AC7D9060D5C6}" destId="{1E723615-145F-433A-95A2-837BFEFF269F}" srcOrd="8" destOrd="0" presId="urn:microsoft.com/office/officeart/2008/layout/VerticalCurvedList"/>
    <dgm:cxn modelId="{BB62FF9E-560C-4F55-8FEC-7B0EE6F4AFA6}" type="presParOf" srcId="{1E723615-145F-433A-95A2-837BFEFF269F}" destId="{478B00AA-2045-4766-AC54-DA15AADD1E13}" srcOrd="0" destOrd="0" presId="urn:microsoft.com/office/officeart/2008/layout/VerticalCurvedList"/>
    <dgm:cxn modelId="{E96A1609-B2F9-4A74-B05A-8D5AA18A4CD6}" type="presParOf" srcId="{8C3B016E-935D-4743-B562-AC7D9060D5C6}" destId="{6973AF62-679F-4592-ABF4-3C0537BFC6A9}" srcOrd="9" destOrd="0" presId="urn:microsoft.com/office/officeart/2008/layout/VerticalCurvedList"/>
    <dgm:cxn modelId="{49A62A16-986A-46BE-86B7-908B3A1D0FEE}" type="presParOf" srcId="{8C3B016E-935D-4743-B562-AC7D9060D5C6}" destId="{33A61383-B6E7-415B-A4B3-017BBD5CF735}" srcOrd="10" destOrd="0" presId="urn:microsoft.com/office/officeart/2008/layout/VerticalCurvedList"/>
    <dgm:cxn modelId="{472C33D8-2596-4025-A71F-BE18C83100E7}" type="presParOf" srcId="{33A61383-B6E7-415B-A4B3-017BBD5CF735}" destId="{416DFC28-130A-492B-B939-66120AFCCC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5ABA3-33A7-469A-9B5D-5A2417912C70}">
      <dsp:nvSpPr>
        <dsp:cNvPr id="0" name=""/>
        <dsp:cNvSpPr/>
      </dsp:nvSpPr>
      <dsp:spPr>
        <a:xfrm>
          <a:off x="0" y="6881"/>
          <a:ext cx="11568818" cy="706246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2400" b="1" kern="1200" dirty="0">
              <a:latin typeface="+mn-lt"/>
              <a:ea typeface="Cambria Math" panose="02040503050406030204" pitchFamily="18" charset="0"/>
            </a:rPr>
            <a:t>Созданы новые </a:t>
          </a:r>
          <a:r>
            <a:rPr kumimoji="1" lang="ru-RU" sz="2400" b="1" u="none" kern="1200" dirty="0">
              <a:latin typeface="+mn-lt"/>
              <a:ea typeface="Cambria Math" panose="02040503050406030204" pitchFamily="18" charset="0"/>
            </a:rPr>
            <a:t>типовые механизмы </a:t>
          </a:r>
          <a:r>
            <a:rPr kumimoji="1" lang="ru-RU" sz="2400" b="1" kern="1200" dirty="0">
              <a:latin typeface="+mn-lt"/>
              <a:ea typeface="Cambria Math" panose="02040503050406030204" pitchFamily="18" charset="0"/>
            </a:rPr>
            <a:t>для управления квалификациями на рынке труда</a:t>
          </a:r>
          <a:endParaRPr lang="ru-RU" sz="2400" b="1" kern="1200" dirty="0">
            <a:latin typeface="+mn-lt"/>
            <a:ea typeface="Cambria Math" panose="02040503050406030204" pitchFamily="18" charset="0"/>
          </a:endParaRPr>
        </a:p>
      </dsp:txBody>
      <dsp:txXfrm>
        <a:off x="34476" y="41357"/>
        <a:ext cx="11499866" cy="637294"/>
      </dsp:txXfrm>
    </dsp:sp>
    <dsp:sp modelId="{DBCE4E21-B252-4C7F-9BC9-02DA4F1588D7}">
      <dsp:nvSpPr>
        <dsp:cNvPr id="0" name=""/>
        <dsp:cNvSpPr/>
      </dsp:nvSpPr>
      <dsp:spPr>
        <a:xfrm>
          <a:off x="0" y="961687"/>
          <a:ext cx="5312045" cy="1053249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ru-RU" sz="1800" b="1" u="sng" kern="1200" dirty="0">
              <a:latin typeface="+mn-lt"/>
              <a:ea typeface="Cambria Math" panose="02040503050406030204" pitchFamily="18" charset="0"/>
            </a:rPr>
            <a:t>Правовые</a:t>
          </a:r>
          <a:r>
            <a:rPr kumimoji="1" lang="ru-RU" sz="1800" b="1" kern="1200" dirty="0">
              <a:latin typeface="+mn-lt"/>
              <a:ea typeface="Cambria Math" panose="02040503050406030204" pitchFamily="18" charset="0"/>
            </a:rPr>
            <a:t>: </a:t>
          </a:r>
        </a:p>
        <a:p>
          <a:pPr marL="0" lvl="0" indent="0" algn="ctr" defTabSz="8001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ru-RU" sz="1800" b="1" kern="1200" dirty="0">
              <a:latin typeface="+mn-lt"/>
              <a:ea typeface="Cambria Math" panose="02040503050406030204" pitchFamily="18" charset="0"/>
            </a:rPr>
            <a:t>дополнения в ТК РФ, НК РФ,</a:t>
          </a:r>
        </a:p>
        <a:p>
          <a:pPr marL="0" lvl="0" indent="0" algn="ctr" defTabSz="8001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ru-RU" sz="1800" b="1" kern="1200" dirty="0">
              <a:latin typeface="+mn-lt"/>
              <a:ea typeface="Cambria Math" panose="02040503050406030204" pitchFamily="18" charset="0"/>
            </a:rPr>
            <a:t>ФЗ «Об образовании» в РФ; </a:t>
          </a:r>
        </a:p>
        <a:p>
          <a:pPr marL="0" lvl="0" indent="0" algn="ctr" defTabSz="800100">
            <a:lnSpc>
              <a:spcPct val="85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ru-RU" sz="1800" b="1" kern="1200" dirty="0">
              <a:latin typeface="+mn-lt"/>
              <a:ea typeface="Cambria Math" panose="02040503050406030204" pitchFamily="18" charset="0"/>
            </a:rPr>
            <a:t>новый «Закон об оценке квалификации», НПА Минтруда</a:t>
          </a:r>
          <a:endParaRPr lang="ru-RU" sz="1800" b="1" kern="1200" dirty="0">
            <a:latin typeface="+mn-lt"/>
            <a:ea typeface="Cambria Math" panose="02040503050406030204" pitchFamily="18" charset="0"/>
          </a:endParaRPr>
        </a:p>
      </dsp:txBody>
      <dsp:txXfrm>
        <a:off x="51415" y="1013102"/>
        <a:ext cx="5209215" cy="950419"/>
      </dsp:txXfrm>
    </dsp:sp>
    <dsp:sp modelId="{BB7DD90E-5A03-4A51-90E7-0C34DAB3C4E4}">
      <dsp:nvSpPr>
        <dsp:cNvPr id="0" name=""/>
        <dsp:cNvSpPr/>
      </dsp:nvSpPr>
      <dsp:spPr>
        <a:xfrm>
          <a:off x="5729771" y="972348"/>
          <a:ext cx="5635735" cy="1053249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800" b="1" u="sng" kern="1200" dirty="0">
              <a:latin typeface="+mn-lt"/>
              <a:ea typeface="Cambria Math" panose="02040503050406030204" pitchFamily="18" charset="0"/>
            </a:rPr>
            <a:t>Нормативно-методические</a:t>
          </a:r>
          <a:r>
            <a:rPr kumimoji="1" lang="ru-RU" sz="1800" b="1" kern="1200" dirty="0">
              <a:latin typeface="+mn-lt"/>
              <a:ea typeface="Cambria Math" panose="02040503050406030204" pitchFamily="18" charset="0"/>
            </a:rPr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800" b="1" kern="1200" dirty="0">
              <a:latin typeface="+mn-lt"/>
              <a:ea typeface="Cambria Math" panose="02040503050406030204" pitchFamily="18" charset="0"/>
            </a:rPr>
            <a:t> Уровни квалификаций, ПС, описания квалификаций, рекомендации НСПК, НАРК, СПК</a:t>
          </a:r>
          <a:endParaRPr lang="ru-RU" sz="1800" b="1" kern="1200" dirty="0">
            <a:latin typeface="+mn-lt"/>
            <a:ea typeface="Cambria Math" panose="02040503050406030204" pitchFamily="18" charset="0"/>
          </a:endParaRPr>
        </a:p>
      </dsp:txBody>
      <dsp:txXfrm>
        <a:off x="5781186" y="1023763"/>
        <a:ext cx="5532905" cy="950419"/>
      </dsp:txXfrm>
    </dsp:sp>
    <dsp:sp modelId="{86C6102A-8D13-4876-A8D0-7261E83BA24E}">
      <dsp:nvSpPr>
        <dsp:cNvPr id="0" name=""/>
        <dsp:cNvSpPr/>
      </dsp:nvSpPr>
      <dsp:spPr>
        <a:xfrm>
          <a:off x="45195" y="2436886"/>
          <a:ext cx="5018031" cy="899229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800" b="1" u="sng" kern="1200" dirty="0">
              <a:latin typeface="+mn-lt"/>
              <a:ea typeface="Cambria Math" panose="02040503050406030204" pitchFamily="18" charset="0"/>
            </a:rPr>
            <a:t>Организационные</a:t>
          </a:r>
          <a:r>
            <a:rPr kumimoji="1" lang="ru-RU" sz="1800" b="1" kern="1200" dirty="0">
              <a:latin typeface="+mn-lt"/>
              <a:ea typeface="Cambria Math" panose="02040503050406030204" pitchFamily="18" charset="0"/>
            </a:rPr>
            <a:t>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800" b="1" kern="1200" dirty="0">
              <a:latin typeface="+mn-lt"/>
              <a:ea typeface="Cambria Math" panose="02040503050406030204" pitchFamily="18" charset="0"/>
            </a:rPr>
            <a:t>НСПК, НАРК, СПК, ЦОК, РМЦ</a:t>
          </a:r>
          <a:endParaRPr lang="ru-RU" sz="1800" b="1" kern="1200" dirty="0">
            <a:latin typeface="+mn-lt"/>
            <a:ea typeface="Cambria Math" panose="02040503050406030204" pitchFamily="18" charset="0"/>
          </a:endParaRPr>
        </a:p>
      </dsp:txBody>
      <dsp:txXfrm>
        <a:off x="89092" y="2480783"/>
        <a:ext cx="4930237" cy="811435"/>
      </dsp:txXfrm>
    </dsp:sp>
    <dsp:sp modelId="{4D5A5FED-C355-466B-811A-1D8F85D66CC9}">
      <dsp:nvSpPr>
        <dsp:cNvPr id="0" name=""/>
        <dsp:cNvSpPr/>
      </dsp:nvSpPr>
      <dsp:spPr>
        <a:xfrm>
          <a:off x="5985539" y="2517439"/>
          <a:ext cx="5501328" cy="852142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800" b="1" u="sng" kern="1200" dirty="0">
              <a:latin typeface="+mn-lt"/>
              <a:ea typeface="Cambria Math" panose="02040503050406030204" pitchFamily="18" charset="0"/>
              <a:cs typeface="+mn-cs"/>
            </a:rPr>
            <a:t>Цифровые: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ru-RU" sz="1800" b="1" u="none" kern="1200" dirty="0">
              <a:latin typeface="+mn-lt"/>
              <a:ea typeface="Cambria Math" panose="02040503050406030204" pitchFamily="18" charset="0"/>
              <a:cs typeface="+mn-cs"/>
            </a:rPr>
            <a:t>Реестр сведений о НОК, ПМК «Оценка квалификаций»</a:t>
          </a:r>
        </a:p>
      </dsp:txBody>
      <dsp:txXfrm>
        <a:off x="6027137" y="2559037"/>
        <a:ext cx="5418132" cy="768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DCB29-31FA-44E0-A421-6AB5310B1FB3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15620-A625-4E88-BA55-4C436B17EF3F}">
      <dsp:nvSpPr>
        <dsp:cNvPr id="0" name=""/>
        <dsp:cNvSpPr/>
      </dsp:nvSpPr>
      <dsp:spPr>
        <a:xfrm>
          <a:off x="444285" y="233719"/>
          <a:ext cx="11669142" cy="700256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rgbClr val="002060"/>
              </a:solidFill>
              <a:latin typeface="+mn-lt"/>
              <a:ea typeface="Cambria Math" pitchFamily="18" charset="0"/>
            </a:rPr>
            <a:t>разработка предложений Президенту РФ по определению приоритетных направлений государственной политики в сфере подготовки высококвалифицированных кадров и  создания системы профессиональных квалификаций в РФ (НСК), включающей независимую оценку квалификации (НОК)</a:t>
          </a:r>
          <a:endParaRPr lang="ru-RU" sz="1800" b="0" kern="1200" dirty="0">
            <a:solidFill>
              <a:srgbClr val="C00000"/>
            </a:solidFill>
            <a:latin typeface="+mn-lt"/>
            <a:ea typeface="Cambria Math" pitchFamily="18" charset="0"/>
          </a:endParaRPr>
        </a:p>
      </dsp:txBody>
      <dsp:txXfrm>
        <a:off x="444285" y="233719"/>
        <a:ext cx="11669142" cy="700256"/>
      </dsp:txXfrm>
    </dsp:sp>
    <dsp:sp modelId="{38AD2892-237D-45BC-9E3D-1B6463E8DADE}">
      <dsp:nvSpPr>
        <dsp:cNvPr id="0" name=""/>
        <dsp:cNvSpPr/>
      </dsp:nvSpPr>
      <dsp:spPr>
        <a:xfrm>
          <a:off x="79450" y="219012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7C9CC-DD27-4EAD-A92E-3D0D29FBC7FB}">
      <dsp:nvSpPr>
        <dsp:cNvPr id="0" name=""/>
        <dsp:cNvSpPr/>
      </dsp:nvSpPr>
      <dsp:spPr>
        <a:xfrm>
          <a:off x="924449" y="1109211"/>
          <a:ext cx="11188978" cy="70026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rgbClr val="002060"/>
              </a:solidFill>
              <a:latin typeface="Arial"/>
              <a:ea typeface="Cambria Math" pitchFamily="18" charset="0"/>
              <a:cs typeface="Arial"/>
            </a:rPr>
            <a:t>координация деятельности органов государственной власти РФ, объединений работодателей, профессиональных союзов (их объединений) и ассоциаций, общественных объединений, образовательных, научных и иных организаций по созданию и развитию НСК</a:t>
          </a:r>
        </a:p>
      </dsp:txBody>
      <dsp:txXfrm>
        <a:off x="924449" y="1109211"/>
        <a:ext cx="11188978" cy="700262"/>
      </dsp:txXfrm>
    </dsp:sp>
    <dsp:sp modelId="{64B5C737-1344-4B51-AAB0-3DD77ABDBF27}">
      <dsp:nvSpPr>
        <dsp:cNvPr id="0" name=""/>
        <dsp:cNvSpPr/>
      </dsp:nvSpPr>
      <dsp:spPr>
        <a:xfrm>
          <a:off x="559613" y="1094507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428B3-DB74-4653-8DFF-DFCDE6D2E442}">
      <dsp:nvSpPr>
        <dsp:cNvPr id="0" name=""/>
        <dsp:cNvSpPr/>
      </dsp:nvSpPr>
      <dsp:spPr>
        <a:xfrm>
          <a:off x="1144016" y="1984706"/>
          <a:ext cx="10969412" cy="70026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rgbClr val="002060"/>
              </a:solidFill>
              <a:latin typeface="Arial"/>
              <a:ea typeface="Cambria Math" pitchFamily="18" charset="0"/>
              <a:cs typeface="Arial"/>
            </a:rPr>
            <a:t>проведение экспертизы проектов законодательных и иных нормативных правовых актов РФ по вопросам развития НСК в Российской Федерации, НОК</a:t>
          </a:r>
        </a:p>
      </dsp:txBody>
      <dsp:txXfrm>
        <a:off x="1144016" y="1984706"/>
        <a:ext cx="10969412" cy="700262"/>
      </dsp:txXfrm>
    </dsp:sp>
    <dsp:sp modelId="{9BC0BC47-D0EC-47EE-9367-567153B8A215}">
      <dsp:nvSpPr>
        <dsp:cNvPr id="0" name=""/>
        <dsp:cNvSpPr/>
      </dsp:nvSpPr>
      <dsp:spPr>
        <a:xfrm>
          <a:off x="779180" y="1970002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AA9D3-7DF4-4A85-80D1-E1A694332258}">
      <dsp:nvSpPr>
        <dsp:cNvPr id="0" name=""/>
        <dsp:cNvSpPr/>
      </dsp:nvSpPr>
      <dsp:spPr>
        <a:xfrm>
          <a:off x="1144016" y="2859646"/>
          <a:ext cx="10969412" cy="70026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rgbClr val="002060"/>
              </a:solidFill>
              <a:latin typeface="Arial"/>
              <a:ea typeface="Cambria Math" pitchFamily="18" charset="0"/>
              <a:cs typeface="Arial"/>
            </a:rPr>
            <a:t>проведение экспертизы проектов профессиональных стандартов (ПС), подготовка экспертных заключений по ним и выработка предложений по совершенствованию ПС</a:t>
          </a:r>
        </a:p>
      </dsp:txBody>
      <dsp:txXfrm>
        <a:off x="1144016" y="2859646"/>
        <a:ext cx="10969412" cy="700262"/>
      </dsp:txXfrm>
    </dsp:sp>
    <dsp:sp modelId="{5037EE74-43AB-46DF-97AF-E3B02C0BD185}">
      <dsp:nvSpPr>
        <dsp:cNvPr id="0" name=""/>
        <dsp:cNvSpPr/>
      </dsp:nvSpPr>
      <dsp:spPr>
        <a:xfrm>
          <a:off x="779180" y="2844942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0ABB1-8F1E-43E7-8F52-A04674A3A597}">
      <dsp:nvSpPr>
        <dsp:cNvPr id="0" name=""/>
        <dsp:cNvSpPr/>
      </dsp:nvSpPr>
      <dsp:spPr>
        <a:xfrm>
          <a:off x="1181236" y="3735144"/>
          <a:ext cx="10675404" cy="700256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rgbClr val="002060"/>
              </a:solidFill>
              <a:latin typeface="Arial"/>
              <a:ea typeface="Cambria Math" pitchFamily="18" charset="0"/>
              <a:cs typeface="Arial"/>
            </a:rPr>
            <a:t>рассмотрение федеральных государственных образовательных стандартов (ФГОС) профессионального образования и их проектов, оценка их соответствия ПС, подготовка предложений по совершенствованию</a:t>
          </a:r>
        </a:p>
      </dsp:txBody>
      <dsp:txXfrm>
        <a:off x="1181236" y="3735144"/>
        <a:ext cx="10675404" cy="700256"/>
      </dsp:txXfrm>
    </dsp:sp>
    <dsp:sp modelId="{C1EA0DCD-B58D-4802-8A0B-B38A4A33BB23}">
      <dsp:nvSpPr>
        <dsp:cNvPr id="0" name=""/>
        <dsp:cNvSpPr/>
      </dsp:nvSpPr>
      <dsp:spPr>
        <a:xfrm>
          <a:off x="559613" y="3720437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10493-6F8D-40F3-8DEF-723982CF3258}">
      <dsp:nvSpPr>
        <dsp:cNvPr id="0" name=""/>
        <dsp:cNvSpPr/>
      </dsp:nvSpPr>
      <dsp:spPr>
        <a:xfrm>
          <a:off x="444285" y="4668899"/>
          <a:ext cx="11669142" cy="583737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34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rgbClr val="002060"/>
              </a:solidFill>
              <a:latin typeface="Arial"/>
              <a:ea typeface="Cambria Math" pitchFamily="18" charset="0"/>
              <a:cs typeface="Arial"/>
            </a:rPr>
            <a:t>содействие международному сотрудничеству в сфере развития национальных систем профессиональных квалификаций</a:t>
          </a:r>
        </a:p>
      </dsp:txBody>
      <dsp:txXfrm>
        <a:off x="444285" y="4668899"/>
        <a:ext cx="11669142" cy="583737"/>
      </dsp:txXfrm>
    </dsp:sp>
    <dsp:sp modelId="{5B5702D8-E73D-44A0-86BE-054C12C58000}">
      <dsp:nvSpPr>
        <dsp:cNvPr id="0" name=""/>
        <dsp:cNvSpPr/>
      </dsp:nvSpPr>
      <dsp:spPr>
        <a:xfrm>
          <a:off x="79450" y="4595932"/>
          <a:ext cx="729671" cy="729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DCB29-31FA-44E0-A421-6AB5310B1FB3}">
      <dsp:nvSpPr>
        <dsp:cNvPr id="0" name=""/>
        <dsp:cNvSpPr/>
      </dsp:nvSpPr>
      <dsp:spPr>
        <a:xfrm>
          <a:off x="-6676820" y="-1021000"/>
          <a:ext cx="7946657" cy="7946657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15620-A625-4E88-BA55-4C436B17EF3F}">
      <dsp:nvSpPr>
        <dsp:cNvPr id="0" name=""/>
        <dsp:cNvSpPr/>
      </dsp:nvSpPr>
      <dsp:spPr>
        <a:xfrm>
          <a:off x="638883" y="295235"/>
          <a:ext cx="11649804" cy="885693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04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002060"/>
              </a:solidFill>
              <a:latin typeface="Arial"/>
              <a:ea typeface="Cambria Math" pitchFamily="18" charset="0"/>
              <a:cs typeface="Arial"/>
            </a:rPr>
            <a:t>мониторинг рынка труда, обеспечение его потребностей в квалификациях и профессиональном образовании: </a:t>
          </a:r>
          <a:r>
            <a:rPr lang="ru-RU" sz="2000" b="0" kern="1200" dirty="0">
              <a:solidFill>
                <a:srgbClr val="FF0000"/>
              </a:solidFill>
              <a:latin typeface="Arial"/>
              <a:ea typeface="Cambria Math" pitchFamily="18" charset="0"/>
              <a:cs typeface="Arial"/>
            </a:rPr>
            <a:t>сколько и кого учить? </a:t>
          </a:r>
        </a:p>
      </dsp:txBody>
      <dsp:txXfrm>
        <a:off x="638883" y="295235"/>
        <a:ext cx="11649804" cy="885693"/>
      </dsp:txXfrm>
    </dsp:sp>
    <dsp:sp modelId="{38AD2892-237D-45BC-9E3D-1B6463E8DADE}">
      <dsp:nvSpPr>
        <dsp:cNvPr id="0" name=""/>
        <dsp:cNvSpPr/>
      </dsp:nvSpPr>
      <dsp:spPr>
        <a:xfrm>
          <a:off x="93177" y="276633"/>
          <a:ext cx="922897" cy="9228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F7C9CC-DD27-4EAD-A92E-3D0D29FBC7FB}">
      <dsp:nvSpPr>
        <dsp:cNvPr id="0" name=""/>
        <dsp:cNvSpPr/>
      </dsp:nvSpPr>
      <dsp:spPr>
        <a:xfrm>
          <a:off x="1083683" y="1402354"/>
          <a:ext cx="11120747" cy="88570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04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002060"/>
              </a:solidFill>
              <a:latin typeface="Arial"/>
              <a:ea typeface="Cambria Math" pitchFamily="18" charset="0"/>
              <a:cs typeface="Arial"/>
            </a:rPr>
            <a:t>разработка, актуализация и внедрение профессиональных стандартов, наименований квалификаций и требований к квалификациям: </a:t>
          </a:r>
          <a:r>
            <a:rPr lang="ru-RU" sz="2000" b="0" kern="1200" dirty="0">
              <a:solidFill>
                <a:srgbClr val="FF0000"/>
              </a:solidFill>
              <a:latin typeface="Arial"/>
              <a:ea typeface="Cambria Math" pitchFamily="18" charset="0"/>
              <a:cs typeface="Arial"/>
            </a:rPr>
            <a:t>чему учить? как управлять персоналом?</a:t>
          </a:r>
        </a:p>
      </dsp:txBody>
      <dsp:txXfrm>
        <a:off x="1083683" y="1402354"/>
        <a:ext cx="11120747" cy="885701"/>
      </dsp:txXfrm>
    </dsp:sp>
    <dsp:sp modelId="{64B5C737-1344-4B51-AAB0-3DD77ABDBF27}">
      <dsp:nvSpPr>
        <dsp:cNvPr id="0" name=""/>
        <dsp:cNvSpPr/>
      </dsp:nvSpPr>
      <dsp:spPr>
        <a:xfrm>
          <a:off x="622234" y="1383756"/>
          <a:ext cx="922897" cy="9228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428B3-DB74-4653-8DFF-DFCDE6D2E442}">
      <dsp:nvSpPr>
        <dsp:cNvPr id="0" name=""/>
        <dsp:cNvSpPr/>
      </dsp:nvSpPr>
      <dsp:spPr>
        <a:xfrm>
          <a:off x="907009" y="4802929"/>
          <a:ext cx="10958369" cy="88570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04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002060"/>
              </a:solidFill>
              <a:latin typeface="Arial"/>
              <a:ea typeface="Cambria Math" pitchFamily="18" charset="0"/>
              <a:cs typeface="Arial"/>
            </a:rPr>
            <a:t>организация независимой оценки квалификации: </a:t>
          </a:r>
          <a:r>
            <a:rPr lang="ru-RU" sz="2000" b="0" kern="1200" dirty="0">
              <a:solidFill>
                <a:srgbClr val="FF0000"/>
              </a:solidFill>
              <a:latin typeface="Arial"/>
              <a:ea typeface="Cambria Math" pitchFamily="18" charset="0"/>
              <a:cs typeface="Arial"/>
            </a:rPr>
            <a:t>как объективно оценить результат (квалификацию), подобрать и отобрать кадры, определить необходимость обучения (повышения квалификации)</a:t>
          </a:r>
          <a:r>
            <a:rPr lang="en-US" sz="2000" b="0" kern="1200" dirty="0">
              <a:solidFill>
                <a:srgbClr val="FF0000"/>
              </a:solidFill>
              <a:latin typeface="Arial"/>
              <a:ea typeface="Cambria Math" pitchFamily="18" charset="0"/>
              <a:cs typeface="Arial"/>
            </a:rPr>
            <a:t> </a:t>
          </a:r>
          <a:r>
            <a:rPr lang="ru-RU" sz="2000" b="0" kern="1200" dirty="0">
              <a:solidFill>
                <a:srgbClr val="FF0000"/>
              </a:solidFill>
              <a:latin typeface="Arial"/>
              <a:ea typeface="Cambria Math" pitchFamily="18" charset="0"/>
              <a:cs typeface="Arial"/>
            </a:rPr>
            <a:t>персонала?</a:t>
          </a:r>
        </a:p>
      </dsp:txBody>
      <dsp:txXfrm>
        <a:off x="907009" y="4802929"/>
        <a:ext cx="10958369" cy="885701"/>
      </dsp:txXfrm>
    </dsp:sp>
    <dsp:sp modelId="{9BC0BC47-D0EC-47EE-9367-567153B8A215}">
      <dsp:nvSpPr>
        <dsp:cNvPr id="0" name=""/>
        <dsp:cNvSpPr/>
      </dsp:nvSpPr>
      <dsp:spPr>
        <a:xfrm>
          <a:off x="767409" y="2476121"/>
          <a:ext cx="922897" cy="9228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AA9D3-7DF4-4A85-80D1-E1A694332258}">
      <dsp:nvSpPr>
        <dsp:cNvPr id="0" name=""/>
        <dsp:cNvSpPr/>
      </dsp:nvSpPr>
      <dsp:spPr>
        <a:xfrm>
          <a:off x="1784568" y="2448270"/>
          <a:ext cx="10306152" cy="885701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04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0" kern="1200" dirty="0">
              <a:solidFill>
                <a:srgbClr val="002060"/>
              </a:solidFill>
              <a:latin typeface="Arial"/>
              <a:ea typeface="Cambria Math" pitchFamily="18" charset="0"/>
              <a:cs typeface="Arial"/>
            </a:rPr>
            <a:t>проведение экспертизы ФГОС, профессиональных образовательных программ: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FF0000"/>
              </a:solidFill>
              <a:latin typeface="Arial"/>
              <a:ea typeface="Cambria Math" pitchFamily="18" charset="0"/>
              <a:cs typeface="Arial"/>
            </a:rPr>
            <a:t>какие инструменты обеспечивают результат?</a:t>
          </a:r>
        </a:p>
      </dsp:txBody>
      <dsp:txXfrm>
        <a:off x="1784568" y="2448270"/>
        <a:ext cx="10306152" cy="885701"/>
      </dsp:txXfrm>
    </dsp:sp>
    <dsp:sp modelId="{5037EE74-43AB-46DF-97AF-E3B02C0BD185}">
      <dsp:nvSpPr>
        <dsp:cNvPr id="0" name=""/>
        <dsp:cNvSpPr/>
      </dsp:nvSpPr>
      <dsp:spPr>
        <a:xfrm>
          <a:off x="622234" y="3598002"/>
          <a:ext cx="922897" cy="9228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0ABB1-8F1E-43E7-8F52-A04674A3A597}">
      <dsp:nvSpPr>
        <dsp:cNvPr id="0" name=""/>
        <dsp:cNvSpPr/>
      </dsp:nvSpPr>
      <dsp:spPr>
        <a:xfrm>
          <a:off x="1704694" y="3561304"/>
          <a:ext cx="10439855" cy="885693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04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rgbClr val="002060"/>
              </a:solidFill>
              <a:latin typeface="Arial"/>
              <a:ea typeface="Cambria Math" pitchFamily="18" charset="0"/>
              <a:cs typeface="Arial"/>
            </a:rPr>
            <a:t>организация профессионально-общественной аккредитации профессиональных образовательных программ: </a:t>
          </a:r>
          <a:r>
            <a:rPr lang="ru-RU" sz="2000" b="0" kern="1200" dirty="0">
              <a:solidFill>
                <a:srgbClr val="FF0000"/>
              </a:solidFill>
              <a:latin typeface="Arial"/>
              <a:ea typeface="Cambria Math" pitchFamily="18" charset="0"/>
              <a:cs typeface="Arial"/>
            </a:rPr>
            <a:t>какие инструменты обеспечивают результат?</a:t>
          </a:r>
        </a:p>
      </dsp:txBody>
      <dsp:txXfrm>
        <a:off x="1704694" y="3561304"/>
        <a:ext cx="10439855" cy="885693"/>
      </dsp:txXfrm>
    </dsp:sp>
    <dsp:sp modelId="{C1EA0DCD-B58D-4802-8A0B-B38A4A33BB23}">
      <dsp:nvSpPr>
        <dsp:cNvPr id="0" name=""/>
        <dsp:cNvSpPr/>
      </dsp:nvSpPr>
      <dsp:spPr>
        <a:xfrm>
          <a:off x="93177" y="4705125"/>
          <a:ext cx="922897" cy="9228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302E2-B3D3-4E46-AD91-4B2C70DE0078}">
      <dsp:nvSpPr>
        <dsp:cNvPr id="0" name=""/>
        <dsp:cNvSpPr/>
      </dsp:nvSpPr>
      <dsp:spPr>
        <a:xfrm>
          <a:off x="3118355" y="0"/>
          <a:ext cx="2383309" cy="143513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Cambria Math" pitchFamily="18" charset="0"/>
              <a:ea typeface="Cambria Math" pitchFamily="18" charset="0"/>
            </a:rPr>
            <a:t>СОВЕТЫ ПО ПРОФЕССИО-НАЛЬНЫМ КВАЛИФИКАЦИЯМ</a:t>
          </a:r>
        </a:p>
      </dsp:txBody>
      <dsp:txXfrm>
        <a:off x="3467383" y="210170"/>
        <a:ext cx="1685253" cy="1014792"/>
      </dsp:txXfrm>
    </dsp:sp>
    <dsp:sp modelId="{E764593B-9FB8-48E3-9EA5-D9746B0FEDBC}">
      <dsp:nvSpPr>
        <dsp:cNvPr id="0" name=""/>
        <dsp:cNvSpPr/>
      </dsp:nvSpPr>
      <dsp:spPr>
        <a:xfrm rot="2058020">
          <a:off x="5115551" y="1140263"/>
          <a:ext cx="338237" cy="484357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b="1" kern="1200">
            <a:latin typeface="Cambria Math" pitchFamily="18" charset="0"/>
            <a:ea typeface="Cambria Math" pitchFamily="18" charset="0"/>
          </a:endParaRPr>
        </a:p>
      </dsp:txBody>
      <dsp:txXfrm>
        <a:off x="5124374" y="1208543"/>
        <a:ext cx="236766" cy="290615"/>
      </dsp:txXfrm>
    </dsp:sp>
    <dsp:sp modelId="{6FB051F5-EB96-4BA9-821B-60BDAC1C7FF6}">
      <dsp:nvSpPr>
        <dsp:cNvPr id="0" name=""/>
        <dsp:cNvSpPr/>
      </dsp:nvSpPr>
      <dsp:spPr>
        <a:xfrm>
          <a:off x="5098474" y="1332082"/>
          <a:ext cx="2328544" cy="143513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Cambria Math" pitchFamily="18" charset="0"/>
              <a:ea typeface="Cambria Math" pitchFamily="18" charset="0"/>
            </a:rPr>
            <a:t>ОТДЕЛЬНЫЕ КРУПНЫЕ КОМПАНИИ, ГОСКОРПОРАЦИИ</a:t>
          </a:r>
        </a:p>
      </dsp:txBody>
      <dsp:txXfrm>
        <a:off x="5439481" y="1542252"/>
        <a:ext cx="1646530" cy="1014792"/>
      </dsp:txXfrm>
    </dsp:sp>
    <dsp:sp modelId="{EA8E8822-3A2D-4DD3-968F-56A3FCE59D90}">
      <dsp:nvSpPr>
        <dsp:cNvPr id="0" name=""/>
        <dsp:cNvSpPr/>
      </dsp:nvSpPr>
      <dsp:spPr>
        <a:xfrm rot="6151651">
          <a:off x="5855021" y="2767809"/>
          <a:ext cx="388678" cy="484357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b="1" kern="1200">
            <a:latin typeface="Cambria Math" pitchFamily="18" charset="0"/>
            <a:ea typeface="Cambria Math" pitchFamily="18" charset="0"/>
          </a:endParaRPr>
        </a:p>
      </dsp:txBody>
      <dsp:txXfrm rot="10800000">
        <a:off x="5925969" y="2807767"/>
        <a:ext cx="272075" cy="290615"/>
      </dsp:txXfrm>
    </dsp:sp>
    <dsp:sp modelId="{E3335B0F-4B34-4840-A133-547814AC99BE}">
      <dsp:nvSpPr>
        <dsp:cNvPr id="0" name=""/>
        <dsp:cNvSpPr/>
      </dsp:nvSpPr>
      <dsp:spPr>
        <a:xfrm>
          <a:off x="4692952" y="3267905"/>
          <a:ext cx="2279348" cy="143497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Cambria Math" pitchFamily="18" charset="0"/>
              <a:ea typeface="Cambria Math" pitchFamily="18" charset="0"/>
            </a:rPr>
            <a:t>ФЕДЕРАЛЬНЫЕ МЕТОДИЧЕСКИЕ ОБЪЕДИНЕНИЯ СПО</a:t>
          </a:r>
        </a:p>
      </dsp:txBody>
      <dsp:txXfrm>
        <a:off x="5026755" y="3478052"/>
        <a:ext cx="1611742" cy="1014680"/>
      </dsp:txXfrm>
    </dsp:sp>
    <dsp:sp modelId="{B1B75EC3-1B2A-4BA9-977E-8612B5EAA562}">
      <dsp:nvSpPr>
        <dsp:cNvPr id="0" name=""/>
        <dsp:cNvSpPr/>
      </dsp:nvSpPr>
      <dsp:spPr>
        <a:xfrm rot="10823364">
          <a:off x="4194405" y="3733617"/>
          <a:ext cx="452524" cy="484357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b="1" kern="1200">
            <a:latin typeface="Cambria Math" pitchFamily="18" charset="0"/>
            <a:ea typeface="Cambria Math" pitchFamily="18" charset="0"/>
          </a:endParaRPr>
        </a:p>
      </dsp:txBody>
      <dsp:txXfrm rot="10800000">
        <a:off x="4330160" y="3830949"/>
        <a:ext cx="316767" cy="290615"/>
      </dsp:txXfrm>
    </dsp:sp>
    <dsp:sp modelId="{C0E29F8C-D7F9-400C-97FF-01FC2D339929}">
      <dsp:nvSpPr>
        <dsp:cNvPr id="0" name=""/>
        <dsp:cNvSpPr/>
      </dsp:nvSpPr>
      <dsp:spPr>
        <a:xfrm>
          <a:off x="1781070" y="3248277"/>
          <a:ext cx="2350473" cy="143513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Cambria Math" pitchFamily="18" charset="0"/>
              <a:ea typeface="Cambria Math" pitchFamily="18" charset="0"/>
            </a:rPr>
            <a:t>ФЕДЕРАЛЬНЫЕ ВЕДОМСТВА</a:t>
          </a:r>
        </a:p>
      </dsp:txBody>
      <dsp:txXfrm>
        <a:off x="2125289" y="3458447"/>
        <a:ext cx="1662035" cy="1014792"/>
      </dsp:txXfrm>
    </dsp:sp>
    <dsp:sp modelId="{DE8C31D1-8285-473C-B4E7-9F97A37FC56B}">
      <dsp:nvSpPr>
        <dsp:cNvPr id="0" name=""/>
        <dsp:cNvSpPr/>
      </dsp:nvSpPr>
      <dsp:spPr>
        <a:xfrm rot="15038372">
          <a:off x="2447218" y="2773744"/>
          <a:ext cx="350610" cy="484357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10800000">
        <a:off x="2517244" y="2920233"/>
        <a:ext cx="245427" cy="290615"/>
      </dsp:txXfrm>
    </dsp:sp>
    <dsp:sp modelId="{B3B6AC15-1EA6-41B0-9F35-F56A7A785044}">
      <dsp:nvSpPr>
        <dsp:cNvPr id="0" name=""/>
        <dsp:cNvSpPr/>
      </dsp:nvSpPr>
      <dsp:spPr>
        <a:xfrm>
          <a:off x="1067649" y="1332072"/>
          <a:ext cx="2430683" cy="143513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Cambria Math" pitchFamily="18" charset="0"/>
              <a:ea typeface="Cambria Math" pitchFamily="18" charset="0"/>
            </a:rPr>
            <a:t> РЕГИОНАЛЬНЫЕ ОРГАНЫ ГОСУДАРСТВЕННОЙ ВЛАСТИ, РМЦ</a:t>
          </a:r>
        </a:p>
      </dsp:txBody>
      <dsp:txXfrm>
        <a:off x="1423614" y="1542242"/>
        <a:ext cx="1718753" cy="1014792"/>
      </dsp:txXfrm>
    </dsp:sp>
    <dsp:sp modelId="{8A6FA05C-1C4A-4932-9F57-8DE22899C135}">
      <dsp:nvSpPr>
        <dsp:cNvPr id="0" name=""/>
        <dsp:cNvSpPr/>
      </dsp:nvSpPr>
      <dsp:spPr>
        <a:xfrm rot="19601325">
          <a:off x="3128849" y="1143101"/>
          <a:ext cx="330197" cy="484357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b="1" kern="1200">
            <a:latin typeface="Cambria Math" pitchFamily="18" charset="0"/>
            <a:ea typeface="Cambria Math" pitchFamily="18" charset="0"/>
          </a:endParaRPr>
        </a:p>
      </dsp:txBody>
      <dsp:txXfrm>
        <a:off x="3136987" y="1267173"/>
        <a:ext cx="231138" cy="290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26E8A-103A-4A4B-BFFE-361E7F32A22D}">
      <dsp:nvSpPr>
        <dsp:cNvPr id="0" name=""/>
        <dsp:cNvSpPr/>
      </dsp:nvSpPr>
      <dsp:spPr>
        <a:xfrm rot="10800000">
          <a:off x="1850125" y="1859"/>
          <a:ext cx="6993988" cy="556776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523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n-lt"/>
              <a:ea typeface="Cambria Math" pitchFamily="18" charset="0"/>
            </a:rPr>
            <a:t>Действующие перечни СПО </a:t>
          </a:r>
        </a:p>
      </dsp:txBody>
      <dsp:txXfrm rot="10800000">
        <a:off x="1989319" y="1859"/>
        <a:ext cx="6854794" cy="556776"/>
      </dsp:txXfrm>
    </dsp:sp>
    <dsp:sp modelId="{589A1C31-8E5A-4CF2-8103-BD6954228E2C}">
      <dsp:nvSpPr>
        <dsp:cNvPr id="0" name=""/>
        <dsp:cNvSpPr/>
      </dsp:nvSpPr>
      <dsp:spPr>
        <a:xfrm>
          <a:off x="1597045" y="1859"/>
          <a:ext cx="556776" cy="55677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6E4F5-240F-43E8-9DCA-9D070F54EA70}">
      <dsp:nvSpPr>
        <dsp:cNvPr id="0" name=""/>
        <dsp:cNvSpPr/>
      </dsp:nvSpPr>
      <dsp:spPr>
        <a:xfrm rot="10800000">
          <a:off x="1888088" y="724785"/>
          <a:ext cx="6943371" cy="556776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523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n-lt"/>
              <a:ea typeface="Cambria Math" pitchFamily="18" charset="0"/>
            </a:rPr>
            <a:t>Данные статистики (набор, трудоустройство)</a:t>
          </a:r>
        </a:p>
      </dsp:txBody>
      <dsp:txXfrm rot="10800000">
        <a:off x="2027282" y="724785"/>
        <a:ext cx="6804177" cy="556776"/>
      </dsp:txXfrm>
    </dsp:sp>
    <dsp:sp modelId="{9FBCB8F9-CC67-42A7-994A-298BE12FCC9F}">
      <dsp:nvSpPr>
        <dsp:cNvPr id="0" name=""/>
        <dsp:cNvSpPr/>
      </dsp:nvSpPr>
      <dsp:spPr>
        <a:xfrm>
          <a:off x="1609700" y="724785"/>
          <a:ext cx="556776" cy="55677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E8326-B555-4C42-AC6B-9D4040A4C259}">
      <dsp:nvSpPr>
        <dsp:cNvPr id="0" name=""/>
        <dsp:cNvSpPr/>
      </dsp:nvSpPr>
      <dsp:spPr>
        <a:xfrm rot="10800000">
          <a:off x="1888088" y="1447711"/>
          <a:ext cx="6943371" cy="556776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523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n-lt"/>
              <a:ea typeface="Cambria Math" pitchFamily="18" charset="0"/>
            </a:rPr>
            <a:t>Результаты </a:t>
          </a:r>
          <a:r>
            <a:rPr lang="ru-RU" sz="1800" b="1" kern="1200" dirty="0" err="1">
              <a:latin typeface="+mn-lt"/>
              <a:ea typeface="Cambria Math" pitchFamily="18" charset="0"/>
            </a:rPr>
            <a:t>форсайтов</a:t>
          </a:r>
          <a:r>
            <a:rPr lang="ru-RU" sz="1800" b="1" kern="1200" dirty="0">
              <a:latin typeface="+mn-lt"/>
              <a:ea typeface="Cambria Math" pitchFamily="18" charset="0"/>
            </a:rPr>
            <a:t> </a:t>
          </a:r>
        </a:p>
      </dsp:txBody>
      <dsp:txXfrm rot="10800000">
        <a:off x="2027282" y="1447711"/>
        <a:ext cx="6804177" cy="556776"/>
      </dsp:txXfrm>
    </dsp:sp>
    <dsp:sp modelId="{49140CA9-083F-4751-A093-A8B36C0CB611}">
      <dsp:nvSpPr>
        <dsp:cNvPr id="0" name=""/>
        <dsp:cNvSpPr/>
      </dsp:nvSpPr>
      <dsp:spPr>
        <a:xfrm>
          <a:off x="1609700" y="1447711"/>
          <a:ext cx="556776" cy="55677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65277-19CF-4ACB-86DC-2271F7D55D2A}">
      <dsp:nvSpPr>
        <dsp:cNvPr id="0" name=""/>
        <dsp:cNvSpPr/>
      </dsp:nvSpPr>
      <dsp:spPr>
        <a:xfrm rot="10800000">
          <a:off x="1888088" y="2170636"/>
          <a:ext cx="6943371" cy="556776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523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n-lt"/>
              <a:ea typeface="Cambria Math" pitchFamily="18" charset="0"/>
            </a:rPr>
            <a:t>Справочник профессий Минтруда России, перечни профессий аналогичного уровня развитых стран</a:t>
          </a:r>
        </a:p>
      </dsp:txBody>
      <dsp:txXfrm rot="10800000">
        <a:off x="2027282" y="2170636"/>
        <a:ext cx="6804177" cy="556776"/>
      </dsp:txXfrm>
    </dsp:sp>
    <dsp:sp modelId="{A87E825F-AE8D-45F6-8695-F52ECE04C30F}">
      <dsp:nvSpPr>
        <dsp:cNvPr id="0" name=""/>
        <dsp:cNvSpPr/>
      </dsp:nvSpPr>
      <dsp:spPr>
        <a:xfrm>
          <a:off x="1609700" y="2170636"/>
          <a:ext cx="556776" cy="55677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A361D-1867-4C81-A51E-5A3B837B0A10}">
      <dsp:nvSpPr>
        <dsp:cNvPr id="0" name=""/>
        <dsp:cNvSpPr/>
      </dsp:nvSpPr>
      <dsp:spPr>
        <a:xfrm rot="10800000">
          <a:off x="1888088" y="2893562"/>
          <a:ext cx="6943371" cy="556776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523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n-lt"/>
              <a:ea typeface="Cambria Math" pitchFamily="18" charset="0"/>
            </a:rPr>
            <a:t>Результаты опроса работодателей</a:t>
          </a:r>
        </a:p>
      </dsp:txBody>
      <dsp:txXfrm rot="10800000">
        <a:off x="2027282" y="2893562"/>
        <a:ext cx="6804177" cy="556776"/>
      </dsp:txXfrm>
    </dsp:sp>
    <dsp:sp modelId="{2403F4F2-A56C-43A3-868D-6BE9FB99E538}">
      <dsp:nvSpPr>
        <dsp:cNvPr id="0" name=""/>
        <dsp:cNvSpPr/>
      </dsp:nvSpPr>
      <dsp:spPr>
        <a:xfrm>
          <a:off x="1609700" y="2893562"/>
          <a:ext cx="556776" cy="55677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14E93-C739-4C65-A434-68155D0C95DE}">
      <dsp:nvSpPr>
        <dsp:cNvPr id="0" name=""/>
        <dsp:cNvSpPr/>
      </dsp:nvSpPr>
      <dsp:spPr>
        <a:xfrm rot="10800000">
          <a:off x="1888088" y="3616488"/>
          <a:ext cx="6943371" cy="556776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523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n-lt"/>
              <a:ea typeface="Cambria Math" pitchFamily="18" charset="0"/>
            </a:rPr>
            <a:t>Реестры профессиональных стандартов и профессиональных квалификаций</a:t>
          </a:r>
        </a:p>
      </dsp:txBody>
      <dsp:txXfrm rot="10800000">
        <a:off x="2027282" y="3616488"/>
        <a:ext cx="6804177" cy="556776"/>
      </dsp:txXfrm>
    </dsp:sp>
    <dsp:sp modelId="{F61174D5-0689-4B7A-A69A-C934FBAC02F5}">
      <dsp:nvSpPr>
        <dsp:cNvPr id="0" name=""/>
        <dsp:cNvSpPr/>
      </dsp:nvSpPr>
      <dsp:spPr>
        <a:xfrm>
          <a:off x="1609700" y="3616488"/>
          <a:ext cx="556776" cy="55677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F205D-9137-4908-8F59-4CF2D3AE0BE2}">
      <dsp:nvSpPr>
        <dsp:cNvPr id="0" name=""/>
        <dsp:cNvSpPr/>
      </dsp:nvSpPr>
      <dsp:spPr>
        <a:xfrm>
          <a:off x="1112054" y="1934"/>
          <a:ext cx="703505" cy="330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 Black" pitchFamily="34" charset="0"/>
            </a:rPr>
            <a:t>ПС</a:t>
          </a:r>
        </a:p>
      </dsp:txBody>
      <dsp:txXfrm>
        <a:off x="1128165" y="18045"/>
        <a:ext cx="671283" cy="297806"/>
      </dsp:txXfrm>
    </dsp:sp>
    <dsp:sp modelId="{58BE7BC4-573A-4722-BE30-30BBB0F77EE3}">
      <dsp:nvSpPr>
        <dsp:cNvPr id="0" name=""/>
        <dsp:cNvSpPr/>
      </dsp:nvSpPr>
      <dsp:spPr>
        <a:xfrm>
          <a:off x="909763" y="166949"/>
          <a:ext cx="1108086" cy="1108086"/>
        </a:xfrm>
        <a:custGeom>
          <a:avLst/>
          <a:gdLst/>
          <a:ahLst/>
          <a:cxnLst/>
          <a:rect l="0" t="0" r="0" b="0"/>
          <a:pathLst>
            <a:path>
              <a:moveTo>
                <a:pt x="949328" y="165825"/>
              </a:moveTo>
              <a:arcTo wR="554043" hR="554043" stAng="18931012" swAng="112138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47F33-1C6E-4250-988B-DF09B5C8900C}">
      <dsp:nvSpPr>
        <dsp:cNvPr id="0" name=""/>
        <dsp:cNvSpPr/>
      </dsp:nvSpPr>
      <dsp:spPr>
        <a:xfrm>
          <a:off x="1659034" y="534337"/>
          <a:ext cx="717629" cy="37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Arial Black" pitchFamily="34" charset="0"/>
            </a:rPr>
            <a:t>ФГОС</a:t>
          </a:r>
          <a:endParaRPr lang="ru-RU" sz="1600" kern="1200" dirty="0">
            <a:latin typeface="Arial Black" pitchFamily="34" charset="0"/>
          </a:endParaRPr>
        </a:p>
      </dsp:txBody>
      <dsp:txXfrm>
        <a:off x="1677257" y="552560"/>
        <a:ext cx="681183" cy="336864"/>
      </dsp:txXfrm>
    </dsp:sp>
    <dsp:sp modelId="{17C4068F-021B-4260-BA57-867F2F7609DD}">
      <dsp:nvSpPr>
        <dsp:cNvPr id="0" name=""/>
        <dsp:cNvSpPr/>
      </dsp:nvSpPr>
      <dsp:spPr>
        <a:xfrm>
          <a:off x="909763" y="166949"/>
          <a:ext cx="1108086" cy="1108086"/>
        </a:xfrm>
        <a:custGeom>
          <a:avLst/>
          <a:gdLst/>
          <a:ahLst/>
          <a:cxnLst/>
          <a:rect l="0" t="0" r="0" b="0"/>
          <a:pathLst>
            <a:path>
              <a:moveTo>
                <a:pt x="1043203" y="814208"/>
              </a:moveTo>
              <a:arcTo wR="554043" hR="554043" stAng="1680409" swAng="155573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B627D-F6EC-44FA-9760-D6953D26B0C6}">
      <dsp:nvSpPr>
        <dsp:cNvPr id="0" name=""/>
        <dsp:cNvSpPr/>
      </dsp:nvSpPr>
      <dsp:spPr>
        <a:xfrm>
          <a:off x="1205876" y="1107380"/>
          <a:ext cx="515861" cy="335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Arial Black" pitchFamily="34" charset="0"/>
            </a:rPr>
            <a:t>ОПОП</a:t>
          </a:r>
        </a:p>
      </dsp:txBody>
      <dsp:txXfrm>
        <a:off x="1222244" y="1123748"/>
        <a:ext cx="483125" cy="302573"/>
      </dsp:txXfrm>
    </dsp:sp>
    <dsp:sp modelId="{87E0FCF6-3DA5-4744-8936-A310EB4676BE}">
      <dsp:nvSpPr>
        <dsp:cNvPr id="0" name=""/>
        <dsp:cNvSpPr/>
      </dsp:nvSpPr>
      <dsp:spPr>
        <a:xfrm>
          <a:off x="909763" y="166949"/>
          <a:ext cx="1108086" cy="1108086"/>
        </a:xfrm>
        <a:custGeom>
          <a:avLst/>
          <a:gdLst/>
          <a:ahLst/>
          <a:cxnLst/>
          <a:rect l="0" t="0" r="0" b="0"/>
          <a:pathLst>
            <a:path>
              <a:moveTo>
                <a:pt x="242136" y="1011949"/>
              </a:moveTo>
              <a:arcTo wR="554043" hR="554043" stAng="7455666" swAng="12001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50655-AEA9-4FE1-9C24-8B4DE50A10C6}">
      <dsp:nvSpPr>
        <dsp:cNvPr id="0" name=""/>
        <dsp:cNvSpPr/>
      </dsp:nvSpPr>
      <dsp:spPr>
        <a:xfrm>
          <a:off x="570291" y="450526"/>
          <a:ext cx="678945" cy="540931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Arial Black" pitchFamily="34" charset="0"/>
            </a:rPr>
            <a:t>Оценка освоения ОП</a:t>
          </a:r>
        </a:p>
      </dsp:txBody>
      <dsp:txXfrm>
        <a:off x="596697" y="476932"/>
        <a:ext cx="626133" cy="488119"/>
      </dsp:txXfrm>
    </dsp:sp>
    <dsp:sp modelId="{366136AD-E18C-46C5-BAEA-71CCC2906C29}">
      <dsp:nvSpPr>
        <dsp:cNvPr id="0" name=""/>
        <dsp:cNvSpPr/>
      </dsp:nvSpPr>
      <dsp:spPr>
        <a:xfrm>
          <a:off x="909763" y="166949"/>
          <a:ext cx="1108086" cy="1108086"/>
        </a:xfrm>
        <a:custGeom>
          <a:avLst/>
          <a:gdLst/>
          <a:ahLst/>
          <a:cxnLst/>
          <a:rect l="0" t="0" r="0" b="0"/>
          <a:pathLst>
            <a:path>
              <a:moveTo>
                <a:pt x="91869" y="248494"/>
              </a:moveTo>
              <a:arcTo wR="554043" hR="554043" stAng="12808151" swAng="77223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EC26A-D7B0-4957-9D34-1C2F07609AA8}">
      <dsp:nvSpPr>
        <dsp:cNvPr id="0" name=""/>
        <dsp:cNvSpPr/>
      </dsp:nvSpPr>
      <dsp:spPr>
        <a:xfrm>
          <a:off x="-5478679" y="-838851"/>
          <a:ext cx="6523352" cy="6523352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25400" cap="flat" cmpd="sng" algn="ctr">
          <a:solidFill>
            <a:srgbClr val="004274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46D21-9639-478F-B9C8-F76FCC1B9BBB}">
      <dsp:nvSpPr>
        <dsp:cNvPr id="0" name=""/>
        <dsp:cNvSpPr/>
      </dsp:nvSpPr>
      <dsp:spPr>
        <a:xfrm>
          <a:off x="456767" y="302756"/>
          <a:ext cx="11667700" cy="605899"/>
        </a:xfrm>
        <a:prstGeom prst="rect">
          <a:avLst/>
        </a:prstGeom>
        <a:solidFill>
          <a:schemeClr val="accent3">
            <a:lumMod val="8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93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4274"/>
              </a:solidFill>
              <a:latin typeface="+mn-lt"/>
              <a:ea typeface="Cambria Math" pitchFamily="18" charset="0"/>
            </a:rPr>
            <a:t>Непосредственное применение ПС при формировании профессиональных образовательных программ, параллельная разработка ПС, квалификаций, образовательных программ</a:t>
          </a:r>
        </a:p>
      </dsp:txBody>
      <dsp:txXfrm>
        <a:off x="456767" y="302756"/>
        <a:ext cx="11667700" cy="605899"/>
      </dsp:txXfrm>
    </dsp:sp>
    <dsp:sp modelId="{B4A5588F-6193-4E20-803C-CB5B7865C22F}">
      <dsp:nvSpPr>
        <dsp:cNvPr id="0" name=""/>
        <dsp:cNvSpPr/>
      </dsp:nvSpPr>
      <dsp:spPr>
        <a:xfrm>
          <a:off x="78079" y="227018"/>
          <a:ext cx="757374" cy="757374"/>
        </a:xfrm>
        <a:prstGeom prst="ellipse">
          <a:avLst/>
        </a:prstGeom>
        <a:solidFill>
          <a:schemeClr val="accent3">
            <a:lumMod val="8500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BE980-C112-4DBD-BAB2-DBBA5492B032}">
      <dsp:nvSpPr>
        <dsp:cNvPr id="0" name=""/>
        <dsp:cNvSpPr/>
      </dsp:nvSpPr>
      <dsp:spPr>
        <a:xfrm>
          <a:off x="890937" y="1194138"/>
          <a:ext cx="11233530" cy="640254"/>
        </a:xfrm>
        <a:prstGeom prst="rect">
          <a:avLst/>
        </a:prstGeom>
        <a:solidFill>
          <a:schemeClr val="accent3">
            <a:lumMod val="8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933" tIns="45720" rIns="45720" bIns="4572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4274"/>
              </a:solidFill>
              <a:latin typeface="Arial"/>
              <a:ea typeface="Cambria Math" pitchFamily="18" charset="0"/>
              <a:cs typeface="Arial"/>
            </a:rPr>
            <a:t>Действующий порядок актуализации перечней направлений подготовки (специальностей) высшего образования, профессий и специальностей СПО, профессионального обучения</a:t>
          </a:r>
        </a:p>
      </dsp:txBody>
      <dsp:txXfrm>
        <a:off x="890937" y="1194138"/>
        <a:ext cx="11233530" cy="640254"/>
      </dsp:txXfrm>
    </dsp:sp>
    <dsp:sp modelId="{471EB6C1-A486-4E68-A4AB-1EC7FF772311}">
      <dsp:nvSpPr>
        <dsp:cNvPr id="0" name=""/>
        <dsp:cNvSpPr/>
      </dsp:nvSpPr>
      <dsp:spPr>
        <a:xfrm>
          <a:off x="512250" y="1135577"/>
          <a:ext cx="757374" cy="757374"/>
        </a:xfrm>
        <a:prstGeom prst="ellipse">
          <a:avLst/>
        </a:prstGeom>
        <a:solidFill>
          <a:schemeClr val="accent3">
            <a:lumMod val="8500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A2604-097D-475F-804F-F5226AAEAB7A}">
      <dsp:nvSpPr>
        <dsp:cNvPr id="0" name=""/>
        <dsp:cNvSpPr/>
      </dsp:nvSpPr>
      <dsp:spPr>
        <a:xfrm>
          <a:off x="1024192" y="2119874"/>
          <a:ext cx="11100275" cy="605899"/>
        </a:xfrm>
        <a:prstGeom prst="rect">
          <a:avLst/>
        </a:prstGeom>
        <a:solidFill>
          <a:schemeClr val="accent3">
            <a:lumMod val="8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933" tIns="45720" rIns="45720" bIns="4572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4274"/>
              </a:solidFill>
              <a:latin typeface="Arial"/>
              <a:ea typeface="Cambria Math" pitchFamily="18" charset="0"/>
              <a:cs typeface="Arial"/>
            </a:rPr>
            <a:t>Применение результатов ПОА для формирования управленческих решений, согласование задач процедур государственной и профессионально-общественной аккредитации</a:t>
          </a:r>
        </a:p>
      </dsp:txBody>
      <dsp:txXfrm>
        <a:off x="1024192" y="2119874"/>
        <a:ext cx="11100275" cy="605899"/>
      </dsp:txXfrm>
    </dsp:sp>
    <dsp:sp modelId="{F5E95BF9-802A-405D-BF99-E3CD11EDB6B5}">
      <dsp:nvSpPr>
        <dsp:cNvPr id="0" name=""/>
        <dsp:cNvSpPr/>
      </dsp:nvSpPr>
      <dsp:spPr>
        <a:xfrm>
          <a:off x="645505" y="2044137"/>
          <a:ext cx="757374" cy="757374"/>
        </a:xfrm>
        <a:prstGeom prst="ellipse">
          <a:avLst/>
        </a:prstGeom>
        <a:solidFill>
          <a:schemeClr val="accent3">
            <a:lumMod val="8500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7F129-D496-4E1E-B3F3-D64D0BE01F2A}">
      <dsp:nvSpPr>
        <dsp:cNvPr id="0" name=""/>
        <dsp:cNvSpPr/>
      </dsp:nvSpPr>
      <dsp:spPr>
        <a:xfrm>
          <a:off x="890937" y="3028433"/>
          <a:ext cx="11233530" cy="605899"/>
        </a:xfrm>
        <a:prstGeom prst="rect">
          <a:avLst/>
        </a:prstGeom>
        <a:solidFill>
          <a:schemeClr val="accent3">
            <a:lumMod val="8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93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4274"/>
              </a:solidFill>
              <a:latin typeface="Arial"/>
              <a:ea typeface="Cambria Math" pitchFamily="18" charset="0"/>
              <a:cs typeface="Arial"/>
            </a:rPr>
            <a:t>Доступность инструментов независимой оценки квалификации для обучающихся организаций профессионального образования и профессионального обучения</a:t>
          </a:r>
        </a:p>
      </dsp:txBody>
      <dsp:txXfrm>
        <a:off x="890937" y="3028433"/>
        <a:ext cx="11233530" cy="605899"/>
      </dsp:txXfrm>
    </dsp:sp>
    <dsp:sp modelId="{478B00AA-2045-4766-AC54-DA15AADD1E13}">
      <dsp:nvSpPr>
        <dsp:cNvPr id="0" name=""/>
        <dsp:cNvSpPr/>
      </dsp:nvSpPr>
      <dsp:spPr>
        <a:xfrm>
          <a:off x="512250" y="2952696"/>
          <a:ext cx="757374" cy="757374"/>
        </a:xfrm>
        <a:prstGeom prst="ellipse">
          <a:avLst/>
        </a:prstGeom>
        <a:solidFill>
          <a:schemeClr val="accent3">
            <a:lumMod val="85000"/>
          </a:schemeClr>
        </a:solidFill>
        <a:ln w="9525" cap="flat" cmpd="sng" algn="ctr">
          <a:solidFill>
            <a:schemeClr val="accent3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3AF62-679F-4592-ABF4-3C0537BFC6A9}">
      <dsp:nvSpPr>
        <dsp:cNvPr id="0" name=""/>
        <dsp:cNvSpPr/>
      </dsp:nvSpPr>
      <dsp:spPr>
        <a:xfrm>
          <a:off x="456767" y="3936992"/>
          <a:ext cx="11667700" cy="605899"/>
        </a:xfrm>
        <a:prstGeom prst="rect">
          <a:avLst/>
        </a:prstGeom>
        <a:solidFill>
          <a:schemeClr val="accent3">
            <a:lumMod val="8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93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4274"/>
              </a:solidFill>
              <a:latin typeface="Arial"/>
              <a:ea typeface="Cambria Math" pitchFamily="18" charset="0"/>
              <a:cs typeface="Arial"/>
            </a:rPr>
            <a:t>Доступность инструментов независимой оценки квалификации для выпускников и обучающихся организаций профессионального образования и профессионального обучения</a:t>
          </a:r>
        </a:p>
      </dsp:txBody>
      <dsp:txXfrm>
        <a:off x="456767" y="3936992"/>
        <a:ext cx="11667700" cy="605899"/>
      </dsp:txXfrm>
    </dsp:sp>
    <dsp:sp modelId="{416DFC28-130A-492B-B939-66120AFCCCA9}">
      <dsp:nvSpPr>
        <dsp:cNvPr id="0" name=""/>
        <dsp:cNvSpPr/>
      </dsp:nvSpPr>
      <dsp:spPr>
        <a:xfrm>
          <a:off x="78079" y="3861255"/>
          <a:ext cx="757374" cy="757374"/>
        </a:xfrm>
        <a:prstGeom prst="ellipse">
          <a:avLst/>
        </a:prstGeom>
        <a:solidFill>
          <a:schemeClr val="accent3">
            <a:lumMod val="8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380D06-F7A5-4E68-9090-BE937EDEE5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6EDAC6-F196-452B-AEE9-A4F9BF4A1E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DD0433-128F-450D-8D0B-2548B9241B2B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3E9C97EC-113B-4E3F-BB1E-42E923C7FE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30A8D784-1BDD-426C-877B-5B81DA757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511996-7D01-4FB8-A301-ED26ACC405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39F981-8E77-4F6A-9DB9-98C211556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B8B740-094C-4534-ACB1-E426E4B581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3B965385-8BD9-4340-9699-32D18A14F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697163" y="509588"/>
            <a:ext cx="45323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5A16F216-09AA-416A-8D53-17FABD2261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2188" y="3228975"/>
            <a:ext cx="7942262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AFC172FC-A45C-407F-9A81-1234692BF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0A10AC-DCB1-41BC-9D2C-4E987B8C8BD5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id="{B80309D8-A1E6-429E-9F45-588FA225C4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id="{313A596E-AFED-4B60-B5AF-B2D8278A90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A76143C0-F0EA-4ABA-9548-FC852E5DF6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905AE8-FA40-4609-926E-27067153617F}" type="slidenum">
              <a:rPr lang="ru-RU" altLang="ru-RU" smtClean="0">
                <a:latin typeface="Calibri" panose="020F0502020204030204" pitchFamily="34" charset="0"/>
              </a:rPr>
              <a:pPr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137973DA-6AC4-4B34-8A1B-3C9196FF7D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F243319F-C29F-4AF3-B410-6FA40CE9D8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A9A793C1-347B-444F-9C13-462262CC2A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4D8A4D-D09D-457A-8EF6-F69F2589F300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4E90D653-0AD0-4E94-BDD3-D7961BB30F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0B50FDF8-C501-474F-B541-2D6551A25D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AB0BE3F4-D0C4-4672-BADC-50A20DD85B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E13A62-1007-40FA-A6F3-57F9DE2A8AA4}" type="slidenum">
              <a:rPr lang="ru-RU" altLang="ru-RU" smtClean="0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15672C-3E92-4346-A6EE-3393A1DB3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41D4A2-4151-4E4B-8745-D9B6F6A91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9752AD-B55C-4BBD-B277-C58D1080C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B9959-F013-4FB2-8F77-A056892F1E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972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DCFBEE-0159-43F0-8B33-4C36832CE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0F8F1E-429C-4349-950D-15A729F03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047DE3-A41A-463A-AB44-F567B0AEE3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B9B7B-E6DD-4204-9B58-CEAB7258AB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636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ED0BC-078C-406A-BB19-A1684EB8FD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4DAD89-A2E5-4846-94E7-2EA8174068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F4942E-2068-4F1C-AEC4-11DA64CEC8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B0839-0EC8-40CE-9492-619A848B03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86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04BAA679-0AE6-4CAF-8870-153890C87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1079BB41-8AD0-4A96-A411-62F4668FFF8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A9F251-9B8B-4A1F-93F6-B1137802B7DD}" type="datetime1">
              <a:rPr lang="en-US"/>
              <a:pPr>
                <a:defRPr/>
              </a:pPr>
              <a:t>11/21/2018</a:t>
            </a:fld>
            <a:endParaRPr 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D3BF1BE4-84EA-44C5-877F-D9E28DC4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42D402-9307-4C73-A374-29C0C13030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847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9029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90377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29259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16632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1810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31860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12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9FE193-7509-44DC-8D38-D5FF6E0A6F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7BB6C7-A131-4565-82D0-57C539E050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220696-B5C7-4494-B53C-61859EAB3B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F25CB-2B1F-4401-AFD5-A9FA403CF3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39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0190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3844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63355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58354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89274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  <a:lvl6pPr marL="2285314" indent="0" algn="ctr">
              <a:buNone/>
              <a:defRPr/>
            </a:lvl6pPr>
            <a:lvl7pPr marL="2742377" indent="0" algn="ctr">
              <a:buNone/>
              <a:defRPr/>
            </a:lvl7pPr>
            <a:lvl8pPr marL="3199440" indent="0" algn="ctr">
              <a:buNone/>
              <a:defRPr/>
            </a:lvl8pPr>
            <a:lvl9pPr marL="3656503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24869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900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99"/>
            </a:lvl1pPr>
            <a:lvl2pPr marL="457063" indent="0">
              <a:buNone/>
              <a:defRPr sz="1799"/>
            </a:lvl2pPr>
            <a:lvl3pPr marL="914126" indent="0">
              <a:buNone/>
              <a:defRPr sz="1600"/>
            </a:lvl3pPr>
            <a:lvl4pPr marL="1371189" indent="0">
              <a:buNone/>
              <a:defRPr sz="1400"/>
            </a:lvl4pPr>
            <a:lvl5pPr marL="1828251" indent="0">
              <a:buNone/>
              <a:defRPr sz="1400"/>
            </a:lvl5pPr>
            <a:lvl6pPr marL="2285314" indent="0">
              <a:buNone/>
              <a:defRPr sz="1400"/>
            </a:lvl6pPr>
            <a:lvl7pPr marL="2742377" indent="0">
              <a:buNone/>
              <a:defRPr sz="1400"/>
            </a:lvl7pPr>
            <a:lvl8pPr marL="3199440" indent="0">
              <a:buNone/>
              <a:defRPr sz="1400"/>
            </a:lvl8pPr>
            <a:lvl9pPr marL="3656503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04281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48918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2472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81BCDC-5389-4475-8391-A361F1C7EC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D7E16-3CA5-42B6-A36B-045DA4B52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64A832-EB1B-4B21-9A5A-0FB613E32A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E1333-BCAC-42B1-9CF0-16DEF932BA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5231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36827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924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2442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22343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0500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5881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87355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7A4BF-4906-4979-9FD8-2A1D36AFD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3E75DC-2FAC-414F-AC69-798D26327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3730-DFB8-4451-AAEB-6457F3D05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6CC5-7244-47FF-9CAC-DDB65E5187D0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9836D9-105B-41AB-A0E0-04CCDF708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7E8BC-A121-462F-8C55-65E772E3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6D211-AFB8-4532-A813-F7219C8E6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03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9138A-20BD-4CB7-8A29-A457D56AC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95271B-D662-456A-B39B-B745B899F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018A7-B497-405C-828B-1D717D64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D88C-6C1F-4A4A-8F7F-0158ADD9504B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CFCE56-DBFF-408C-ACAF-EBA9D5D73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AE44C8-E0D8-404D-B190-237EAAE3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196F-6F41-4E34-8270-CCE06C695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21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995B4-17CE-492B-BB80-A87A02F7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427BCC-5C60-4CEF-9C36-63E06592E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1312A-80F9-488D-926C-39B4201DB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A985E-32B2-4EE6-B79A-62E62C0911D0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5C9168-C880-4DD0-864A-F96F527C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83521B-5F97-43DA-9E23-6F33E7C79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CD700-9856-4061-AFFB-DEB7F895A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7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BE70A2-0753-4DD8-9296-C9A57009A6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539138-87C3-4F7F-90B1-695E85658A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9871AD-3F0B-4876-929B-5591BC1CDE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DD52-A881-47A2-A903-0B1A81E08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69053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9C056-01DB-4A36-B521-606314F8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37B3F4-C553-42AB-8D9F-BC4C43CC2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3A1F86-1899-4D7C-8129-F6A8CA5AE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0963065-9A02-42EE-A051-E15B5BFE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416C6-2B0F-473D-A3F5-3B7227099FF4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420B4B1-1F2E-4E6E-953D-1C9C17F5C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5DEB0F6-08B3-49BD-9C91-1EAB65CF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D89D-3895-4353-AD03-BDC80DD61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6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5D57C-C8D4-405E-9305-F64F6C9C1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6615EE-CF2B-496E-B321-F0A4D47E6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B5046C-5E8D-4A9F-89BF-91F21CBDD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73FC0E-134B-452C-B342-2686D9270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95055B-E774-40FC-A294-4CC2354F9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2C485ECF-64EA-4369-BB78-7381B6120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8147-768F-4767-BF8A-F20B013A84FC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E48B13E-9D69-44FA-B86E-8CC58231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775C7969-6925-409E-9631-AC5128C5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F63D8-44EE-47D9-8E98-F86AA0966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822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2CFB3-C024-4814-A533-C482FF70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E64CA869-28C2-43ED-AA30-2009C0E5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6DB83-BA56-473D-8667-7C5074E6DBB6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733C563F-C57F-499C-95C5-D858D22BE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744C5B8-9BCA-4099-BDFD-054423B1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9F03-B2F4-40AF-869F-16F2ED75A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111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D1D358F-A13A-497F-86DE-833A292C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37C8-C0DA-4C12-BA6B-1B212F547159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9C969C4-943E-4D53-8CA8-0DA5F922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4C146244-1BFB-4DC2-973E-E191C010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DE37-5358-41BF-9B4D-65277971E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89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21F4F-04FD-4DF0-BE03-C8BF1DBA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D82F30-0482-4663-8C54-1187ADBFD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F462AF-E6E1-4E4F-9070-79DBAD632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7B0C8BD-DF59-4DE8-AC3D-8A83F701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F338-4AC8-4CD0-A64A-17EA32A6081F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2174E61-1627-41A4-BB9F-8F6A5429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A4E57A6-8C7C-404B-A5B4-A3B210A9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649EB-623F-4DC2-8922-358E663A7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77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B1935-2599-492F-9D2C-9ABAECA80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F8C4F3-0E8A-4B24-8338-B4002DDE0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E444F5-09E2-44A2-9BEA-14D16618A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45370D2-2267-46F9-90A8-13364585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80E97-480C-49BB-83AF-78539EBCC7DF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3DE5648-1741-4865-BD12-77FB75403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AAFC2E4-A1A7-4E5A-8D4F-80F0F235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E1FA-2E5F-44FA-9906-E6F14750B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7128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67555-24E6-4027-B354-C53FFBE2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E63AD8-871B-4981-910C-1F291FA4F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0785E-2A00-4CB5-AE3B-3328DA45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F166-D334-403C-AAAC-E42601A4BEA0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5F63CC-2A1A-4502-8371-569BB4B5D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EF488B-816B-4C34-B3EA-68FE2FBE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6E347-F12C-4C19-B11F-ED56B0771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749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9E3484-8B1A-44DE-A1EB-2B9745A751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1E64DC-AB10-462C-902C-392F73350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155861-8ED3-48A0-8A4B-8D54C6D8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C0BAE-F2EE-4849-97D1-049659F7CA2B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469EFE-4055-4252-B90F-563DACF5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AB164C-6A1C-49E1-B628-85BDFDB1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84BBB-07F3-4B0F-AF42-C69114A91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46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B8D693-6CAF-4B41-95E2-A29A2089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553E-79E7-45BC-BAEC-0F6511A454DF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746535-A843-45BC-A2F2-E9C543D6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3EF93-BE3C-4E9E-B2BB-675773FA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99F0-027B-435D-AFFA-35A8F729F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4439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C21CC-1F1C-425C-A7B0-5E49C671B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553E-79E7-45BC-BAEC-0F6511A454DF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954BF2-CC83-40A7-B84B-932310530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793E26-1B67-49ED-BE60-692A37CD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7FD10-7F44-43E9-8445-379FB5914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31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363635-3F9D-46AA-9FC8-A471A3AAB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80293D-994C-48E5-9EB8-04E313B25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A51B9F-F22D-4A3C-A45B-6EF0629F3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0B5EE-BBFC-4A7B-AA33-788D8ABF6E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1322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101FA-B5F9-4F9F-AC05-DC529DCDD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553E-79E7-45BC-BAEC-0F6511A454DF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9F2039-5718-4AB8-AD9B-55827DD6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0D97CC-72BF-4BC9-A7F8-D418EB66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5682-F984-471F-A9F9-793F115BC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81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28A7CEA-7B50-41E6-B02B-1F5D2FF7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553E-79E7-45BC-BAEC-0F6511A454DF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A6F0C6B-7A98-42F1-A4ED-B43A5CB8D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2EF2B6C-A93A-4536-BAF7-76C97FB7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CE15-00D0-4D19-83D0-B8411B03B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962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559145F-75DE-49F6-B9F0-437ECB7C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553E-79E7-45BC-BAEC-0F6511A454DF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26B52EC3-D2F1-4CD6-A7AC-F67C2EC3C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03EF7685-0C51-43A1-B9A4-C5A8C040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0DA6E-FA60-4B7D-B4C2-9907F912C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894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51EE6EA7-A3F8-4FAD-B2E8-9177B345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553E-79E7-45BC-BAEC-0F6511A454DF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55C0C8D1-4730-4418-830A-A48C9934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354BF3AE-9081-4EE5-9DC9-55FC7BD2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8AD6-D42A-44A5-947C-0571B47A3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99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802F20B6-1041-490A-A981-D864E228D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553E-79E7-45BC-BAEC-0F6511A454DF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33CFDCE8-3AF7-4939-AAF5-4BB6006C1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479C75EA-D3DF-471C-AFCE-639969DD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92EEF-EA47-4CBE-96B0-359E672DF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712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9A91879-808F-43CD-8FF1-22D58B1EC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553E-79E7-45BC-BAEC-0F6511A454DF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83F0274-2AD7-49EB-A65F-E1FEA1E4D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9F74BCD-796E-4ABA-80E2-AE666925E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A02A8-30CA-4A62-8BB7-74D223946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03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30F6385-353D-45EC-AFF5-C7672740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553E-79E7-45BC-BAEC-0F6511A454DF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DAE1490-0F33-45B4-B182-5930DC936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A46D717-78E4-4789-B0F5-A45220D34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C98A9-D139-478D-9317-8908D2F10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847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8C3F20-3859-4838-9DDF-78C37AE5C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553E-79E7-45BC-BAEC-0F6511A454DF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EE02B2-8A61-4DBF-A300-2B2D99397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AAEDB7-8FAA-4200-8C73-AA2F5175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68B87-A633-4A4C-8051-C7C26C35F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651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E21C50-6CC4-4EB2-8112-99DFEDF8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553E-79E7-45BC-BAEC-0F6511A454DF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06059E-5A86-4571-844E-12313F59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0CE5CC-D2BD-47FC-9486-962DB2B1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3595-F031-4763-BAFB-A2CC592DC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560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3D948-2861-4D10-BB37-D1A800899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58D47-D516-4F65-AE0D-A9357229A642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61CB3B-751E-49AF-B7BD-5B89B1ED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D3BC09-BD5F-4A09-A456-A357A54F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5BA4-58A8-4C99-B171-F143985075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55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4A931D-A6C3-4A29-9F7F-BC0A7C2F0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15A104-244C-4209-B2AE-55BFAA2124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ED109F-C8DB-4035-8FFA-1CB0A98632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FBBCD-E81C-4D07-89C9-1277416F05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0479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E9065C-BE0D-4DEE-A67F-3D906F0E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458F-7576-43AA-A04D-8406E1574BFD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0923D-4D43-44FE-A2DC-EAAAB6AA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66D465-ED4E-4A9D-8FC1-249F74E7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DA258-A24D-46E7-929B-1480A214C8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2337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856A93-3BF9-43C6-8DAD-C7492432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EEEA2-390B-4E1D-A1AD-8EC87DD5D9D2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9C6422-87CB-477D-935F-42AB1CFB5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FF282-6560-4490-8282-9FA19705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22128-7615-4F26-B728-B225FD76E7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89273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A4F7740-8124-4C6D-894F-B9803E920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D0E22-9DC7-4FF2-ACC0-7F81BC150971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6A1C7DF-E8D1-4F9C-BDD9-C9C3A58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6B14AAB-1993-4905-A902-7148AF049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42D6-F712-498E-BBCD-30BD11E361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5965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1CD682CA-3085-49E5-BC7D-AD8C0754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A549F-5ED8-4EE7-B8DD-2638AFFE56C0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BAFD7CB-84B8-45FF-88C3-11684A42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E8CD450-BC95-4EBC-81C2-A63B566C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C8B3F-0947-4E14-8699-F0BFE2B7E9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79888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FFE997A-8B94-46EB-B635-3BCDD6308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88B81-CA71-4957-8EDD-D578D25D912A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35DD82D3-B321-4950-87A9-9DD6352A1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89C26BA-C1AA-41E9-BDD6-EEA7A462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66EEB-15D2-461D-94DE-87AB09A5D5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2228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2A5A500-AB2C-4AAC-B338-16B261831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78F57-4D51-4E5F-B828-CC302249DBB6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0C25CF0E-4BD3-412C-BF81-61537D03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F90EBEF-4785-4D2A-B996-39B445BC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4CAA8-EE4C-4121-908A-1D05EC3E05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81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35D19D0-5A0E-490A-8C84-08E2B898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27CAE-F850-4690-9358-5242D0808562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124957D-ACC2-47A6-9CC3-87B1E268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8F2B8E5-04CF-473D-AAAF-7C4828A1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D8490-0597-477A-9568-DA7CF772F1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69278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28EE914-B0B4-467E-8445-CA0234A0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8E77-9146-4337-9E0B-A71715235DFE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0E97362-D3A8-4239-B496-43F75AC8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0618A09-2C65-4DF9-B517-DD73AC15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2B70-D400-48E8-B6BD-23ECCA2337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88394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40148-57CD-4C4A-BF38-847EC457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ED167-67D9-4F87-B693-613137E409B9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D0FE1E-2385-4E35-9BB1-CDDF172B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D73227-E16E-4484-9F9A-2039ECB0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8A522-CFF1-48D8-A2CF-49D686396A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7964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18B97-3C8B-4929-850E-A3787E1BB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117DA-C016-4559-86B4-8CB1AA820FDB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A50114-1B6C-46B8-B8B8-DB00A93AE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F242D6-8FB8-4E71-A882-5C3B3BDC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E186-11F1-4882-B842-1A83A80A0A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0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C09CFF7-CC5C-4D23-9419-8E220F753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B9E38EA-AF41-44EE-BFE2-170024C9B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8746B5-4102-4F0D-849C-9C8576051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E6F22-64CF-40D6-A3F5-F1B03768F3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247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DE77D6-CABC-463A-9DFF-65496E623C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8AD42D-B3CE-4204-BC4D-98E4822DF2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287AC-BE32-49AE-95B3-4C555E5EC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CBEC4-A74F-4BF3-BB9D-A37320EDD6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596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F560E3-4F49-4FEA-83FC-72C5264F70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C51E2F-131F-4535-8A58-A5E1DB139C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7D2B0C-9C38-4E14-874C-1398E0A36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BE8E-7CF1-4D26-9C2C-E3A0D647DA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399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6F38AC-D5AE-4E1B-B0C8-7BCB9D8B0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4930D9-D942-4258-B7F2-46373A9F9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F94424-04B0-4B2C-8A53-DF9FD21B51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26AAD2-99A6-4B88-88AA-9EE2A5C376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536A3A2-A823-46DC-8D1D-50FE7F6BCC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866F645-0253-408F-8186-BE5E9C7247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40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>
            <a:extLst>
              <a:ext uri="{FF2B5EF4-FFF2-40B4-BE49-F238E27FC236}">
                <a16:creationId xmlns:a16="http://schemas.microsoft.com/office/drawing/2014/main" id="{AF552D9D-69B2-4812-B0C5-E0D1426EE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30988"/>
            <a:ext cx="12192000" cy="244475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D15A35DD-4E94-4197-A7EF-80161B2E1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84225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z="900" b="1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altLang="ru-RU" sz="900" b="1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altLang="ru-RU" sz="900" b="1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altLang="ru-RU" sz="900" b="1">
              <a:solidFill>
                <a:srgbClr val="FFFFFF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altLang="ru-RU" sz="9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95897AB-A3CE-4C2C-A39B-3A820A79ACC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65044" y="-5037931"/>
            <a:ext cx="107950" cy="11857038"/>
          </a:xfrm>
          <a:prstGeom prst="rect">
            <a:avLst/>
          </a:prstGeom>
          <a:solidFill>
            <a:srgbClr val="00666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77EA21B-702A-4AC0-A147-054A088CF4A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65044" y="578644"/>
            <a:ext cx="107950" cy="11857038"/>
          </a:xfrm>
          <a:prstGeom prst="rect">
            <a:avLst/>
          </a:prstGeom>
          <a:solidFill>
            <a:srgbClr val="00666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>
            <a:extLst>
              <a:ext uri="{FF2B5EF4-FFF2-40B4-BE49-F238E27FC236}">
                <a16:creationId xmlns:a16="http://schemas.microsoft.com/office/drawing/2014/main" id="{64D60697-2D92-4247-A189-67F7BBE3B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30988"/>
            <a:ext cx="12192000" cy="244475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3B57A930-AF77-457E-8E29-6E34625BA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784225"/>
          </a:xfrm>
          <a:prstGeom prst="rect">
            <a:avLst/>
          </a:prstGeom>
          <a:solidFill>
            <a:srgbClr val="0033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z="900" b="1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altLang="ru-RU" sz="900" b="1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altLang="ru-RU" sz="900" b="1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defRPr/>
            </a:pPr>
            <a:endParaRPr lang="en-US" altLang="ru-RU" sz="900" b="1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altLang="ru-RU" sz="9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F7B7DA-8CF4-4DE0-965D-E6A3E1AB143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65044" y="-5037931"/>
            <a:ext cx="107950" cy="11857038"/>
          </a:xfrm>
          <a:prstGeom prst="rect">
            <a:avLst/>
          </a:prstGeom>
          <a:solidFill>
            <a:srgbClr val="00666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3A03584-0CCF-492E-8916-303C2EF06FC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65044" y="578644"/>
            <a:ext cx="107950" cy="11857038"/>
          </a:xfrm>
          <a:prstGeom prst="rect">
            <a:avLst/>
          </a:prstGeom>
          <a:solidFill>
            <a:srgbClr val="006666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A5002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A5002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63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26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189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25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846" indent="-228531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0908" indent="-228531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7971" indent="-228531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034" indent="-228531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AA3AE31B-D81A-44B1-941F-21742693F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>
            <a:extLst>
              <a:ext uri="{FF2B5EF4-FFF2-40B4-BE49-F238E27FC236}">
                <a16:creationId xmlns:a16="http://schemas.microsoft.com/office/drawing/2014/main" id="{27DD06E8-46A4-4536-8E3F-966297B1B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7F512-92A7-4EA1-96AB-528095DC3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4C8F84-A262-43F6-A338-8C2A1065CD5C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6B4D44-5B5E-4932-8DB5-9E6D7E3CF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481F92-15EE-42C6-8B5F-5F0914478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B2CA99-2277-439E-B59E-232D1AB43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697173B3-FD73-4B44-A91F-B0ABF9B30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3" name="Текст 2">
            <a:extLst>
              <a:ext uri="{FF2B5EF4-FFF2-40B4-BE49-F238E27FC236}">
                <a16:creationId xmlns:a16="http://schemas.microsoft.com/office/drawing/2014/main" id="{16034F8F-9E8A-4D97-8ADF-441A383E0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6D2870-E046-4598-A359-2F00DDDD5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16553E-79E7-45BC-BAEC-0F6511A454DF}" type="datetime1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9BE9C1-28FD-4CC2-A227-B347B215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BE96F1-0378-4D71-86A4-8003CE490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BC09F0-355D-4EEB-823C-8671C0705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E5632D31-BC11-4ACF-9F09-98250186B2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7" name="Текст 2">
            <a:extLst>
              <a:ext uri="{FF2B5EF4-FFF2-40B4-BE49-F238E27FC236}">
                <a16:creationId xmlns:a16="http://schemas.microsoft.com/office/drawing/2014/main" id="{B8D3D10F-1B4F-41F4-AC15-16F77CC96C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63076-23D9-4519-A774-49B158F5C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75C7DB-BAE0-4F96-A08A-C64AE234F899}" type="datetimeFigureOut">
              <a:rPr lang="ru-RU"/>
              <a:pPr>
                <a:defRPr/>
              </a:pPr>
              <a:t>21.11.2018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2B2E2-3402-4846-B6D9-908515B4E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E83781-6CD7-4783-A988-02727BB55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7090C5-6149-4B00-9952-382479F592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11" Type="http://schemas.openxmlformats.org/officeDocument/2006/relationships/image" Target="../media/image14.png"/><Relationship Id="rId5" Type="http://schemas.openxmlformats.org/officeDocument/2006/relationships/image" Target="../media/image16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1.jpe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4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5.png"/><Relationship Id="rId9" Type="http://schemas.microsoft.com/office/2007/relationships/diagramDrawing" Target="../diagrams/drawin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Изображение 3">
            <a:extLst>
              <a:ext uri="{FF2B5EF4-FFF2-40B4-BE49-F238E27FC236}">
                <a16:creationId xmlns:a16="http://schemas.microsoft.com/office/drawing/2014/main" id="{038CDC0C-A802-46EA-9C42-31CFF756B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EDA9DCF8-CAAF-458C-8012-FF5324BD43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87488" y="2636838"/>
            <a:ext cx="9180512" cy="2376487"/>
          </a:xfrm>
        </p:spPr>
        <p:txBody>
          <a:bodyPr/>
          <a:lstStyle/>
          <a:p>
            <a:pPr eaLnBrk="1" hangingPunct="1">
              <a:defRPr/>
            </a:pPr>
            <a:br>
              <a:rPr lang="ru-RU" sz="251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510" b="1" dirty="0">
                <a:solidFill>
                  <a:schemeClr val="bg1"/>
                </a:solidFill>
                <a:latin typeface="Arial Black" panose="020B0A04020102020204" pitchFamily="34" charset="0"/>
              </a:rPr>
              <a:t>Национальная система квалификаций: </a:t>
            </a:r>
            <a:br>
              <a:rPr lang="ru-RU" sz="251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510" b="1" dirty="0">
                <a:solidFill>
                  <a:schemeClr val="bg1"/>
                </a:solidFill>
                <a:latin typeface="Arial Black" panose="020B0A04020102020204" pitchFamily="34" charset="0"/>
              </a:rPr>
              <a:t>отраслевой и региональный аспект</a:t>
            </a:r>
            <a:br>
              <a:rPr lang="ru-RU" sz="251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251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100" name="TextBox 3">
            <a:extLst>
              <a:ext uri="{FF2B5EF4-FFF2-40B4-BE49-F238E27FC236}">
                <a16:creationId xmlns:a16="http://schemas.microsoft.com/office/drawing/2014/main" id="{EB1A410C-8167-4B01-BF66-6B667601F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163" y="5273675"/>
            <a:ext cx="61928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chemeClr val="bg1"/>
                </a:solidFill>
                <a:latin typeface="+mn-lt"/>
              </a:rPr>
              <a:t>Клинк Ольга Фридриховна,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chemeClr val="bg1"/>
                </a:solidFill>
                <a:latin typeface="+mn-lt"/>
              </a:rPr>
              <a:t>руководитель Базового центра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dirty="0">
                <a:solidFill>
                  <a:schemeClr val="bg1"/>
                </a:solidFill>
                <a:latin typeface="+mn-lt"/>
              </a:rPr>
              <a:t>профессиональной подготовки, переподготовки и повышения квалификации рабочих  кадров</a:t>
            </a:r>
            <a:endParaRPr lang="ru-RU" altLang="ru-RU" sz="20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Изображение 2" descr="NARK_present-02.jpg">
            <a:extLst>
              <a:ext uri="{FF2B5EF4-FFF2-40B4-BE49-F238E27FC236}">
                <a16:creationId xmlns:a16="http://schemas.microsoft.com/office/drawing/2014/main" id="{1DCC852C-3B6D-4EFC-8888-1F436E18F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2CE17A66-BD9B-4AE0-A7E5-FFD4AE1D95C2}"/>
              </a:ext>
            </a:extLst>
          </p:cNvPr>
          <p:cNvGraphicFramePr/>
          <p:nvPr/>
        </p:nvGraphicFramePr>
        <p:xfrm>
          <a:off x="1415480" y="764704"/>
          <a:ext cx="10441160" cy="417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4" name="Название 1">
            <a:extLst>
              <a:ext uri="{FF2B5EF4-FFF2-40B4-BE49-F238E27FC236}">
                <a16:creationId xmlns:a16="http://schemas.microsoft.com/office/drawing/2014/main" id="{ED742263-B03B-4260-98D9-B2E1D93404CE}"/>
              </a:ext>
            </a:extLst>
          </p:cNvPr>
          <p:cNvSpPr txBox="1">
            <a:spLocks/>
          </p:cNvSpPr>
          <p:nvPr/>
        </p:nvSpPr>
        <p:spPr bwMode="auto">
          <a:xfrm>
            <a:off x="119063" y="84138"/>
            <a:ext cx="8280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3085"/>
                </a:solidFill>
                <a:latin typeface="Arial Black" panose="020B0A04020102020204" pitchFamily="34" charset="0"/>
              </a:rPr>
              <a:t>Исходные данные для анализа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3085"/>
                </a:solidFill>
                <a:latin typeface="Arial Black" panose="020B0A04020102020204" pitchFamily="34" charset="0"/>
              </a:rPr>
              <a:t>и его возможные результаты</a:t>
            </a:r>
          </a:p>
        </p:txBody>
      </p:sp>
      <p:sp>
        <p:nvSpPr>
          <p:cNvPr id="23557" name="TextBox 4">
            <a:extLst>
              <a:ext uri="{FF2B5EF4-FFF2-40B4-BE49-F238E27FC236}">
                <a16:creationId xmlns:a16="http://schemas.microsoft.com/office/drawing/2014/main" id="{AB84D47F-2497-4633-B27F-7CBA11BE1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5534025"/>
            <a:ext cx="11449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solidFill>
                  <a:srgbClr val="002060"/>
                </a:solidFill>
                <a:latin typeface="+mn-lt"/>
              </a:rPr>
              <a:t>Исключение профессии (специальности) из перечней;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solidFill>
                  <a:srgbClr val="002060"/>
                </a:solidFill>
                <a:latin typeface="+mn-lt"/>
              </a:rPr>
              <a:t>Включение (актуализация наименования) новых профессий (специальностей)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solidFill>
                  <a:srgbClr val="002060"/>
                </a:solidFill>
                <a:latin typeface="+mn-lt"/>
              </a:rPr>
              <a:t>Изменение структуры укрупненных групп профессий и специальностей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solidFill>
                  <a:srgbClr val="002060"/>
                </a:solidFill>
                <a:latin typeface="+mn-lt"/>
              </a:rPr>
              <a:t>Интеграция «смежных» профессий (специальностей)</a:t>
            </a:r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C709D420-C9A5-42EC-AEFD-AF3BBC30D82B}"/>
              </a:ext>
            </a:extLst>
          </p:cNvPr>
          <p:cNvSpPr/>
          <p:nvPr/>
        </p:nvSpPr>
        <p:spPr>
          <a:xfrm>
            <a:off x="6300788" y="4941888"/>
            <a:ext cx="792162" cy="288925"/>
          </a:xfrm>
          <a:prstGeom prst="downArrow">
            <a:avLst/>
          </a:prstGeom>
          <a:solidFill>
            <a:srgbClr val="002060"/>
          </a:solidFill>
          <a:ln>
            <a:solidFill>
              <a:srgbClr val="004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9" name="TextBox 1">
            <a:extLst>
              <a:ext uri="{FF2B5EF4-FFF2-40B4-BE49-F238E27FC236}">
                <a16:creationId xmlns:a16="http://schemas.microsoft.com/office/drawing/2014/main" id="{50ABFB5C-1A46-4D5E-9DD4-7B937AA1A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5127625"/>
            <a:ext cx="5040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800" dirty="0">
                <a:solidFill>
                  <a:srgbClr val="C00000"/>
                </a:solidFill>
                <a:latin typeface="+mn-lt"/>
              </a:rPr>
              <a:t>Возможные решение</a:t>
            </a:r>
          </a:p>
        </p:txBody>
      </p:sp>
      <p:sp>
        <p:nvSpPr>
          <p:cNvPr id="25608" name="TextBox 2">
            <a:extLst>
              <a:ext uri="{FF2B5EF4-FFF2-40B4-BE49-F238E27FC236}">
                <a16:creationId xmlns:a16="http://schemas.microsoft.com/office/drawing/2014/main" id="{F595488B-07AA-484C-B46B-2CD951531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412875"/>
            <a:ext cx="50482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Cambria Math" panose="02040503050406030204" pitchFamily="18" charset="0"/>
              </a:rPr>
              <a:t>А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C00000"/>
              </a:solidFill>
              <a:latin typeface="Cambria Math" panose="0204050305040603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Cambria Math" panose="02040503050406030204" pitchFamily="18" charset="0"/>
              </a:rPr>
              <a:t>Н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C00000"/>
              </a:solidFill>
              <a:latin typeface="Cambria Math" panose="0204050305040603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Cambria Math" panose="02040503050406030204" pitchFamily="18" charset="0"/>
              </a:rPr>
              <a:t>А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C00000"/>
              </a:solidFill>
              <a:latin typeface="Cambria Math" panose="0204050305040603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Cambria Math" panose="02040503050406030204" pitchFamily="18" charset="0"/>
              </a:rPr>
              <a:t>Л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C00000"/>
              </a:solidFill>
              <a:latin typeface="Cambria Math" panose="0204050305040603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Cambria Math" panose="02040503050406030204" pitchFamily="18" charset="0"/>
              </a:rPr>
              <a:t>И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C00000"/>
              </a:solidFill>
              <a:latin typeface="Cambria Math" panose="020405030504060302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Cambria Math" panose="02040503050406030204" pitchFamily="18" charset="0"/>
              </a:rPr>
              <a:t>З</a:t>
            </a:r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A949CDB8-952F-492C-A9F9-4309B760D089}"/>
              </a:ext>
            </a:extLst>
          </p:cNvPr>
          <p:cNvSpPr/>
          <p:nvPr/>
        </p:nvSpPr>
        <p:spPr>
          <a:xfrm>
            <a:off x="2447925" y="2636838"/>
            <a:ext cx="720725" cy="720725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Изображение 3">
            <a:extLst>
              <a:ext uri="{FF2B5EF4-FFF2-40B4-BE49-F238E27FC236}">
                <a16:creationId xmlns:a16="http://schemas.microsoft.com/office/drawing/2014/main" id="{2A1A5EBC-ACCD-45A2-B3B0-FDD53CFFA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6675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Название 1">
            <a:extLst>
              <a:ext uri="{FF2B5EF4-FFF2-40B4-BE49-F238E27FC236}">
                <a16:creationId xmlns:a16="http://schemas.microsoft.com/office/drawing/2014/main" id="{31DC5A29-BB01-4B71-8879-A3745C26A6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2100" y="2924175"/>
            <a:ext cx="11606213" cy="1644650"/>
          </a:xfrm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Независимая оценка квалификации как инструмент повышения конкурентоспособности выпускников программ СПО:</a:t>
            </a:r>
            <a:br>
              <a:rPr lang="ru-RU" altLang="ru-RU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опыт и первые итоги пилотного проекта по сопряжению НОК с промежуточной и итоговой аттестацией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A1E457-B2D5-48F3-A2F6-7EA043FCC2A2}"/>
              </a:ext>
            </a:extLst>
          </p:cNvPr>
          <p:cNvSpPr txBox="1"/>
          <p:nvPr/>
        </p:nvSpPr>
        <p:spPr>
          <a:xfrm>
            <a:off x="0" y="4651375"/>
            <a:ext cx="1219041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prstClr val="white"/>
                </a:solidFill>
                <a:latin typeface="Calibri Light" panose="020F0302020204030204"/>
                <a:cs typeface="+mn-cs"/>
              </a:rPr>
              <a:t>пилотный проект реализуется советами по профессиональным квалификациям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prstClr val="white"/>
                </a:solidFill>
                <a:latin typeface="Calibri Light" panose="020F0302020204030204"/>
                <a:cs typeface="+mn-cs"/>
              </a:rPr>
              <a:t>совместно с субъектами Российской Федерации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prstClr val="white"/>
                </a:solidFill>
                <a:latin typeface="Calibri Light" panose="020F0302020204030204"/>
                <a:cs typeface="+mn-cs"/>
              </a:rPr>
              <a:t>при поддержке Минтруда России и Национального агентства развития квалификаций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prstClr val="white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34821" name="Прямоугольник 2">
            <a:extLst>
              <a:ext uri="{FF2B5EF4-FFF2-40B4-BE49-F238E27FC236}">
                <a16:creationId xmlns:a16="http://schemas.microsoft.com/office/drawing/2014/main" id="{6C54132F-2619-4D01-A7A6-DE1AEB2D9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5962650"/>
            <a:ext cx="7499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2800" b="1">
                <a:solidFill>
                  <a:schemeClr val="bg1"/>
                </a:solidFill>
              </a:rPr>
              <a:t>https://bc-nark.ru/graduates-qualifications/</a:t>
            </a:r>
            <a:endParaRPr lang="ru-RU" altLang="ru-RU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Изображение 2" descr="NARK_present-02.jpg">
            <a:extLst>
              <a:ext uri="{FF2B5EF4-FFF2-40B4-BE49-F238E27FC236}">
                <a16:creationId xmlns:a16="http://schemas.microsoft.com/office/drawing/2014/main" id="{50ADBFA2-15C7-4973-8104-FBAD12D90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72D491A-873D-460F-B36E-5A0CE84E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3BB7347E-BED0-4AD8-B9F9-FB020107D60D}" type="slidenum">
              <a:rPr lang="ru-RU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844" name="TextBox 2">
            <a:extLst>
              <a:ext uri="{FF2B5EF4-FFF2-40B4-BE49-F238E27FC236}">
                <a16:creationId xmlns:a16="http://schemas.microsoft.com/office/drawing/2014/main" id="{8A58448B-5622-418B-8CE4-A4F13BDB7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82688"/>
            <a:ext cx="114300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1 января 2017 года </a:t>
            </a: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– вступил в силу Федеральный закон от 03.07.2016 №238-ФЗ "О независимой оценке квалификации"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11 апреля 2017 года </a:t>
            </a: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– Поручение Президиума Совета при Президенте Российской Федерации по стратегическому развитию и приоритетным проектам: организация с 2018 года эксперимента по прохождению обучающимися колледжей независимой оценки квалификации (НОК), в том числе с привлечением средств работодателей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1 марта 2018 года </a:t>
            </a: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– старт пилотного проекта по сопряжению аттестации студентов с независимой оценкой квалификации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Июнь 2018 г. </a:t>
            </a:r>
            <a:r>
              <a:rPr lang="ru-RU" altLang="ru-RU" sz="2400" b="1">
                <a:solidFill>
                  <a:srgbClr val="002060"/>
                </a:solidFill>
                <a:latin typeface="Arial" panose="020B0604020202020204" pitchFamily="34" charset="0"/>
              </a:rPr>
              <a:t>– 242 студента прошли аттестацию путем независимой оценки квалификации</a:t>
            </a:r>
          </a:p>
        </p:txBody>
      </p:sp>
      <p:sp>
        <p:nvSpPr>
          <p:cNvPr id="35845" name="TextBox 4">
            <a:extLst>
              <a:ext uri="{FF2B5EF4-FFF2-40B4-BE49-F238E27FC236}">
                <a16:creationId xmlns:a16="http://schemas.microsoft.com/office/drawing/2014/main" id="{263F7D39-846B-48D7-BB64-9D0AB3692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263"/>
            <a:ext cx="6553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Arial Black" panose="020B0A04020102020204" pitchFamily="34" charset="0"/>
              </a:rPr>
              <a:t>Хронология событий</a:t>
            </a:r>
          </a:p>
        </p:txBody>
      </p:sp>
      <p:pic>
        <p:nvPicPr>
          <p:cNvPr id="35846" name="Рисунок 6">
            <a:extLst>
              <a:ext uri="{FF2B5EF4-FFF2-40B4-BE49-F238E27FC236}">
                <a16:creationId xmlns:a16="http://schemas.microsoft.com/office/drawing/2014/main" id="{10471287-8BD6-41D5-865F-B928B839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4976813"/>
            <a:ext cx="267017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31">
            <a:extLst>
              <a:ext uri="{FF2B5EF4-FFF2-40B4-BE49-F238E27FC236}">
                <a16:creationId xmlns:a16="http://schemas.microsoft.com/office/drawing/2014/main" id="{E72B8931-CA0A-4E61-AC65-13FB16C70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74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Рисунок 4">
            <a:extLst>
              <a:ext uri="{FF2B5EF4-FFF2-40B4-BE49-F238E27FC236}">
                <a16:creationId xmlns:a16="http://schemas.microsoft.com/office/drawing/2014/main" id="{85B126C9-5812-42C2-B3C3-77C7C98E6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1631950"/>
            <a:ext cx="18716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Рисунок 27">
            <a:extLst>
              <a:ext uri="{FF2B5EF4-FFF2-40B4-BE49-F238E27FC236}">
                <a16:creationId xmlns:a16="http://schemas.microsoft.com/office/drawing/2014/main" id="{8864022F-AC3E-494D-B3B8-995FA26B1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828675"/>
            <a:ext cx="538797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Рисунок 26">
            <a:extLst>
              <a:ext uri="{FF2B5EF4-FFF2-40B4-BE49-F238E27FC236}">
                <a16:creationId xmlns:a16="http://schemas.microsoft.com/office/drawing/2014/main" id="{F521BA1A-97BC-440B-AA9E-B420670E1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3744913"/>
            <a:ext cx="538797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7C2AAE5-BFF5-431C-AAF7-7E896D3F6A97}"/>
              </a:ext>
            </a:extLst>
          </p:cNvPr>
          <p:cNvSpPr/>
          <p:nvPr/>
        </p:nvSpPr>
        <p:spPr>
          <a:xfrm>
            <a:off x="84138" y="812800"/>
            <a:ext cx="5387975" cy="215423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>
              <a:solidFill>
                <a:prstClr val="white"/>
              </a:solidFill>
            </a:endParaRPr>
          </a:p>
        </p:txBody>
      </p:sp>
      <p:pic>
        <p:nvPicPr>
          <p:cNvPr id="36871" name="Рисунок 12">
            <a:extLst>
              <a:ext uri="{FF2B5EF4-FFF2-40B4-BE49-F238E27FC236}">
                <a16:creationId xmlns:a16="http://schemas.microsoft.com/office/drawing/2014/main" id="{7808EB54-94ED-4945-8D7E-391AC3AB4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708400"/>
            <a:ext cx="5386388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56E49A5-7991-445F-8FEA-7FADFD5C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0650" y="6356350"/>
            <a:ext cx="2844800" cy="365125"/>
          </a:xfrm>
        </p:spPr>
        <p:txBody>
          <a:bodyPr/>
          <a:lstStyle/>
          <a:p>
            <a:pPr eaLnBrk="1" hangingPunct="1">
              <a:defRPr/>
            </a:pPr>
            <a:fld id="{4A675471-2C1A-4E84-B1B0-3591F4C778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873" name="TextBox 3">
            <a:extLst>
              <a:ext uri="{FF2B5EF4-FFF2-40B4-BE49-F238E27FC236}">
                <a16:creationId xmlns:a16="http://schemas.microsoft.com/office/drawing/2014/main" id="{C2B1DCFC-FFC8-416F-A774-F921EAFC2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8263"/>
            <a:ext cx="6553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2060"/>
                </a:solidFill>
                <a:latin typeface="Arial Black" panose="020B0A04020102020204" pitchFamily="34" charset="0"/>
              </a:rPr>
              <a:t>Кто в этом заинтересован? </a:t>
            </a:r>
          </a:p>
        </p:txBody>
      </p:sp>
      <p:pic>
        <p:nvPicPr>
          <p:cNvPr id="36874" name="Рисунок 7">
            <a:extLst>
              <a:ext uri="{FF2B5EF4-FFF2-40B4-BE49-F238E27FC236}">
                <a16:creationId xmlns:a16="http://schemas.microsoft.com/office/drawing/2014/main" id="{CA75E129-3148-463B-97D3-79CCDFFDA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81063"/>
            <a:ext cx="16335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4" descr="http://oilspot24.ru/wp-content/uploads/2017/10/%D0%9E-%D0%BD%D0%B0%D1%81.png">
            <a:extLst>
              <a:ext uri="{FF2B5EF4-FFF2-40B4-BE49-F238E27FC236}">
                <a16:creationId xmlns:a16="http://schemas.microsoft.com/office/drawing/2014/main" id="{4D4ABDE5-EF24-4E3F-9A70-E7EB2486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856038"/>
            <a:ext cx="156368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8" descr="http://baza-ops.by/images/Obuchenie/molo.jpg">
            <a:extLst>
              <a:ext uri="{FF2B5EF4-FFF2-40B4-BE49-F238E27FC236}">
                <a16:creationId xmlns:a16="http://schemas.microsoft.com/office/drawing/2014/main" id="{08DC4586-0974-42FF-AA65-C1606EB80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63" y="973138"/>
            <a:ext cx="2130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0" descr="https://www.ibm.com/analytics/ie/en/images/industry/government/industry_icon_government.png">
            <a:extLst>
              <a:ext uri="{FF2B5EF4-FFF2-40B4-BE49-F238E27FC236}">
                <a16:creationId xmlns:a16="http://schemas.microsoft.com/office/drawing/2014/main" id="{0D33EA1D-327B-4E96-9988-F98B31B9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3830638"/>
            <a:ext cx="1914525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8" name="Прямоугольник 9">
            <a:extLst>
              <a:ext uri="{FF2B5EF4-FFF2-40B4-BE49-F238E27FC236}">
                <a16:creationId xmlns:a16="http://schemas.microsoft.com/office/drawing/2014/main" id="{3B3B780B-3004-4990-8EC0-0C463CB45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00" y="1957388"/>
            <a:ext cx="4740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</a:rPr>
              <a:t>Обратная связь от работодателей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</a:rPr>
              <a:t>=&gt; совершенствование обучения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C2E0CF7-EEFA-44FF-8B3C-6C2F5CE684CE}"/>
              </a:ext>
            </a:extLst>
          </p:cNvPr>
          <p:cNvSpPr/>
          <p:nvPr/>
        </p:nvSpPr>
        <p:spPr>
          <a:xfrm>
            <a:off x="184150" y="1820863"/>
            <a:ext cx="56070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Отбор подготовленных выпускников, </a:t>
            </a:r>
            <a:r>
              <a:rPr lang="ru-RU" sz="2000" b="1" spc="-40" dirty="0">
                <a:solidFill>
                  <a:srgbClr val="002060"/>
                </a:solidFill>
              </a:rPr>
              <a:t>сокращение затрат на оценку кандидатов, </a:t>
            </a:r>
            <a:r>
              <a:rPr lang="ru-RU" sz="2000" b="1" dirty="0" err="1">
                <a:solidFill>
                  <a:srgbClr val="002060"/>
                </a:solidFill>
              </a:rPr>
              <a:t>доучивание</a:t>
            </a:r>
            <a:r>
              <a:rPr lang="ru-RU" sz="2000" b="1" dirty="0">
                <a:solidFill>
                  <a:srgbClr val="002060"/>
                </a:solidFill>
              </a:rPr>
              <a:t> и адаптацию персонала</a:t>
            </a:r>
          </a:p>
        </p:txBody>
      </p:sp>
      <p:sp>
        <p:nvSpPr>
          <p:cNvPr id="36880" name="Прямоугольник 11">
            <a:extLst>
              <a:ext uri="{FF2B5EF4-FFF2-40B4-BE49-F238E27FC236}">
                <a16:creationId xmlns:a16="http://schemas.microsoft.com/office/drawing/2014/main" id="{0BBDCB18-E6D6-4ED8-A1A6-4FE8FF57F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4918075"/>
            <a:ext cx="36210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</a:rPr>
              <a:t>Развитие рынка услуг независимой оценки квалификации</a:t>
            </a:r>
          </a:p>
        </p:txBody>
      </p:sp>
      <p:sp>
        <p:nvSpPr>
          <p:cNvPr id="36881" name="Прямоугольник 13">
            <a:extLst>
              <a:ext uri="{FF2B5EF4-FFF2-40B4-BE49-F238E27FC236}">
                <a16:creationId xmlns:a16="http://schemas.microsoft.com/office/drawing/2014/main" id="{FD009961-19B8-4A77-8918-829B96341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" y="3228975"/>
            <a:ext cx="1108551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300" b="1">
                <a:solidFill>
                  <a:srgbClr val="002060"/>
                </a:solidFill>
                <a:latin typeface="Arial" panose="020B0604020202020204" pitchFamily="34" charset="0"/>
              </a:rPr>
              <a:t>Свидетельство о квалификации =</a:t>
            </a:r>
            <a:r>
              <a:rPr lang="en-US" altLang="ru-RU" sz="2300" b="1">
                <a:solidFill>
                  <a:srgbClr val="002060"/>
                </a:solidFill>
                <a:latin typeface="Arial" panose="020B0604020202020204" pitchFamily="34" charset="0"/>
              </a:rPr>
              <a:t>&gt; </a:t>
            </a:r>
            <a:r>
              <a:rPr lang="ru-RU" altLang="ru-RU" sz="2300" b="1">
                <a:solidFill>
                  <a:srgbClr val="002060"/>
                </a:solidFill>
                <a:latin typeface="Arial" panose="020B0604020202020204" pitchFamily="34" charset="0"/>
              </a:rPr>
              <a:t>улучшение условий трудоустройства</a:t>
            </a:r>
          </a:p>
        </p:txBody>
      </p:sp>
      <p:sp>
        <p:nvSpPr>
          <p:cNvPr id="36882" name="Прямоугольник 14">
            <a:extLst>
              <a:ext uri="{FF2B5EF4-FFF2-40B4-BE49-F238E27FC236}">
                <a16:creationId xmlns:a16="http://schemas.microsoft.com/office/drawing/2014/main" id="{CD421027-89D1-45AA-939E-A6583FC1E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8463" y="4840288"/>
            <a:ext cx="3575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panose="020B0604020202020204" pitchFamily="34" charset="0"/>
              </a:rPr>
              <a:t>Выявление эффективных и неэффективных программ</a:t>
            </a:r>
          </a:p>
        </p:txBody>
      </p:sp>
      <p:sp>
        <p:nvSpPr>
          <p:cNvPr id="36883" name="Прямоугольник 15">
            <a:extLst>
              <a:ext uri="{FF2B5EF4-FFF2-40B4-BE49-F238E27FC236}">
                <a16:creationId xmlns:a16="http://schemas.microsoft.com/office/drawing/2014/main" id="{B32DED6B-D568-45C6-A272-A64733B58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1100" y="1111250"/>
            <a:ext cx="2717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РАБОТОДАТЕЛИ</a:t>
            </a:r>
          </a:p>
        </p:txBody>
      </p:sp>
      <p:sp>
        <p:nvSpPr>
          <p:cNvPr id="36884" name="Прямоугольник 21">
            <a:extLst>
              <a:ext uri="{FF2B5EF4-FFF2-40B4-BE49-F238E27FC236}">
                <a16:creationId xmlns:a16="http://schemas.microsoft.com/office/drawing/2014/main" id="{D442F48E-3A3E-4DEC-A8D1-4D7871E9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2913063"/>
            <a:ext cx="189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СТУДЕНТЫ</a:t>
            </a:r>
          </a:p>
        </p:txBody>
      </p:sp>
      <p:sp>
        <p:nvSpPr>
          <p:cNvPr id="36885" name="Прямоугольник 22">
            <a:extLst>
              <a:ext uri="{FF2B5EF4-FFF2-40B4-BE49-F238E27FC236}">
                <a16:creationId xmlns:a16="http://schemas.microsoft.com/office/drawing/2014/main" id="{BE585793-C564-4BF6-B2AA-7FC4BCD12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238" y="1112838"/>
            <a:ext cx="1962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КОЛЛЕДЖИ</a:t>
            </a:r>
          </a:p>
        </p:txBody>
      </p:sp>
      <p:sp>
        <p:nvSpPr>
          <p:cNvPr id="36886" name="Прямоугольник 23">
            <a:extLst>
              <a:ext uri="{FF2B5EF4-FFF2-40B4-BE49-F238E27FC236}">
                <a16:creationId xmlns:a16="http://schemas.microsoft.com/office/drawing/2014/main" id="{CBFB967F-60D7-4499-8D11-69118B08A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5" y="3967163"/>
            <a:ext cx="288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Arial" panose="020B0604020202020204" pitchFamily="34" charset="0"/>
              </a:rPr>
              <a:t>ОРГАНЫ ВЛАСТИ</a:t>
            </a:r>
          </a:p>
        </p:txBody>
      </p:sp>
      <p:sp>
        <p:nvSpPr>
          <p:cNvPr id="36887" name="Прямоугольник 24">
            <a:extLst>
              <a:ext uri="{FF2B5EF4-FFF2-40B4-BE49-F238E27FC236}">
                <a16:creationId xmlns:a16="http://schemas.microsoft.com/office/drawing/2014/main" id="{F7AEF7A7-6BF8-446E-A21E-47F749240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138" y="3930650"/>
            <a:ext cx="4422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  <a:latin typeface="Arial" panose="020B0604020202020204" pitchFamily="34" charset="0"/>
              </a:rPr>
              <a:t>СОВЕТЫ ПО ПРОФЕССИОНАЛЬНЫМ КВАЛИФИКАЦИЯМ,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  <a:latin typeface="Arial" panose="020B0604020202020204" pitchFamily="34" charset="0"/>
              </a:rPr>
              <a:t>ЦЕНТРЫ ОЦЕНКИ КВАЛИФИКАЦИИ</a:t>
            </a:r>
          </a:p>
        </p:txBody>
      </p:sp>
      <p:sp>
        <p:nvSpPr>
          <p:cNvPr id="30" name="Правая фигурная скобка 29">
            <a:extLst>
              <a:ext uri="{FF2B5EF4-FFF2-40B4-BE49-F238E27FC236}">
                <a16:creationId xmlns:a16="http://schemas.microsoft.com/office/drawing/2014/main" id="{D8FCAD2C-0385-436C-A599-A4DD3C4548B2}"/>
              </a:ext>
            </a:extLst>
          </p:cNvPr>
          <p:cNvSpPr/>
          <p:nvPr/>
        </p:nvSpPr>
        <p:spPr>
          <a:xfrm rot="5400000">
            <a:off x="5934075" y="-44450"/>
            <a:ext cx="365125" cy="11953875"/>
          </a:xfrm>
          <a:prstGeom prst="rightBrace">
            <a:avLst>
              <a:gd name="adj1" fmla="val 145988"/>
              <a:gd name="adj2" fmla="val 50320"/>
            </a:avLst>
          </a:prstGeom>
          <a:noFill/>
          <a:ln w="444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B9ADFBDF-9C08-4EBB-B3BA-CD194204E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6119813"/>
            <a:ext cx="12106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СОГЛАСОВАНИЕ ИНТЕРЕСОВ, КОНСОЛИДАЦИЯ УСИЛИЙ ДЛЯ РЕШЕНИЯ ОБЩЕЙ ЗАДАЧИ: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+mn-cs"/>
              </a:rPr>
              <a:t>ОБЕСПЕЧЕНИЯ ПОДГОТОВКИ В СООТВЕТСТВИИ С ТРЕБОВАНИЯМИ РЫНКА ТРУДА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Изображение 2">
            <a:extLst>
              <a:ext uri="{FF2B5EF4-FFF2-40B4-BE49-F238E27FC236}">
                <a16:creationId xmlns:a16="http://schemas.microsoft.com/office/drawing/2014/main" id="{925BE74A-8A5C-4395-ADF7-EECE1DF96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6">
            <a:extLst>
              <a:ext uri="{FF2B5EF4-FFF2-40B4-BE49-F238E27FC236}">
                <a16:creationId xmlns:a16="http://schemas.microsoft.com/office/drawing/2014/main" id="{E883E3A7-96D6-48F5-BC10-9757BB6DC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138113"/>
            <a:ext cx="855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2060"/>
                </a:solidFill>
                <a:latin typeface="Arial Black" panose="020B0A04020102020204" pitchFamily="34" charset="0"/>
              </a:rPr>
              <a:t>ПРОЕКТ В ЦИФРАХ: ИЮНЬ, 2018год </a:t>
            </a:r>
          </a:p>
        </p:txBody>
      </p:sp>
      <p:pic>
        <p:nvPicPr>
          <p:cNvPr id="37892" name="Picture 2" descr="https://static6.depositphotos.com/1006899/658/i/950/depositphotos_6582642-stock-photo-skilled-workers.jpg">
            <a:extLst>
              <a:ext uri="{FF2B5EF4-FFF2-40B4-BE49-F238E27FC236}">
                <a16:creationId xmlns:a16="http://schemas.microsoft.com/office/drawing/2014/main" id="{B85FFD87-56A9-46EE-9FEF-65BABCCB2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739775"/>
            <a:ext cx="144462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Прямоугольник 2">
            <a:extLst>
              <a:ext uri="{FF2B5EF4-FFF2-40B4-BE49-F238E27FC236}">
                <a16:creationId xmlns:a16="http://schemas.microsoft.com/office/drawing/2014/main" id="{F826A074-C013-4956-9104-37C821F7A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3" y="2043113"/>
            <a:ext cx="371316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panose="020B0604020202020204" pitchFamily="34" charset="0"/>
              </a:rPr>
              <a:t>12 квалификаций, в т.ч.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panose="020B0604020202020204" pitchFamily="34" charset="0"/>
              </a:rPr>
              <a:t>4 квалификации специалистов среднего звена,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panose="020B0604020202020204" pitchFamily="34" charset="0"/>
              </a:rPr>
              <a:t>8 квалификаций рабочих, служащих</a:t>
            </a:r>
          </a:p>
        </p:txBody>
      </p:sp>
      <p:sp>
        <p:nvSpPr>
          <p:cNvPr id="37894" name="Прямоугольник 3">
            <a:extLst>
              <a:ext uri="{FF2B5EF4-FFF2-40B4-BE49-F238E27FC236}">
                <a16:creationId xmlns:a16="http://schemas.microsoft.com/office/drawing/2014/main" id="{B8040264-F067-4F03-9BB8-A041D6F27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1325563"/>
            <a:ext cx="30908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panose="020B0604020202020204" pitchFamily="34" charset="0"/>
              </a:rPr>
              <a:t>8 специальностей СПО, 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panose="020B0604020202020204" pitchFamily="34" charset="0"/>
              </a:rPr>
              <a:t>4 профессии СПО</a:t>
            </a:r>
          </a:p>
        </p:txBody>
      </p:sp>
      <p:sp>
        <p:nvSpPr>
          <p:cNvPr id="37895" name="Прямоугольник 7">
            <a:extLst>
              <a:ext uri="{FF2B5EF4-FFF2-40B4-BE49-F238E27FC236}">
                <a16:creationId xmlns:a16="http://schemas.microsoft.com/office/drawing/2014/main" id="{090E8BC8-AECE-4583-B659-65F304EBC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275" y="1931988"/>
            <a:ext cx="24765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panose="020B0604020202020204" pitchFamily="34" charset="0"/>
              </a:rPr>
              <a:t>8 субъектов РФ, 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panose="020B0604020202020204" pitchFamily="34" charset="0"/>
              </a:rPr>
              <a:t>38 колледжей,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" panose="020B0604020202020204" pitchFamily="34" charset="0"/>
              </a:rPr>
              <a:t>на базе 10-ти колледжей созданы экзаменационные центры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ru-RU" altLang="ru-RU" sz="14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7896" name="Picture 4" descr="http://xn--5-gtb3b0aac4b.xn--p1ai/wp-content/uploads/2017/03/karta_rus.jpg">
            <a:extLst>
              <a:ext uri="{FF2B5EF4-FFF2-40B4-BE49-F238E27FC236}">
                <a16:creationId xmlns:a16="http://schemas.microsoft.com/office/drawing/2014/main" id="{E7E5CB29-FB42-4F99-92D7-C4F4A5FC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727075"/>
            <a:ext cx="19939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Прямоугольник 8">
            <a:extLst>
              <a:ext uri="{FF2B5EF4-FFF2-40B4-BE49-F238E27FC236}">
                <a16:creationId xmlns:a16="http://schemas.microsoft.com/office/drawing/2014/main" id="{A8231D6D-3A02-429F-8679-045A34469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1275" y="2176463"/>
            <a:ext cx="2917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panose="020B0604020202020204" pitchFamily="34" charset="0"/>
              </a:rPr>
              <a:t>242 студента добровольно прошли независимую оценку квалификации</a:t>
            </a:r>
          </a:p>
        </p:txBody>
      </p:sp>
      <p:sp>
        <p:nvSpPr>
          <p:cNvPr id="37898" name="Прямоугольник 9">
            <a:extLst>
              <a:ext uri="{FF2B5EF4-FFF2-40B4-BE49-F238E27FC236}">
                <a16:creationId xmlns:a16="http://schemas.microsoft.com/office/drawing/2014/main" id="{8F7BB06B-DA46-4103-AB4A-CB871BF33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5988" y="1884363"/>
            <a:ext cx="30337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panose="020B0604020202020204" pitchFamily="34" charset="0"/>
              </a:rPr>
              <a:t>6 советов по профессиональным квалификациям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Arial" panose="020B0604020202020204" pitchFamily="34" charset="0"/>
              </a:rPr>
              <a:t>12 центров оценки квалификации</a:t>
            </a:r>
          </a:p>
        </p:txBody>
      </p:sp>
      <p:pic>
        <p:nvPicPr>
          <p:cNvPr id="37899" name="Picture 12" descr="https://www.dakotasupplygroup.com/wp-content/uploads/2017/06/Sick_Building_Featured.jpg">
            <a:extLst>
              <a:ext uri="{FF2B5EF4-FFF2-40B4-BE49-F238E27FC236}">
                <a16:creationId xmlns:a16="http://schemas.microsoft.com/office/drawing/2014/main" id="{EDBD0AEC-D6DF-40EC-A31F-1867AFE13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896938"/>
            <a:ext cx="16335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6" descr="https://www.theparagongroup.co.uk/clientfiles/images/diverse%20students_750x520.jpg">
            <a:extLst>
              <a:ext uri="{FF2B5EF4-FFF2-40B4-BE49-F238E27FC236}">
                <a16:creationId xmlns:a16="http://schemas.microsoft.com/office/drawing/2014/main" id="{B9B414A5-4721-48B1-85A0-DF40EEE6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858838"/>
            <a:ext cx="18811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TextBox 11">
            <a:extLst>
              <a:ext uri="{FF2B5EF4-FFF2-40B4-BE49-F238E27FC236}">
                <a16:creationId xmlns:a16="http://schemas.microsoft.com/office/drawing/2014/main" id="{CF4F82BA-E17F-4F99-B6F4-09D70A966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913" y="3471863"/>
            <a:ext cx="39147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</a:rPr>
              <a:t>62% (150 студентов) УСПЕШНО СДАЛИ ПРОФЕССИОНАЛЬНЫЙ ЭКЗАМЕН</a:t>
            </a:r>
          </a:p>
        </p:txBody>
      </p:sp>
      <p:pic>
        <p:nvPicPr>
          <p:cNvPr id="37902" name="Picture 18" descr="https://st.depositphotos.com/1654249/2687/i/950/depositphotos_26870953-stock-photo-3d-man-showing-thumb-up.jpg">
            <a:extLst>
              <a:ext uri="{FF2B5EF4-FFF2-40B4-BE49-F238E27FC236}">
                <a16:creationId xmlns:a16="http://schemas.microsoft.com/office/drawing/2014/main" id="{D983753E-A98D-4709-88AA-1FBB596B4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088" y="5370513"/>
            <a:ext cx="12065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ED0E9F-A891-47BC-B2BF-85D13327353C}"/>
              </a:ext>
            </a:extLst>
          </p:cNvPr>
          <p:cNvSpPr txBox="1"/>
          <p:nvPr/>
        </p:nvSpPr>
        <p:spPr>
          <a:xfrm>
            <a:off x="4941888" y="5788025"/>
            <a:ext cx="3952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37904" name="Picture 20" descr="http://s3.amazonaws.com/static.graphemica.com/glyphs/i500s/000/012/544/original/2248-500x500.png?1275331337">
            <a:extLst>
              <a:ext uri="{FF2B5EF4-FFF2-40B4-BE49-F238E27FC236}">
                <a16:creationId xmlns:a16="http://schemas.microsoft.com/office/drawing/2014/main" id="{03A095D3-E226-4A4B-8003-55BC64F9A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6" t="34375" r="25943" b="29442"/>
          <a:stretch>
            <a:fillRect/>
          </a:stretch>
        </p:blipFill>
        <p:spPr bwMode="auto">
          <a:xfrm>
            <a:off x="8269288" y="3627438"/>
            <a:ext cx="28733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905" name="Диаграмма 15">
            <a:extLst>
              <a:ext uri="{FF2B5EF4-FFF2-40B4-BE49-F238E27FC236}">
                <a16:creationId xmlns:a16="http://schemas.microsoft.com/office/drawing/2014/main" id="{6B66C935-B0E0-46A7-A67F-88B799653878}"/>
              </a:ext>
            </a:extLst>
          </p:cNvPr>
          <p:cNvGraphicFramePr>
            <a:graphicFrameLocks/>
          </p:cNvGraphicFramePr>
          <p:nvPr/>
        </p:nvGraphicFramePr>
        <p:xfrm>
          <a:off x="55563" y="3335338"/>
          <a:ext cx="942657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0" name="Chart" r:id="rId10" imgW="9431329" imgH="3785944" progId="Excel.Chart.8">
                  <p:embed/>
                </p:oleObj>
              </mc:Choice>
              <mc:Fallback>
                <p:oleObj name="Chart" r:id="rId10" imgW="9431329" imgH="3785944" progId="Excel.Chart.8">
                  <p:embed/>
                  <p:pic>
                    <p:nvPicPr>
                      <p:cNvPr id="0" name="Диаграмма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3335338"/>
                        <a:ext cx="942657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906" name="Picture 14" descr="https://d2gg9evh47fn9z.cloudfront.net/800px_COLOURBOX12062411.jpg">
            <a:extLst>
              <a:ext uri="{FF2B5EF4-FFF2-40B4-BE49-F238E27FC236}">
                <a16:creationId xmlns:a16="http://schemas.microsoft.com/office/drawing/2014/main" id="{736897F2-C368-4A40-A57A-E328426A2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5" y="5332413"/>
            <a:ext cx="183038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7" name="Номер слайда 1">
            <a:extLst>
              <a:ext uri="{FF2B5EF4-FFF2-40B4-BE49-F238E27FC236}">
                <a16:creationId xmlns:a16="http://schemas.microsoft.com/office/drawing/2014/main" id="{1D4B009E-4CB2-4207-8BFC-224F9E94A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65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A980CEA-CE88-4A80-A738-A5436D3ADED7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2">
            <a:extLst>
              <a:ext uri="{FF2B5EF4-FFF2-40B4-BE49-F238E27FC236}">
                <a16:creationId xmlns:a16="http://schemas.microsoft.com/office/drawing/2014/main" id="{57643EAC-8030-44ED-A54E-8689F4CCA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885825"/>
            <a:ext cx="3819525" cy="56753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Заголовок 1">
            <a:extLst>
              <a:ext uri="{FF2B5EF4-FFF2-40B4-BE49-F238E27FC236}">
                <a16:creationId xmlns:a16="http://schemas.microsoft.com/office/drawing/2014/main" id="{B33FC778-2EFE-4686-A00F-994A16CE4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8" y="120650"/>
            <a:ext cx="10004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0874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4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4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4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4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kumimoji="1" lang="ru-RU" altLang="ru-RU" sz="2000" b="1">
              <a:solidFill>
                <a:srgbClr val="002060"/>
              </a:solidFill>
            </a:endParaRPr>
          </a:p>
        </p:txBody>
      </p:sp>
      <p:pic>
        <p:nvPicPr>
          <p:cNvPr id="46084" name="Рисунок 1">
            <a:extLst>
              <a:ext uri="{FF2B5EF4-FFF2-40B4-BE49-F238E27FC236}">
                <a16:creationId xmlns:a16="http://schemas.microsoft.com/office/drawing/2014/main" id="{0D8567EA-D023-477B-8035-7A2270129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01700"/>
            <a:ext cx="5453062" cy="21558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Название 1">
            <a:extLst>
              <a:ext uri="{FF2B5EF4-FFF2-40B4-BE49-F238E27FC236}">
                <a16:creationId xmlns:a16="http://schemas.microsoft.com/office/drawing/2014/main" id="{ED53D227-2806-45C6-BAFF-906EB9493A75}"/>
              </a:ext>
            </a:extLst>
          </p:cNvPr>
          <p:cNvSpPr txBox="1">
            <a:spLocks/>
          </p:cNvSpPr>
          <p:nvPr/>
        </p:nvSpPr>
        <p:spPr bwMode="auto">
          <a:xfrm>
            <a:off x="284163" y="122238"/>
            <a:ext cx="1162367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0874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4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43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43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43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ru-RU" altLang="ru-RU" sz="2400" b="1">
                <a:solidFill>
                  <a:srgbClr val="002060"/>
                </a:solidFill>
                <a:latin typeface="Arial Black" panose="020B0A04020102020204" pitchFamily="34" charset="0"/>
              </a:rPr>
              <a:t>Отражение данных о проведении профессионального экзамена в реестре</a:t>
            </a:r>
          </a:p>
        </p:txBody>
      </p:sp>
      <p:pic>
        <p:nvPicPr>
          <p:cNvPr id="1028" name="Picture 4" descr="http://freevector.co/wp-content/uploads/2013/11/86158-list.png">
            <a:extLst>
              <a:ext uri="{FF2B5EF4-FFF2-40B4-BE49-F238E27FC236}">
                <a16:creationId xmlns:a16="http://schemas.microsoft.com/office/drawing/2014/main" id="{95088B9C-8956-4CBF-911D-63F725D7C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059" y="2314647"/>
            <a:ext cx="673312" cy="67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cdn3.iconfinder.com/data/icons/pictofoundry-pro-vector-set/512/WritePage-512.png">
            <a:extLst>
              <a:ext uri="{FF2B5EF4-FFF2-40B4-BE49-F238E27FC236}">
                <a16:creationId xmlns:a16="http://schemas.microsoft.com/office/drawing/2014/main" id="{89CBBFF4-3098-4149-BD2E-507DB7C94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519" y="910303"/>
            <a:ext cx="592124" cy="5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120A9E2-130D-40B1-A4A5-884E353094B2}"/>
              </a:ext>
            </a:extLst>
          </p:cNvPr>
          <p:cNvCxnSpPr/>
          <p:nvPr/>
        </p:nvCxnSpPr>
        <p:spPr>
          <a:xfrm flipV="1">
            <a:off x="6223000" y="1206500"/>
            <a:ext cx="2133600" cy="1011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089" name="TextBox 14">
            <a:extLst>
              <a:ext uri="{FF2B5EF4-FFF2-40B4-BE49-F238E27FC236}">
                <a16:creationId xmlns:a16="http://schemas.microsoft.com/office/drawing/2014/main" id="{D389D899-BA1D-478E-A352-5C4301D99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2281238"/>
            <a:ext cx="1052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1800" b="1">
                <a:solidFill>
                  <a:srgbClr val="953735"/>
                </a:solidFill>
              </a:rPr>
              <a:t>Бланк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5853880-D784-465E-A0E2-4238C20689DA}"/>
              </a:ext>
            </a:extLst>
          </p:cNvPr>
          <p:cNvCxnSpPr/>
          <p:nvPr/>
        </p:nvCxnSpPr>
        <p:spPr>
          <a:xfrm flipH="1" flipV="1">
            <a:off x="9837738" y="5308600"/>
            <a:ext cx="1828800" cy="327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091" name="TextBox 16">
            <a:extLst>
              <a:ext uri="{FF2B5EF4-FFF2-40B4-BE49-F238E27FC236}">
                <a16:creationId xmlns:a16="http://schemas.microsoft.com/office/drawing/2014/main" id="{DA926142-D1EB-4232-89A0-B22DDC903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975" y="5635625"/>
            <a:ext cx="2230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1800" b="1">
                <a:solidFill>
                  <a:srgbClr val="953735"/>
                </a:solidFill>
              </a:rPr>
              <a:t>Автоматическая печать из реестра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5CCD90C7-91F2-4762-ADC7-49DCD927D06C}"/>
              </a:ext>
            </a:extLst>
          </p:cNvPr>
          <p:cNvGraphicFramePr>
            <a:graphicFrameLocks noGrp="1"/>
          </p:cNvGraphicFramePr>
          <p:nvPr/>
        </p:nvGraphicFramePr>
        <p:xfrm>
          <a:off x="324978" y="3216611"/>
          <a:ext cx="6077585" cy="334725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95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4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70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70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08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08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43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431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431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431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431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431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3431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431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7081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1686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1686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163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Х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95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Код области профессиональной деятельности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резерв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Вид профессиональной деятельности (профессиональный стандарт) для данной области профессиональной деятельности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Уникальный порядковый номер КВАЛИФИКАЦИИ в Реестре для данного профессионального стандарта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rowSpan="3" gridSpan="8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Уникальный порядковый номер выданного СВИДЕЛЕЛЬСТВА о квалификации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rowSpan="3"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Последние две цифры года окончания действия свидетельства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674">
                <a:tc gridSpan="8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Код профессионального стандарта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428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№ КВАЛИФИКАЦИИ  В РЕЕСТРЕ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136">
                <a:tc gridSpan="2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№ СВИДЕТЕЛЬСТВА О КВАЛИФИКАЦИИ  В РЕЕСТРЕ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0B4BCEB-B916-47A9-8AF2-5436AC491671}"/>
              </a:ext>
            </a:extLst>
          </p:cNvPr>
          <p:cNvCxnSpPr/>
          <p:nvPr/>
        </p:nvCxnSpPr>
        <p:spPr>
          <a:xfrm rot="300000" flipV="1">
            <a:off x="6138863" y="2351088"/>
            <a:ext cx="1639887" cy="8747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094" name="TextBox 23">
            <a:extLst>
              <a:ext uri="{FF2B5EF4-FFF2-40B4-BE49-F238E27FC236}">
                <a16:creationId xmlns:a16="http://schemas.microsoft.com/office/drawing/2014/main" id="{7111E0ED-DA93-4AD4-BAAB-ECB67D8CC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4429125"/>
            <a:ext cx="23272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1" lang="ru-RU" altLang="ru-RU" sz="1800" b="1">
                <a:solidFill>
                  <a:srgbClr val="953735"/>
                </a:solidFill>
              </a:rPr>
              <a:t>Автоматический </a:t>
            </a:r>
            <a:r>
              <a:rPr kumimoji="1" lang="ru-RU" altLang="ru-RU" sz="1600" b="1">
                <a:solidFill>
                  <a:srgbClr val="953735"/>
                </a:solidFill>
              </a:rPr>
              <a:t>регистрационный</a:t>
            </a:r>
            <a:r>
              <a:rPr kumimoji="1" lang="ru-RU" altLang="ru-RU" sz="1800" b="1">
                <a:solidFill>
                  <a:srgbClr val="953735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1" lang="ru-RU" altLang="ru-RU" sz="1800" b="1">
                <a:solidFill>
                  <a:srgbClr val="953735"/>
                </a:solidFill>
              </a:rPr>
              <a:t>№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44B351EF-1918-40E7-9901-C7D6C2852BFF}"/>
              </a:ext>
            </a:extLst>
          </p:cNvPr>
          <p:cNvCxnSpPr/>
          <p:nvPr/>
        </p:nvCxnSpPr>
        <p:spPr>
          <a:xfrm flipH="1" flipV="1">
            <a:off x="7813675" y="5389563"/>
            <a:ext cx="342900" cy="246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096" name="TextBox 26">
            <a:extLst>
              <a:ext uri="{FF2B5EF4-FFF2-40B4-BE49-F238E27FC236}">
                <a16:creationId xmlns:a16="http://schemas.microsoft.com/office/drawing/2014/main" id="{22040D61-DC38-40BD-BC79-C4109F14E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6575" y="5308600"/>
            <a:ext cx="16811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1" lang="en-US" altLang="ru-RU" sz="1600" b="1">
                <a:solidFill>
                  <a:srgbClr val="953735"/>
                </a:solidFill>
              </a:rPr>
              <a:t>QR</a:t>
            </a:r>
            <a:r>
              <a:rPr kumimoji="1" lang="ru-RU" altLang="ru-RU" sz="1600" b="1">
                <a:solidFill>
                  <a:srgbClr val="953735"/>
                </a:solidFill>
              </a:rPr>
              <a:t>-код: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1" lang="ru-RU" altLang="ru-RU" sz="1600" b="1">
                <a:solidFill>
                  <a:srgbClr val="953735"/>
                </a:solidFill>
              </a:rPr>
              <a:t>электронная ссылка на запись в реестре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2DE9998-EAC2-4C0E-92AF-6CC39DD480A2}"/>
              </a:ext>
            </a:extLst>
          </p:cNvPr>
          <p:cNvCxnSpPr/>
          <p:nvPr/>
        </p:nvCxnSpPr>
        <p:spPr>
          <a:xfrm>
            <a:off x="8799513" y="2555875"/>
            <a:ext cx="142716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098" name="Номер слайда 1">
            <a:extLst>
              <a:ext uri="{FF2B5EF4-FFF2-40B4-BE49-F238E27FC236}">
                <a16:creationId xmlns:a16="http://schemas.microsoft.com/office/drawing/2014/main" id="{1C1A332D-33B2-4BAA-BBF3-D3DD8654D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65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B7C2BE1-3C2E-4A1E-ACBB-D65D3AFBF159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20">
            <a:extLst>
              <a:ext uri="{FF2B5EF4-FFF2-40B4-BE49-F238E27FC236}">
                <a16:creationId xmlns:a16="http://schemas.microsoft.com/office/drawing/2014/main" id="{11FB17E8-63CA-4FCD-8F11-66652F73B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174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14" descr="https://d2gg9evh47fn9z.cloudfront.net/800px_COLOURBOX12062411.jpg">
            <a:extLst>
              <a:ext uri="{FF2B5EF4-FFF2-40B4-BE49-F238E27FC236}">
                <a16:creationId xmlns:a16="http://schemas.microsoft.com/office/drawing/2014/main" id="{37D1E6D7-A30E-4295-B963-B593D65B6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2787650"/>
            <a:ext cx="183038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8" descr="Ð¡ÐÐÐ£Ð ">
            <a:extLst>
              <a:ext uri="{FF2B5EF4-FFF2-40B4-BE49-F238E27FC236}">
                <a16:creationId xmlns:a16="http://schemas.microsoft.com/office/drawing/2014/main" id="{D7657C91-D267-44E4-8E8B-4CC0FDF30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4352925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2" descr="https://nknpz.rosneft.ru/media/rosneft/img/logo.png">
            <a:extLst>
              <a:ext uri="{FF2B5EF4-FFF2-40B4-BE49-F238E27FC236}">
                <a16:creationId xmlns:a16="http://schemas.microsoft.com/office/drawing/2014/main" id="{C2E5F966-9E1E-4048-BB3A-CF1C3488D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4002088"/>
            <a:ext cx="16668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4" descr="NOVATEK">
            <a:extLst>
              <a:ext uri="{FF2B5EF4-FFF2-40B4-BE49-F238E27FC236}">
                <a16:creationId xmlns:a16="http://schemas.microsoft.com/office/drawing/2014/main" id="{D7326380-D16E-4713-A7A8-22FE4174A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2408238"/>
            <a:ext cx="25527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6" descr="ÐÑÐ¹Ð±ÑÑÐµÐ²ÐÐ·Ð¾Ñ">
            <a:extLst>
              <a:ext uri="{FF2B5EF4-FFF2-40B4-BE49-F238E27FC236}">
                <a16:creationId xmlns:a16="http://schemas.microsoft.com/office/drawing/2014/main" id="{5146B781-2E72-43BF-877F-A3361966C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3690938"/>
            <a:ext cx="1752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8" descr="logo">
            <a:extLst>
              <a:ext uri="{FF2B5EF4-FFF2-40B4-BE49-F238E27FC236}">
                <a16:creationId xmlns:a16="http://schemas.microsoft.com/office/drawing/2014/main" id="{84ED8ADA-989A-4FF1-A200-08154E491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3143250"/>
            <a:ext cx="11969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Box 11">
            <a:extLst>
              <a:ext uri="{FF2B5EF4-FFF2-40B4-BE49-F238E27FC236}">
                <a16:creationId xmlns:a16="http://schemas.microsoft.com/office/drawing/2014/main" id="{4B38D6FA-8578-4626-A6AD-6A2B5ECD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138113"/>
            <a:ext cx="855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2060"/>
                </a:solidFill>
                <a:latin typeface="Arial Black" panose="020B0A04020102020204" pitchFamily="34" charset="0"/>
              </a:rPr>
              <a:t>ПРОЕКТ: ФАКТЫ</a:t>
            </a:r>
          </a:p>
        </p:txBody>
      </p:sp>
      <p:sp>
        <p:nvSpPr>
          <p:cNvPr id="38922" name="Прямоугольник 2">
            <a:extLst>
              <a:ext uri="{FF2B5EF4-FFF2-40B4-BE49-F238E27FC236}">
                <a16:creationId xmlns:a16="http://schemas.microsoft.com/office/drawing/2014/main" id="{3F4F5D63-85DB-4EBB-80B5-E24DF988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36600"/>
            <a:ext cx="12188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Выпускники, успешно сдавшие экзамен, получили два документа: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диплом о среднем профессиональном образовании и свидетельство о квалификации.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206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Достигнуты договоренности с работодателями о возможности </a:t>
            </a: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трудоустройства выпускников </a:t>
            </a:r>
            <a:r>
              <a:rPr lang="ru-RU" altLang="ru-RU" sz="2000">
                <a:solidFill>
                  <a:srgbClr val="00206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по итогам профессионального экзамена </a:t>
            </a:r>
            <a:endParaRPr lang="ru-RU" altLang="ru-RU" sz="20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8923" name="Рисунок 7">
            <a:extLst>
              <a:ext uri="{FF2B5EF4-FFF2-40B4-BE49-F238E27FC236}">
                <a16:creationId xmlns:a16="http://schemas.microsoft.com/office/drawing/2014/main" id="{8C2CEDD9-5100-431C-9355-2304018D1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2314575"/>
            <a:ext cx="40513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Рисунок 12">
            <a:extLst>
              <a:ext uri="{FF2B5EF4-FFF2-40B4-BE49-F238E27FC236}">
                <a16:creationId xmlns:a16="http://schemas.microsoft.com/office/drawing/2014/main" id="{1824FEF6-1848-4F81-B703-5F9FF4CD6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3201988"/>
            <a:ext cx="11969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Рисунок 5">
            <a:extLst>
              <a:ext uri="{FF2B5EF4-FFF2-40B4-BE49-F238E27FC236}">
                <a16:creationId xmlns:a16="http://schemas.microsoft.com/office/drawing/2014/main" id="{5F06CEB6-E7D8-468E-B5A2-7878FA34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2057400"/>
            <a:ext cx="26400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Прямоугольник 13">
            <a:extLst>
              <a:ext uri="{FF2B5EF4-FFF2-40B4-BE49-F238E27FC236}">
                <a16:creationId xmlns:a16="http://schemas.microsoft.com/office/drawing/2014/main" id="{20C9044F-151A-48D7-8FA2-327689AA2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4779963"/>
            <a:ext cx="47196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Arial" panose="020B0604020202020204" pitchFamily="34" charset="0"/>
              </a:rPr>
              <a:t>АО«Атоммашэкспорт»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Arial" panose="020B0604020202020204" pitchFamily="34" charset="0"/>
              </a:rPr>
              <a:t>гарантировало выпускникам,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Arial" panose="020B0604020202020204" pitchFamily="34" charset="0"/>
              </a:rPr>
              <a:t>успешно прошедшим независимую оценку по профессии «Сварщик», трудоустройство по возвращении из рядов Российской Армии </a:t>
            </a:r>
          </a:p>
        </p:txBody>
      </p:sp>
      <p:sp>
        <p:nvSpPr>
          <p:cNvPr id="38927" name="Прямоугольник 14">
            <a:extLst>
              <a:ext uri="{FF2B5EF4-FFF2-40B4-BE49-F238E27FC236}">
                <a16:creationId xmlns:a16="http://schemas.microsoft.com/office/drawing/2014/main" id="{9B4734BD-4898-4CFD-B444-574AA1610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325" y="4879975"/>
            <a:ext cx="508158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Arial" panose="020B0604020202020204" pitchFamily="34" charset="0"/>
              </a:rPr>
              <a:t>Сибирская энергетическая компания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Arial" panose="020B0604020202020204" pitchFamily="34" charset="0"/>
              </a:rPr>
              <a:t>(АО «Сибэко»), договор: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Arial" panose="020B0604020202020204" pitchFamily="34" charset="0"/>
              </a:rPr>
              <a:t>организация практики =</a:t>
            </a:r>
            <a:r>
              <a:rPr lang="en-US" altLang="ru-RU" sz="2000" b="1">
                <a:solidFill>
                  <a:srgbClr val="C00000"/>
                </a:solidFill>
                <a:latin typeface="Arial" panose="020B0604020202020204" pitchFamily="34" charset="0"/>
              </a:rPr>
              <a:t>&gt; </a:t>
            </a:r>
            <a:endParaRPr lang="ru-RU" altLang="ru-RU" sz="20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Arial" panose="020B0604020202020204" pitchFamily="34" charset="0"/>
              </a:rPr>
              <a:t>независимая оценка квалификации =</a:t>
            </a:r>
            <a:r>
              <a:rPr lang="en-US" altLang="ru-RU" sz="2000" b="1">
                <a:solidFill>
                  <a:srgbClr val="C00000"/>
                </a:solidFill>
                <a:latin typeface="Arial" panose="020B0604020202020204" pitchFamily="34" charset="0"/>
              </a:rPr>
              <a:t>&gt; </a:t>
            </a:r>
            <a:r>
              <a:rPr lang="ru-RU" altLang="ru-RU" sz="2000" b="1">
                <a:solidFill>
                  <a:srgbClr val="C00000"/>
                </a:solidFill>
                <a:latin typeface="Arial" panose="020B0604020202020204" pitchFamily="34" charset="0"/>
              </a:rPr>
              <a:t>трудоустройство</a:t>
            </a:r>
          </a:p>
        </p:txBody>
      </p:sp>
      <p:sp>
        <p:nvSpPr>
          <p:cNvPr id="38928" name="Номер слайда 1">
            <a:extLst>
              <a:ext uri="{FF2B5EF4-FFF2-40B4-BE49-F238E27FC236}">
                <a16:creationId xmlns:a16="http://schemas.microsoft.com/office/drawing/2014/main" id="{C0FAEE9E-266A-4BCF-8A66-7CBB18B0D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65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A88811-BDB1-4C40-B88D-AA62A8CBB850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Изображение 2">
            <a:extLst>
              <a:ext uri="{FF2B5EF4-FFF2-40B4-BE49-F238E27FC236}">
                <a16:creationId xmlns:a16="http://schemas.microsoft.com/office/drawing/2014/main" id="{02F2A489-71D7-47AC-AC45-A70AF593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4">
            <a:extLst>
              <a:ext uri="{FF2B5EF4-FFF2-40B4-BE49-F238E27FC236}">
                <a16:creationId xmlns:a16="http://schemas.microsoft.com/office/drawing/2014/main" id="{D6333394-ACD3-4FAB-9BDE-0177BBDEB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-300038"/>
            <a:ext cx="689768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ru-RU" sz="3600">
                <a:solidFill>
                  <a:srgbClr val="002060"/>
                </a:solidFill>
                <a:latin typeface="Arial Black" panose="020B0A04020102020204" pitchFamily="34" charset="0"/>
              </a:rPr>
              <a:t>Ожидаемые итоги пилота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E90F82-243F-42AE-A2E9-135271F83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614363"/>
            <a:ext cx="7597775" cy="3181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ru-RU" sz="2400" b="1" dirty="0">
              <a:solidFill>
                <a:prstClr val="black"/>
              </a:solidFill>
            </a:endParaRPr>
          </a:p>
          <a:p>
            <a:pPr indent="-2286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sz="2400" b="1" dirty="0">
                <a:solidFill>
                  <a:srgbClr val="002060"/>
                </a:solidFill>
              </a:rPr>
              <a:t>Формирование условий для безбарьерного участия  обучающихся в процедуре НОК 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ru-RU" sz="2400" b="1" dirty="0">
                <a:solidFill>
                  <a:srgbClr val="002060"/>
                </a:solidFill>
              </a:rPr>
              <a:t>(в том числе через введение «входных» квалификаций, при необходимости)</a:t>
            </a:r>
            <a:r>
              <a:rPr lang="ru-RU" altLang="ru-RU" sz="2400" b="1" dirty="0">
                <a:solidFill>
                  <a:srgbClr val="002060"/>
                </a:solidFill>
              </a:rPr>
              <a:t>;</a:t>
            </a:r>
          </a:p>
          <a:p>
            <a:pPr indent="-2286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sz="2400" b="1" dirty="0" err="1">
                <a:solidFill>
                  <a:srgbClr val="002060"/>
                </a:solidFill>
              </a:rPr>
              <a:t>Внесение</a:t>
            </a:r>
            <a:r>
              <a:rPr lang="en-US" altLang="ru-RU" sz="2400" b="1" dirty="0">
                <a:solidFill>
                  <a:srgbClr val="002060"/>
                </a:solidFill>
              </a:rPr>
              <a:t> изменений в НПА, </a:t>
            </a:r>
            <a:r>
              <a:rPr lang="en-US" altLang="ru-RU" sz="2400" b="1" dirty="0" err="1">
                <a:solidFill>
                  <a:srgbClr val="002060"/>
                </a:solidFill>
              </a:rPr>
              <a:t>регламентирующие</a:t>
            </a:r>
            <a:r>
              <a:rPr lang="en-US" altLang="ru-RU" sz="2400" b="1" dirty="0">
                <a:solidFill>
                  <a:srgbClr val="002060"/>
                </a:solidFill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</a:rPr>
              <a:t>промежуточную и итоговую аттестацию и независимую оценку квалификации</a:t>
            </a:r>
            <a:r>
              <a:rPr lang="en-US" altLang="ru-RU" sz="2400" b="1" dirty="0">
                <a:solidFill>
                  <a:srgbClr val="002060"/>
                </a:solidFill>
              </a:rPr>
              <a:t>, с целью сопряжения процедур</a:t>
            </a:r>
            <a:r>
              <a:rPr lang="ru-RU" altLang="ru-RU" sz="2400" b="1" dirty="0">
                <a:solidFill>
                  <a:srgbClr val="002060"/>
                </a:solidFill>
              </a:rPr>
              <a:t>;</a:t>
            </a:r>
            <a:endParaRPr lang="en-US" altLang="ru-RU" sz="2400" b="1" dirty="0">
              <a:solidFill>
                <a:srgbClr val="002060"/>
              </a:solidFill>
            </a:endParaRPr>
          </a:p>
          <a:p>
            <a:pPr indent="-2286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sz="2400" b="1" dirty="0" err="1">
                <a:solidFill>
                  <a:srgbClr val="002060"/>
                </a:solidFill>
              </a:rPr>
              <a:t>Обновление</a:t>
            </a:r>
            <a:r>
              <a:rPr lang="en-US" altLang="ru-RU" sz="2400" b="1" dirty="0">
                <a:solidFill>
                  <a:srgbClr val="002060"/>
                </a:solidFill>
              </a:rPr>
              <a:t> методической базы ГИА</a:t>
            </a:r>
            <a:r>
              <a:rPr lang="ru-RU" altLang="ru-RU" sz="2400" b="1" dirty="0">
                <a:solidFill>
                  <a:srgbClr val="002060"/>
                </a:solidFill>
              </a:rPr>
              <a:t>;</a:t>
            </a:r>
            <a:endParaRPr lang="en-US" altLang="ru-RU" sz="2400" b="1" dirty="0">
              <a:solidFill>
                <a:srgbClr val="002060"/>
              </a:solidFill>
            </a:endParaRPr>
          </a:p>
          <a:p>
            <a:pPr indent="-2286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sz="2400" b="1" dirty="0" err="1">
                <a:solidFill>
                  <a:srgbClr val="002060"/>
                </a:solidFill>
              </a:rPr>
              <a:t>Пакетные</a:t>
            </a:r>
            <a:r>
              <a:rPr lang="en-US" altLang="ru-RU" sz="2400" b="1" dirty="0">
                <a:solidFill>
                  <a:srgbClr val="002060"/>
                </a:solidFill>
              </a:rPr>
              <a:t> решения: от профессионального </a:t>
            </a:r>
            <a:endParaRPr lang="ru-RU" altLang="ru-RU" sz="2400" b="1" dirty="0">
              <a:solidFill>
                <a:srgbClr val="002060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ru-RU" sz="2400" b="1" dirty="0">
                <a:solidFill>
                  <a:srgbClr val="002060"/>
                </a:solidFill>
              </a:rPr>
              <a:t>стандарта к профессиональному экзамену</a:t>
            </a:r>
            <a:r>
              <a:rPr lang="ru-RU" altLang="ru-RU" sz="2400" b="1" dirty="0">
                <a:solidFill>
                  <a:srgbClr val="002060"/>
                </a:solidFill>
              </a:rPr>
              <a:t>;</a:t>
            </a:r>
          </a:p>
          <a:p>
            <a:pPr marL="285750" indent="-2857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ru-RU" sz="2400" b="1" dirty="0" err="1">
                <a:solidFill>
                  <a:srgbClr val="002060"/>
                </a:solidFill>
              </a:rPr>
              <a:t>Расширение</a:t>
            </a:r>
            <a:r>
              <a:rPr lang="en-US" altLang="ru-RU" sz="2400" b="1" dirty="0">
                <a:solidFill>
                  <a:srgbClr val="002060"/>
                </a:solidFill>
              </a:rPr>
              <a:t> числа участников </a:t>
            </a:r>
            <a:r>
              <a:rPr lang="ru-RU" altLang="ru-RU" sz="2400" b="1" dirty="0">
                <a:solidFill>
                  <a:srgbClr val="002060"/>
                </a:solidFill>
              </a:rPr>
              <a:t>(регионов) </a:t>
            </a:r>
            <a:r>
              <a:rPr lang="en-US" altLang="ru-RU" sz="2400" b="1" dirty="0">
                <a:solidFill>
                  <a:srgbClr val="002060"/>
                </a:solidFill>
              </a:rPr>
              <a:t>проекта</a:t>
            </a:r>
            <a:r>
              <a:rPr lang="ru-RU" altLang="ru-RU" sz="2400" b="1" dirty="0">
                <a:solidFill>
                  <a:srgbClr val="002060"/>
                </a:solidFill>
              </a:rPr>
              <a:t> в 2019 году</a:t>
            </a:r>
            <a:endParaRPr lang="en-US" altLang="ru-RU" sz="2400" b="1" dirty="0">
              <a:solidFill>
                <a:srgbClr val="002060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ru-RU" sz="2400" b="1" dirty="0">
              <a:solidFill>
                <a:prstClr val="black"/>
              </a:solidFill>
            </a:endParaRPr>
          </a:p>
          <a:p>
            <a:pPr indent="-22860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Freeform: Shape 138">
            <a:extLst>
              <a:ext uri="{FF2B5EF4-FFF2-40B4-BE49-F238E27FC236}">
                <a16:creationId xmlns:a16="http://schemas.microsoft.com/office/drawing/2014/main" id="{A1B5428E-F057-40FA-BBEA-01E9948C4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24750" y="0"/>
            <a:ext cx="4667250" cy="3613150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4" descr="http://www.sales-training.ru/upload/b122059f828a8f85f1774e4a8fc5ba79.png">
            <a:extLst>
              <a:ext uri="{FF2B5EF4-FFF2-40B4-BE49-F238E27FC236}">
                <a16:creationId xmlns:a16="http://schemas.microsoft.com/office/drawing/2014/main" id="{8348EE4C-207E-4FD3-B46F-74F993334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" r="14735" b="3"/>
          <a:stretch/>
        </p:blipFill>
        <p:spPr bwMode="auto"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140">
            <a:extLst>
              <a:ext uri="{FF2B5EF4-FFF2-40B4-BE49-F238E27FC236}">
                <a16:creationId xmlns:a16="http://schemas.microsoft.com/office/drawing/2014/main" id="{6E169DA2-A148-46FC-8B55-D26298B1E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604250" y="3917950"/>
            <a:ext cx="3587750" cy="2940050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8136" name="Picture 6" descr="http://xn--80aedcfbwibkdczgfdb1ewcc4c7d.xn--p1ai/wp-content/uploads/2016/11/%D0%BD%D0%B0%D1%86%D0%B0%D0%B3%D0%B5%D0%BD%D1%82%D1%81%D1%82%D0%B2%D0%BE-%D0%BF%D0%BE-%D1%80%D0%B0%D0%B7%D0%B2%D0%B8%D1%82-%D0%BA%D0%B2%D0%B0%D0%BB%D0%B8%D1%84%D0%B8%D0%BA%D0%B0%D1%86%D0%B8%D0%B9-%D0%BA%D0%B0%D1%80%D1%82%D0%B8%D0%BD%D0%BA%D0%B0.png">
            <a:extLst>
              <a:ext uri="{FF2B5EF4-FFF2-40B4-BE49-F238E27FC236}">
                <a16:creationId xmlns:a16="http://schemas.microsoft.com/office/drawing/2014/main" id="{18FFB179-D24E-46B4-BF9A-F607E00E5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5992813"/>
            <a:ext cx="570547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7" name="Группа 3">
            <a:extLst>
              <a:ext uri="{FF2B5EF4-FFF2-40B4-BE49-F238E27FC236}">
                <a16:creationId xmlns:a16="http://schemas.microsoft.com/office/drawing/2014/main" id="{1DD08EC6-F86E-43D0-B37C-C583D5A80087}"/>
              </a:ext>
            </a:extLst>
          </p:cNvPr>
          <p:cNvGrpSpPr>
            <a:grpSpLocks/>
          </p:cNvGrpSpPr>
          <p:nvPr/>
        </p:nvGrpSpPr>
        <p:grpSpPr bwMode="auto">
          <a:xfrm>
            <a:off x="7688263" y="3881438"/>
            <a:ext cx="3316287" cy="1444625"/>
            <a:chOff x="5065904" y="4401631"/>
            <a:chExt cx="3317094" cy="1444689"/>
          </a:xfrm>
        </p:grpSpPr>
        <p:grpSp>
          <p:nvGrpSpPr>
            <p:cNvPr id="48138" name="Группа 11">
              <a:extLst>
                <a:ext uri="{FF2B5EF4-FFF2-40B4-BE49-F238E27FC236}">
                  <a16:creationId xmlns:a16="http://schemas.microsoft.com/office/drawing/2014/main" id="{AE203CF9-6FB3-4A15-9F61-5F72744AC9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5904" y="4401631"/>
              <a:ext cx="3317094" cy="1444689"/>
              <a:chOff x="1394989" y="1268760"/>
              <a:chExt cx="8589443" cy="5400600"/>
            </a:xfrm>
          </p:grpSpPr>
          <p:graphicFrame>
            <p:nvGraphicFramePr>
              <p:cNvPr id="13" name="Схема 12">
                <a:extLst>
                  <a:ext uri="{FF2B5EF4-FFF2-40B4-BE49-F238E27FC236}">
                    <a16:creationId xmlns:a16="http://schemas.microsoft.com/office/drawing/2014/main" id="{B78FC37B-48E4-489C-8B04-4CEE0E4C0533}"/>
                  </a:ext>
                </a:extLst>
              </p:cNvPr>
              <p:cNvGraphicFramePr/>
              <p:nvPr/>
            </p:nvGraphicFramePr>
            <p:xfrm>
              <a:off x="2351584" y="1268760"/>
              <a:ext cx="7632848" cy="5400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  <p:sp>
            <p:nvSpPr>
              <p:cNvPr id="14" name="TextBox 6">
                <a:extLst>
                  <a:ext uri="{FF2B5EF4-FFF2-40B4-BE49-F238E27FC236}">
                    <a16:creationId xmlns:a16="http://schemas.microsoft.com/office/drawing/2014/main" id="{23903ED8-4EB5-487B-B6F5-261BC18972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4989" y="2194577"/>
                <a:ext cx="2158667" cy="2759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ru-RU" altLang="ru-RU" sz="1400" dirty="0">
                  <a:solidFill>
                    <a:srgbClr val="C00000"/>
                  </a:solidFill>
                  <a:latin typeface="Arial Black" panose="020B0A04020102020204" pitchFamily="34" charset="0"/>
                  <a:cs typeface="+mn-cs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ru-RU" altLang="ru-RU" sz="1400" dirty="0">
                    <a:solidFill>
                      <a:srgbClr val="C00000"/>
                    </a:solidFill>
                    <a:latin typeface="Arial Black" panose="020B0A04020102020204" pitchFamily="34" charset="0"/>
                    <a:cs typeface="+mn-cs"/>
                  </a:rPr>
                  <a:t>Место НОК</a:t>
                </a:r>
              </a:p>
            </p:txBody>
          </p:sp>
        </p:grpSp>
        <p:cxnSp>
          <p:nvCxnSpPr>
            <p:cNvPr id="3" name="Прямая со стрелкой 2">
              <a:extLst>
                <a:ext uri="{FF2B5EF4-FFF2-40B4-BE49-F238E27FC236}">
                  <a16:creationId xmlns:a16="http://schemas.microsoft.com/office/drawing/2014/main" id="{1EE5FAF0-61FD-41F1-92D1-7EBEAD326C71}"/>
                </a:ext>
              </a:extLst>
            </p:cNvPr>
            <p:cNvCxnSpPr/>
            <p:nvPr/>
          </p:nvCxnSpPr>
          <p:spPr>
            <a:xfrm>
              <a:off x="5794743" y="5123975"/>
              <a:ext cx="1746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Изображение 2" descr="NARK_present-02.jpg">
            <a:extLst>
              <a:ext uri="{FF2B5EF4-FFF2-40B4-BE49-F238E27FC236}">
                <a16:creationId xmlns:a16="http://schemas.microsoft.com/office/drawing/2014/main" id="{508C8ABB-B4A0-4CAF-9BDC-307E3C8CC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192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3E99A83-B580-455E-998C-C5013F752A80}"/>
              </a:ext>
            </a:extLst>
          </p:cNvPr>
          <p:cNvGraphicFramePr/>
          <p:nvPr/>
        </p:nvGraphicFramePr>
        <p:xfrm>
          <a:off x="0" y="1397691"/>
          <a:ext cx="12192000" cy="4845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180" name="TextBox 9">
            <a:extLst>
              <a:ext uri="{FF2B5EF4-FFF2-40B4-BE49-F238E27FC236}">
                <a16:creationId xmlns:a16="http://schemas.microsoft.com/office/drawing/2014/main" id="{A140D0A3-20DA-4BC4-AB86-B4D5F0FA0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-26988"/>
            <a:ext cx="6480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Black" panose="020B0A04020102020204" pitchFamily="34" charset="0"/>
              </a:rPr>
              <a:t>НСК на новом витке (Дорожная карта развития до 2024 года) </a:t>
            </a:r>
          </a:p>
        </p:txBody>
      </p:sp>
      <p:sp>
        <p:nvSpPr>
          <p:cNvPr id="48133" name="TextBox 10">
            <a:extLst>
              <a:ext uri="{FF2B5EF4-FFF2-40B4-BE49-F238E27FC236}">
                <a16:creationId xmlns:a16="http://schemas.microsoft.com/office/drawing/2014/main" id="{8FA17F31-2C57-4567-99AB-B21CD50DB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75" y="6227763"/>
            <a:ext cx="10304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n-lt"/>
              </a:rPr>
              <a:t>Из раздела «Укрепление связи рынка труда и системы подготовки кадров»</a:t>
            </a:r>
          </a:p>
        </p:txBody>
      </p:sp>
      <p:sp>
        <p:nvSpPr>
          <p:cNvPr id="48134" name="TextBox 3">
            <a:extLst>
              <a:ext uri="{FF2B5EF4-FFF2-40B4-BE49-F238E27FC236}">
                <a16:creationId xmlns:a16="http://schemas.microsoft.com/office/drawing/2014/main" id="{DE7C18F6-D092-4A7F-ADAE-1159526D9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722313"/>
            <a:ext cx="12144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>
                <a:solidFill>
                  <a:srgbClr val="C00000"/>
                </a:solidFill>
                <a:latin typeface="+mn-lt"/>
              </a:rPr>
              <a:t>«Вхождение Российской Федерации в число пяти крупнейших экономик мира, ускорение технологического развития Российской Федерации, увеличение количества организаций, осуществляющих технологические инновации, до 50 процентов от их общего числа…»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Изображение 2" descr="NARK_present-02.jpg">
            <a:extLst>
              <a:ext uri="{FF2B5EF4-FFF2-40B4-BE49-F238E27FC236}">
                <a16:creationId xmlns:a16="http://schemas.microsoft.com/office/drawing/2014/main" id="{C4FD74E3-6044-45CD-BBB0-5FC5BD867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>
            <a:extLst>
              <a:ext uri="{FF2B5EF4-FFF2-40B4-BE49-F238E27FC236}">
                <a16:creationId xmlns:a16="http://schemas.microsoft.com/office/drawing/2014/main" id="{C0B496E5-7760-42E1-B5D4-3FC078E82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-20638"/>
            <a:ext cx="8112125" cy="72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 Black" panose="020B0A04020102020204" pitchFamily="34" charset="0"/>
              </a:rPr>
              <a:t>Качество подготовки кадров: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 Black" panose="020B0A04020102020204" pitchFamily="34" charset="0"/>
              </a:rPr>
              <a:t>обманутые ожидания </a:t>
            </a:r>
          </a:p>
        </p:txBody>
      </p:sp>
      <p:sp>
        <p:nvSpPr>
          <p:cNvPr id="12292" name="TextBox 5">
            <a:extLst>
              <a:ext uri="{FF2B5EF4-FFF2-40B4-BE49-F238E27FC236}">
                <a16:creationId xmlns:a16="http://schemas.microsoft.com/office/drawing/2014/main" id="{EBCAEBF6-D0B7-4749-86F9-B24FDD92A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692150"/>
            <a:ext cx="120475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Соответствуют ли квалификации работников требованиям работодателей?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800" b="1" dirty="0">
              <a:solidFill>
                <a:srgbClr val="C000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+mn-lt"/>
              </a:rPr>
              <a:t>Данные Росстата, РСПП, BCG, </a:t>
            </a:r>
            <a:r>
              <a:rPr lang="ru-RU" altLang="ru-RU" sz="2000" b="1" dirty="0" err="1">
                <a:solidFill>
                  <a:srgbClr val="002060"/>
                </a:solidFill>
                <a:latin typeface="+mn-lt"/>
              </a:rPr>
              <a:t>Global</a:t>
            </a:r>
            <a:r>
              <a:rPr lang="ru-RU" alt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+mn-lt"/>
              </a:rPr>
              <a:t>Human</a:t>
            </a:r>
            <a:r>
              <a:rPr lang="ru-RU" alt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2000" b="1" dirty="0" err="1">
                <a:solidFill>
                  <a:srgbClr val="002060"/>
                </a:solidFill>
                <a:latin typeface="+mn-lt"/>
              </a:rPr>
              <a:t>Capital</a:t>
            </a:r>
            <a:r>
              <a:rPr lang="ru-RU" altLang="ru-RU" sz="2000" b="1" dirty="0">
                <a:solidFill>
                  <a:srgbClr val="002060"/>
                </a:solidFill>
                <a:latin typeface="+mn-lt"/>
              </a:rPr>
              <a:t> - </a:t>
            </a: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60% </a:t>
            </a:r>
            <a:r>
              <a:rPr lang="ru-RU" altLang="ru-RU" sz="2000" b="1" dirty="0">
                <a:solidFill>
                  <a:srgbClr val="002060"/>
                </a:solidFill>
                <a:latin typeface="+mn-lt"/>
              </a:rPr>
              <a:t>компаний не хватает квалифицированных работников, Россия занимает</a:t>
            </a: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 89 </a:t>
            </a:r>
            <a:r>
              <a:rPr lang="ru-RU" altLang="ru-RU" sz="2000" b="1" dirty="0">
                <a:solidFill>
                  <a:srgbClr val="002060"/>
                </a:solidFill>
                <a:latin typeface="+mn-lt"/>
              </a:rPr>
              <a:t>место в мире по доступности квалифицированных работников, </a:t>
            </a: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91% </a:t>
            </a:r>
            <a:r>
              <a:rPr lang="ru-RU" altLang="ru-RU" sz="2000" b="1" dirty="0">
                <a:solidFill>
                  <a:srgbClr val="002060"/>
                </a:solidFill>
                <a:latin typeface="+mn-lt"/>
              </a:rPr>
              <a:t>работодателей считает, что у работников недостаточно практических навыков</a:t>
            </a:r>
            <a:r>
              <a:rPr lang="ru-RU" altLang="ru-RU" sz="2000" dirty="0">
                <a:latin typeface="+mn-lt"/>
              </a:rPr>
              <a:t>.</a:t>
            </a:r>
            <a:endParaRPr lang="ru-RU" altLang="ru-RU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A2BE073-26EB-4D88-8220-7623919F1331}"/>
              </a:ext>
            </a:extLst>
          </p:cNvPr>
          <p:cNvSpPr/>
          <p:nvPr/>
        </p:nvSpPr>
        <p:spPr>
          <a:xfrm>
            <a:off x="1271588" y="5403850"/>
            <a:ext cx="2646362" cy="1016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</a:rPr>
              <a:t>Требования</a:t>
            </a:r>
            <a:r>
              <a:rPr lang="ru-RU" sz="2400" b="1" dirty="0">
                <a:solidFill>
                  <a:srgbClr val="002060"/>
                </a:solidFill>
                <a:latin typeface="Cambria Math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работодателей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BD2B02-0690-4C6A-9925-3321310983CB}"/>
              </a:ext>
            </a:extLst>
          </p:cNvPr>
          <p:cNvSpPr/>
          <p:nvPr/>
        </p:nvSpPr>
        <p:spPr>
          <a:xfrm>
            <a:off x="7464425" y="5300663"/>
            <a:ext cx="3024188" cy="105092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Результаты и содержание образования</a:t>
            </a:r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id="{3B386E83-92E4-4D71-AC84-A41B4FEC575E}"/>
              </a:ext>
            </a:extLst>
          </p:cNvPr>
          <p:cNvSpPr/>
          <p:nvPr/>
        </p:nvSpPr>
        <p:spPr>
          <a:xfrm>
            <a:off x="5519738" y="5445125"/>
            <a:ext cx="1584325" cy="720725"/>
          </a:xfrm>
          <a:prstGeom prst="rightArrow">
            <a:avLst/>
          </a:prstGeom>
          <a:solidFill>
            <a:srgbClr val="00427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296" name="TextBox 5">
            <a:extLst>
              <a:ext uri="{FF2B5EF4-FFF2-40B4-BE49-F238E27FC236}">
                <a16:creationId xmlns:a16="http://schemas.microsoft.com/office/drawing/2014/main" id="{2FB70753-F52D-4F22-B614-6B6B7A892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4595813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7" name="TextBox 6">
            <a:extLst>
              <a:ext uri="{FF2B5EF4-FFF2-40B4-BE49-F238E27FC236}">
                <a16:creationId xmlns:a16="http://schemas.microsoft.com/office/drawing/2014/main" id="{2FE9B42D-D381-4DF8-986A-4B8281B2C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4705350"/>
            <a:ext cx="2159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+mn-lt"/>
              </a:rPr>
              <a:t>перевода</a:t>
            </a:r>
          </a:p>
        </p:txBody>
      </p:sp>
      <p:sp>
        <p:nvSpPr>
          <p:cNvPr id="12298" name="TextBox 15">
            <a:extLst>
              <a:ext uri="{FF2B5EF4-FFF2-40B4-BE49-F238E27FC236}">
                <a16:creationId xmlns:a16="http://schemas.microsoft.com/office/drawing/2014/main" id="{59554097-C8AE-4723-AAF1-F26C9A7CC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4710113"/>
            <a:ext cx="2471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+mn-lt"/>
              </a:rPr>
              <a:t>инструменты</a:t>
            </a:r>
          </a:p>
        </p:txBody>
      </p:sp>
      <p:pic>
        <p:nvPicPr>
          <p:cNvPr id="12299" name="Picture 14" descr="http://sustainablejill.com/wp-content/uploads/2013/10/Red-question-mark-3D-glossy-768x1024.jpg">
            <a:extLst>
              <a:ext uri="{FF2B5EF4-FFF2-40B4-BE49-F238E27FC236}">
                <a16:creationId xmlns:a16="http://schemas.microsoft.com/office/drawing/2014/main" id="{2F55F632-20CB-4F57-8C61-23637407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2635250"/>
            <a:ext cx="23034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Box 7">
            <a:extLst>
              <a:ext uri="{FF2B5EF4-FFF2-40B4-BE49-F238E27FC236}">
                <a16:creationId xmlns:a16="http://schemas.microsoft.com/office/drawing/2014/main" id="{0221F85E-3F34-430F-A9A3-0C4AC9A01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513" y="2662238"/>
            <a:ext cx="56102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+mn-lt"/>
              </a:rPr>
              <a:t>Пути решения проблем: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развитие корпоративного обучения;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совершенствование  профессионального образования</a:t>
            </a:r>
          </a:p>
        </p:txBody>
      </p:sp>
      <p:sp>
        <p:nvSpPr>
          <p:cNvPr id="12301" name="TextBox 6">
            <a:extLst>
              <a:ext uri="{FF2B5EF4-FFF2-40B4-BE49-F238E27FC236}">
                <a16:creationId xmlns:a16="http://schemas.microsoft.com/office/drawing/2014/main" id="{2CCBA45E-D101-43E4-A4C4-406950E01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2692400"/>
            <a:ext cx="42132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+mn-lt"/>
              </a:rPr>
              <a:t>Основные  дефициты: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практические навыки</a:t>
            </a:r>
            <a:r>
              <a:rPr lang="en-US" altLang="ru-RU" sz="2400" b="1" dirty="0">
                <a:solidFill>
                  <a:srgbClr val="002060"/>
                </a:solidFill>
                <a:latin typeface="+mn-lt"/>
              </a:rPr>
              <a:t> (hard skills)</a:t>
            </a: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общие компетенции (</a:t>
            </a:r>
            <a:r>
              <a:rPr lang="en-US" altLang="ru-RU" sz="2400" b="1" dirty="0">
                <a:solidFill>
                  <a:srgbClr val="002060"/>
                </a:solidFill>
                <a:latin typeface="+mn-lt"/>
              </a:rPr>
              <a:t>soft skills)</a:t>
            </a:r>
            <a:endParaRPr lang="ru-RU" altLang="ru-RU" sz="24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Изображение 2">
            <a:extLst>
              <a:ext uri="{FF2B5EF4-FFF2-40B4-BE49-F238E27FC236}">
                <a16:creationId xmlns:a16="http://schemas.microsoft.com/office/drawing/2014/main" id="{964587BC-A295-4A8C-BDF4-3E6046E33F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>
            <a:extLst>
              <a:ext uri="{FF2B5EF4-FFF2-40B4-BE49-F238E27FC236}">
                <a16:creationId xmlns:a16="http://schemas.microsoft.com/office/drawing/2014/main" id="{C89CD214-63E3-4F21-992B-EB26F8D02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64290"/>
            <a:ext cx="9936163" cy="40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Национальная система квалификаций (НСК)</a:t>
            </a:r>
          </a:p>
        </p:txBody>
      </p:sp>
      <p:sp>
        <p:nvSpPr>
          <p:cNvPr id="6148" name="TextBox 3">
            <a:extLst>
              <a:ext uri="{FF2B5EF4-FFF2-40B4-BE49-F238E27FC236}">
                <a16:creationId xmlns:a16="http://schemas.microsoft.com/office/drawing/2014/main" id="{A607CEA5-3864-477D-AE86-7554CFD96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777875"/>
            <a:ext cx="121189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200" dirty="0">
                <a:latin typeface="+mn-lt"/>
              </a:rPr>
              <a:t> </a:t>
            </a: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– комплекс взаимосвязанных документов, государственно-общественных институтов, мероприятий, обеспечивающий качество подготовки работников и их конкурентоспособность на рынке труда;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- инструмент управления квалификациями и оптимизации трудовых процессов,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200" dirty="0">
                <a:solidFill>
                  <a:srgbClr val="002060"/>
                </a:solidFill>
                <a:latin typeface="+mn-lt"/>
              </a:rPr>
              <a:t>- </a:t>
            </a:r>
            <a:r>
              <a:rPr lang="ru-RU" altLang="ru-RU" sz="2200" dirty="0">
                <a:solidFill>
                  <a:srgbClr val="C00000"/>
                </a:solidFill>
                <a:latin typeface="+mn-lt"/>
              </a:rPr>
              <a:t>мост между сферой профессионального образования и сферой труда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6475860C-1ACE-4032-BE34-208CAA684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8959706"/>
              </p:ext>
            </p:extLst>
          </p:nvPr>
        </p:nvGraphicFramePr>
        <p:xfrm>
          <a:off x="225758" y="3175810"/>
          <a:ext cx="11737304" cy="4577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8" name="TextBox 1">
            <a:extLst>
              <a:ext uri="{FF2B5EF4-FFF2-40B4-BE49-F238E27FC236}">
                <a16:creationId xmlns:a16="http://schemas.microsoft.com/office/drawing/2014/main" id="{A1A05014-14DF-4F05-9860-BC93017A2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2638425"/>
            <a:ext cx="6264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2012 – 2018 гг.: этап становления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F9B93C12-1FC9-4920-947C-79281C63F40C}"/>
              </a:ext>
            </a:extLst>
          </p:cNvPr>
          <p:cNvCxnSpPr>
            <a:cxnSpLocks/>
          </p:cNvCxnSpPr>
          <p:nvPr/>
        </p:nvCxnSpPr>
        <p:spPr>
          <a:xfrm flipH="1">
            <a:off x="3292475" y="3933825"/>
            <a:ext cx="2233613" cy="180975"/>
          </a:xfrm>
          <a:prstGeom prst="straightConnector1">
            <a:avLst/>
          </a:prstGeom>
          <a:ln w="19050">
            <a:solidFill>
              <a:srgbClr val="0042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05A67B3-C68E-4B14-9C95-E0BD3449A8B3}"/>
              </a:ext>
            </a:extLst>
          </p:cNvPr>
          <p:cNvCxnSpPr>
            <a:cxnSpLocks/>
          </p:cNvCxnSpPr>
          <p:nvPr/>
        </p:nvCxnSpPr>
        <p:spPr>
          <a:xfrm>
            <a:off x="5900738" y="3937000"/>
            <a:ext cx="2520950" cy="203200"/>
          </a:xfrm>
          <a:prstGeom prst="straightConnector1">
            <a:avLst/>
          </a:prstGeom>
          <a:ln w="19050">
            <a:solidFill>
              <a:srgbClr val="0042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B4750B9-0AD5-406D-8542-D8186184E662}"/>
              </a:ext>
            </a:extLst>
          </p:cNvPr>
          <p:cNvCxnSpPr>
            <a:cxnSpLocks/>
          </p:cNvCxnSpPr>
          <p:nvPr/>
        </p:nvCxnSpPr>
        <p:spPr>
          <a:xfrm flipH="1">
            <a:off x="5383213" y="3933825"/>
            <a:ext cx="425450" cy="1931988"/>
          </a:xfrm>
          <a:prstGeom prst="straightConnector1">
            <a:avLst/>
          </a:prstGeom>
          <a:ln w="19050">
            <a:solidFill>
              <a:srgbClr val="0042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4A10404-9286-4EDD-B54B-1823EFADD0C8}"/>
              </a:ext>
            </a:extLst>
          </p:cNvPr>
          <p:cNvCxnSpPr>
            <a:cxnSpLocks/>
          </p:cNvCxnSpPr>
          <p:nvPr/>
        </p:nvCxnSpPr>
        <p:spPr>
          <a:xfrm>
            <a:off x="5667375" y="3933825"/>
            <a:ext cx="414338" cy="1931988"/>
          </a:xfrm>
          <a:prstGeom prst="straightConnector1">
            <a:avLst/>
          </a:prstGeom>
          <a:ln w="19050">
            <a:solidFill>
              <a:srgbClr val="0042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Изображение 2">
            <a:extLst>
              <a:ext uri="{FF2B5EF4-FFF2-40B4-BE49-F238E27FC236}">
                <a16:creationId xmlns:a16="http://schemas.microsoft.com/office/drawing/2014/main" id="{28A6FACD-6B90-47D8-852B-C868154CD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21443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5">
            <a:extLst>
              <a:ext uri="{FF2B5EF4-FFF2-40B4-BE49-F238E27FC236}">
                <a16:creationId xmlns:a16="http://schemas.microsoft.com/office/drawing/2014/main" id="{880E5563-F40A-42A2-80AD-FD3550AA7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115888"/>
            <a:ext cx="907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Arial Black" panose="020B0A04020102020204" pitchFamily="34" charset="0"/>
              </a:rPr>
              <a:t>Контент национальной системы квалификаций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6A40983-4BF8-4065-8069-027A04C252D5}"/>
              </a:ext>
            </a:extLst>
          </p:cNvPr>
          <p:cNvGraphicFramePr>
            <a:graphicFrameLocks noGrp="1"/>
          </p:cNvGraphicFramePr>
          <p:nvPr/>
        </p:nvGraphicFramePr>
        <p:xfrm>
          <a:off x="136525" y="692150"/>
          <a:ext cx="11953875" cy="5722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463"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Cambria" panose="02040503050406030204" pitchFamily="18" charset="0"/>
                        </a:rPr>
                        <a:t>Компоненты </a:t>
                      </a:r>
                    </a:p>
                  </a:txBody>
                  <a:tcPr marL="68601" marR="68601" marT="34294" marB="34294">
                    <a:solidFill>
                      <a:srgbClr val="0042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Cambria" panose="02040503050406030204" pitchFamily="18" charset="0"/>
                        </a:rPr>
                        <a:t>Основная функция</a:t>
                      </a:r>
                    </a:p>
                  </a:txBody>
                  <a:tcPr marL="68601" marR="68601" marT="34294" marB="34294">
                    <a:solidFill>
                      <a:srgbClr val="0042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337">
                <a:tc>
                  <a:txBody>
                    <a:bodyPr/>
                    <a:lstStyle/>
                    <a:p>
                      <a:r>
                        <a:rPr lang="ru-RU" sz="2000" b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Рамка (уровни) квалификаций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601" marR="68601" marT="34294" marB="3429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Иерархизация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признаваемых квалификаций, обобщенная характеристика уровней квалификации</a:t>
                      </a:r>
                    </a:p>
                  </a:txBody>
                  <a:tcPr marL="68601" marR="68601" marT="34294" marB="342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337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Профессиональные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стандарты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68601" marR="68601" marT="34294" marB="34294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Характеристика видов профессиональной деятельности, совокупности составляющих из трудовых функций</a:t>
                      </a:r>
                    </a:p>
                  </a:txBody>
                  <a:tcPr marL="68601" marR="68601" marT="34294" marB="342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3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Оценочные средства</a:t>
                      </a:r>
                    </a:p>
                  </a:txBody>
                  <a:tcPr marL="68601" marR="68601" marT="34294" marB="3429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Проведение независимой оценки квалификации (НОК) на соответствие требованиям профессиональных стандартов</a:t>
                      </a:r>
                    </a:p>
                  </a:txBody>
                  <a:tcPr marL="68601" marR="68601" marT="34294" marB="342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8085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Реестр сведений о проведении НОК</a:t>
                      </a:r>
                    </a:p>
                  </a:txBody>
                  <a:tcPr marL="68601" marR="68601" marT="34294" marB="3429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Информация о советах по профессиональным квалификациям, центрах оценки квалификаций, сведения о квалификациях и оценочных средствах, свидетельствах и заключениях о квалификации</a:t>
                      </a:r>
                    </a:p>
                  </a:txBody>
                  <a:tcPr marL="68601" marR="68601" marT="34294" marB="34294"/>
                </a:tc>
                <a:extLst>
                  <a:ext uri="{0D108BD9-81ED-4DB2-BD59-A6C34878D82A}">
                    <a16:rowId xmlns:a16="http://schemas.microsoft.com/office/drawing/2014/main" val="2637892945"/>
                  </a:ext>
                </a:extLst>
              </a:tr>
              <a:tr h="98321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Перечни и классификаторы сферы труда и образования</a:t>
                      </a:r>
                    </a:p>
                  </a:txBody>
                  <a:tcPr marL="68601" marR="68601" marT="34294" marB="3429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Каталогизация занятий, профессий, специальностей, видов экономической деятельности, определение структуры подготовки кадров</a:t>
                      </a:r>
                    </a:p>
                  </a:txBody>
                  <a:tcPr marL="68601" marR="68601" marT="34294" marB="34294"/>
                </a:tc>
                <a:extLst>
                  <a:ext uri="{0D108BD9-81ED-4DB2-BD59-A6C34878D82A}">
                    <a16:rowId xmlns:a16="http://schemas.microsoft.com/office/drawing/2014/main" val="799442468"/>
                  </a:ext>
                </a:extLst>
              </a:tr>
              <a:tr h="1043169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Образовательные стандарты, образовательные программы</a:t>
                      </a:r>
                    </a:p>
                  </a:txBody>
                  <a:tcPr marL="68601" marR="68601" marT="34294" marB="34294"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Установление требований к результатам и содержанию образования, ведущего к получению квалификации</a:t>
                      </a:r>
                    </a:p>
                  </a:txBody>
                  <a:tcPr marL="68601" marR="68601" marT="34294" marB="342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90" name="Прямоугольник 1">
            <a:extLst>
              <a:ext uri="{FF2B5EF4-FFF2-40B4-BE49-F238E27FC236}">
                <a16:creationId xmlns:a16="http://schemas.microsoft.com/office/drawing/2014/main" id="{3BD4AB1E-6C08-4620-B4F4-88492575F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6381750"/>
            <a:ext cx="11898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Cambria" panose="02040503050406030204" pitchFamily="18" charset="0"/>
              </a:rPr>
              <a:t>Ближайшая перспектива: национальная и отраслевые рамки квалификаций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Изображение 2">
            <a:extLst>
              <a:ext uri="{FF2B5EF4-FFF2-40B4-BE49-F238E27FC236}">
                <a16:creationId xmlns:a16="http://schemas.microsoft.com/office/drawing/2014/main" id="{45AFC7B3-465E-4B8B-BA37-B0E7E030A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Номер слайда 3">
            <a:extLst>
              <a:ext uri="{FF2B5EF4-FFF2-40B4-BE49-F238E27FC236}">
                <a16:creationId xmlns:a16="http://schemas.microsoft.com/office/drawing/2014/main" id="{AE0C051F-9F61-4B59-96B2-F8B461E17E88}"/>
              </a:ext>
            </a:extLst>
          </p:cNvPr>
          <p:cNvSpPr txBox="1">
            <a:spLocks/>
          </p:cNvSpPr>
          <p:nvPr/>
        </p:nvSpPr>
        <p:spPr>
          <a:xfrm>
            <a:off x="7856538" y="5618163"/>
            <a:ext cx="242887" cy="273050"/>
          </a:xfrm>
          <a:prstGeom prst="rect">
            <a:avLst/>
          </a:prstGeom>
        </p:spPr>
        <p:txBody>
          <a:bodyPr lIns="68588" tIns="34294" rIns="68588" bIns="34294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75DCC604-F90E-4BC2-AC8D-0E639AEEEA38}"/>
              </a:ext>
            </a:extLst>
          </p:cNvPr>
          <p:cNvSpPr/>
          <p:nvPr/>
        </p:nvSpPr>
        <p:spPr>
          <a:xfrm>
            <a:off x="334011" y="903325"/>
            <a:ext cx="2809661" cy="2741699"/>
          </a:xfrm>
          <a:prstGeom prst="ellipse">
            <a:avLst/>
          </a:prstGeom>
          <a:noFill/>
          <a:ln>
            <a:solidFill>
              <a:srgbClr val="66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605" tIns="34303" rIns="68605" bIns="34303" anchor="ctr"/>
          <a:lstStyle/>
          <a:p>
            <a:pPr algn="ctr" defTabSz="343029">
              <a:defRPr/>
            </a:pPr>
            <a:endParaRPr kumimoji="1" lang="ru-RU" sz="1276" dirty="0">
              <a:solidFill>
                <a:prstClr val="black"/>
              </a:solidFill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FA1DA285-AEA3-4DC8-9E86-3784E4668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74407" y="1342853"/>
            <a:ext cx="1728867" cy="118457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660909DF-5627-4969-A65B-DC63CB80C38E}"/>
              </a:ext>
            </a:extLst>
          </p:cNvPr>
          <p:cNvSpPr/>
          <p:nvPr/>
        </p:nvSpPr>
        <p:spPr>
          <a:xfrm>
            <a:off x="3982634" y="5891213"/>
            <a:ext cx="4453382" cy="815357"/>
          </a:xfrm>
          <a:prstGeom prst="roundRect">
            <a:avLst/>
          </a:prstGeom>
          <a:solidFill>
            <a:srgbClr val="6699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605" tIns="34303" rIns="68605" bIns="34303" anchor="ctr"/>
          <a:lstStyle/>
          <a:p>
            <a:pPr marL="342900" indent="-342900" algn="ctr" defTabSz="342900">
              <a:defRPr/>
            </a:pPr>
            <a:r>
              <a:rPr kumimoji="1"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Методический центр, оператор системы:  АНО НАРК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07ED2597-8079-4FAE-81B5-4E423E73C92C}"/>
              </a:ext>
            </a:extLst>
          </p:cNvPr>
          <p:cNvSpPr/>
          <p:nvPr/>
        </p:nvSpPr>
        <p:spPr>
          <a:xfrm>
            <a:off x="1798639" y="3759878"/>
            <a:ext cx="2065114" cy="796925"/>
          </a:xfrm>
          <a:prstGeom prst="round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3" tIns="42602" rIns="85203" bIns="42602" anchor="ctr"/>
          <a:lstStyle/>
          <a:p>
            <a:pPr algn="ctr" defTabSz="850900">
              <a:defRPr/>
            </a:pPr>
            <a:r>
              <a:rPr kumimoji="1"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Работодатели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7A4BB06B-B5A7-4BCD-B3B3-03A4CBE305C9}"/>
              </a:ext>
            </a:extLst>
          </p:cNvPr>
          <p:cNvSpPr/>
          <p:nvPr/>
        </p:nvSpPr>
        <p:spPr>
          <a:xfrm>
            <a:off x="74307" y="3759878"/>
            <a:ext cx="1600200" cy="796925"/>
          </a:xfrm>
          <a:prstGeom prst="round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03" tIns="42602" rIns="85203" bIns="42602" anchor="ctr"/>
          <a:lstStyle/>
          <a:p>
            <a:pPr algn="ctr" defTabSz="850900">
              <a:defRPr/>
            </a:pPr>
            <a:r>
              <a:rPr kumimoji="1"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Граждане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DB65E222-377A-478D-95B4-C1C6AF5CC8FE}"/>
              </a:ext>
            </a:extLst>
          </p:cNvPr>
          <p:cNvSpPr/>
          <p:nvPr/>
        </p:nvSpPr>
        <p:spPr>
          <a:xfrm>
            <a:off x="4067990" y="1282398"/>
            <a:ext cx="4429629" cy="512908"/>
          </a:xfrm>
          <a:prstGeom prst="roundRect">
            <a:avLst/>
          </a:prstGeom>
          <a:solidFill>
            <a:srgbClr val="6699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605" tIns="34303" rIns="68605" bIns="34303" anchor="ctr"/>
          <a:lstStyle/>
          <a:p>
            <a:pPr marL="342900" indent="-342900" algn="ctr" defTabSz="342900">
              <a:defRPr/>
            </a:pPr>
            <a:r>
              <a:rPr kumimoji="1"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ФОИВ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20A85FAB-E850-4575-B1AB-FD11BA90DC93}"/>
              </a:ext>
            </a:extLst>
          </p:cNvPr>
          <p:cNvSpPr/>
          <p:nvPr/>
        </p:nvSpPr>
        <p:spPr>
          <a:xfrm>
            <a:off x="3980142" y="1996280"/>
            <a:ext cx="4517477" cy="1866276"/>
          </a:xfrm>
          <a:prstGeom prst="roundRect">
            <a:avLst/>
          </a:prstGeom>
          <a:solidFill>
            <a:srgbClr val="6699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605" tIns="34303" rIns="68605" bIns="34303" anchor="ctr"/>
          <a:lstStyle/>
          <a:p>
            <a:pPr marL="66675" algn="ctr" defTabSz="342900">
              <a:defRPr/>
            </a:pPr>
            <a:r>
              <a:rPr kumimoji="1"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НСПК </a:t>
            </a:r>
          </a:p>
          <a:p>
            <a:pPr marL="66675" algn="ctr" defTabSz="342900">
              <a:defRPr/>
            </a:pPr>
            <a:r>
              <a:rPr lang="ru-RU" b="1" dirty="0">
                <a:solidFill>
                  <a:srgbClr val="FFFFFF"/>
                </a:solidFill>
              </a:rPr>
              <a:t>(представители Администрации Президента, Правительства, общероссийских объединений работодателей, профсоюзов, образовательных ассоциаций …)</a:t>
            </a:r>
            <a:endParaRPr kumimoji="1"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D793F04D-863F-4375-99E0-9B3C779408FB}"/>
              </a:ext>
            </a:extLst>
          </p:cNvPr>
          <p:cNvSpPr/>
          <p:nvPr/>
        </p:nvSpPr>
        <p:spPr>
          <a:xfrm>
            <a:off x="3953936" y="3990855"/>
            <a:ext cx="4517477" cy="1748928"/>
          </a:xfrm>
          <a:prstGeom prst="roundRect">
            <a:avLst/>
          </a:prstGeom>
          <a:solidFill>
            <a:srgbClr val="6699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605" tIns="34303" rIns="68605" bIns="34303" anchor="ctr"/>
          <a:lstStyle/>
          <a:p>
            <a:pPr algn="ctr" defTabSz="342900">
              <a:lnSpc>
                <a:spcPct val="85000"/>
              </a:lnSpc>
              <a:defRPr/>
            </a:pPr>
            <a:r>
              <a:rPr kumimoji="1"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34 отраслевых СПК </a:t>
            </a:r>
            <a:r>
              <a:rPr lang="ru-RU" sz="2000" b="1" dirty="0">
                <a:solidFill>
                  <a:srgbClr val="FFFFFF"/>
                </a:solidFill>
              </a:rPr>
              <a:t>(отраслевые объединения работодателей, госкорпорации,  профсоюзы, образовательные организации, профильные ведомства, центры развития…)</a:t>
            </a:r>
            <a:endParaRPr kumimoji="1"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20" name="TextBox 13">
            <a:extLst>
              <a:ext uri="{FF2B5EF4-FFF2-40B4-BE49-F238E27FC236}">
                <a16:creationId xmlns:a16="http://schemas.microsoft.com/office/drawing/2014/main" id="{F7D61325-38EB-4C3B-AA03-A043CFEF5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07" y="-2308"/>
            <a:ext cx="62913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Организационная структура национальной системы квалификаций </a:t>
            </a:r>
          </a:p>
        </p:txBody>
      </p:sp>
      <p:sp>
        <p:nvSpPr>
          <p:cNvPr id="13" name="Скругленный прямоугольник 30">
            <a:extLst>
              <a:ext uri="{FF2B5EF4-FFF2-40B4-BE49-F238E27FC236}">
                <a16:creationId xmlns:a16="http://schemas.microsoft.com/office/drawing/2014/main" id="{F90D261B-EB9A-4147-9AD9-D7976C04B04C}"/>
              </a:ext>
            </a:extLst>
          </p:cNvPr>
          <p:cNvSpPr/>
          <p:nvPr/>
        </p:nvSpPr>
        <p:spPr>
          <a:xfrm>
            <a:off x="8614008" y="1241997"/>
            <a:ext cx="3288933" cy="1465790"/>
          </a:xfrm>
          <a:prstGeom prst="roundRect">
            <a:avLst>
              <a:gd name="adj" fmla="val 50000"/>
            </a:avLst>
          </a:prstGeom>
          <a:solidFill>
            <a:srgbClr val="6699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605" tIns="34303" rIns="68605" bIns="34303" anchor="ctr"/>
          <a:lstStyle/>
          <a:p>
            <a:pPr marL="342900" indent="-342900" algn="ctr" defTabSz="342900">
              <a:defRPr/>
            </a:pPr>
            <a:r>
              <a:rPr kumimoji="1"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Высшее должностное лицо субъекта РФ, </a:t>
            </a:r>
            <a:r>
              <a:rPr kumimoji="1"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РОИВ</a:t>
            </a:r>
          </a:p>
        </p:txBody>
      </p:sp>
      <p:sp>
        <p:nvSpPr>
          <p:cNvPr id="15" name="Скругленный прямоугольник 30">
            <a:extLst>
              <a:ext uri="{FF2B5EF4-FFF2-40B4-BE49-F238E27FC236}">
                <a16:creationId xmlns:a16="http://schemas.microsoft.com/office/drawing/2014/main" id="{329F05F8-D9DE-40A0-B433-9454A035E63C}"/>
              </a:ext>
            </a:extLst>
          </p:cNvPr>
          <p:cNvSpPr/>
          <p:nvPr/>
        </p:nvSpPr>
        <p:spPr>
          <a:xfrm>
            <a:off x="8679174" y="3263900"/>
            <a:ext cx="3288933" cy="1292903"/>
          </a:xfrm>
          <a:prstGeom prst="roundRect">
            <a:avLst>
              <a:gd name="adj" fmla="val 50000"/>
            </a:avLst>
          </a:prstGeom>
          <a:solidFill>
            <a:srgbClr val="6699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605" tIns="34303" rIns="68605" bIns="34303" anchor="ctr"/>
          <a:lstStyle/>
          <a:p>
            <a:pPr marL="342900" indent="-342900" algn="ctr" defTabSz="342900">
              <a:defRPr/>
            </a:pPr>
            <a:r>
              <a:rPr kumimoji="1"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Координационный орган субъекта РФ</a:t>
            </a:r>
            <a:endParaRPr kumimoji="1"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Скругленный прямоугольник 30">
            <a:extLst>
              <a:ext uri="{FF2B5EF4-FFF2-40B4-BE49-F238E27FC236}">
                <a16:creationId xmlns:a16="http://schemas.microsoft.com/office/drawing/2014/main" id="{F7A0DEE7-C05D-4310-8FEB-5B13E1B77513}"/>
              </a:ext>
            </a:extLst>
          </p:cNvPr>
          <p:cNvSpPr/>
          <p:nvPr/>
        </p:nvSpPr>
        <p:spPr>
          <a:xfrm>
            <a:off x="8679174" y="5244762"/>
            <a:ext cx="3288368" cy="1292902"/>
          </a:xfrm>
          <a:prstGeom prst="roundRect">
            <a:avLst>
              <a:gd name="adj" fmla="val 50000"/>
            </a:avLst>
          </a:prstGeom>
          <a:solidFill>
            <a:srgbClr val="6699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8605" tIns="34303" rIns="68605" bIns="34303" anchor="ctr"/>
          <a:lstStyle/>
          <a:p>
            <a:pPr marL="342900" indent="-342900" algn="ctr" defTabSz="342900">
              <a:defRPr/>
            </a:pPr>
            <a:r>
              <a:rPr kumimoji="1"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Региональный методический центр</a:t>
            </a:r>
            <a:endParaRPr kumimoji="1"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E181D8-2C74-4E61-AAA6-1AF21C3D5CC6}"/>
              </a:ext>
            </a:extLst>
          </p:cNvPr>
          <p:cNvSpPr txBox="1"/>
          <p:nvPr/>
        </p:nvSpPr>
        <p:spPr>
          <a:xfrm>
            <a:off x="4616450" y="703270"/>
            <a:ext cx="3138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уровень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EA9181-EA53-4F56-8FCF-80FC6E464E54}"/>
              </a:ext>
            </a:extLst>
          </p:cNvPr>
          <p:cNvSpPr txBox="1"/>
          <p:nvPr/>
        </p:nvSpPr>
        <p:spPr>
          <a:xfrm>
            <a:off x="8614008" y="718163"/>
            <a:ext cx="3288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уровень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Изображение 2">
            <a:extLst>
              <a:ext uri="{FF2B5EF4-FFF2-40B4-BE49-F238E27FC236}">
                <a16:creationId xmlns:a16="http://schemas.microsoft.com/office/drawing/2014/main" id="{DAFCEBB2-87CC-415B-B793-A132BBAB4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44450"/>
            <a:ext cx="12192000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Номер слайда 3">
            <a:extLst>
              <a:ext uri="{FF2B5EF4-FFF2-40B4-BE49-F238E27FC236}">
                <a16:creationId xmlns:a16="http://schemas.microsoft.com/office/drawing/2014/main" id="{EEB1810D-1BB0-4D9F-9AFF-CFF81AFD2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38" y="5618163"/>
            <a:ext cx="24288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8" tIns="34294" rIns="68588" bIns="34294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404040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D9D3EF2-9497-4473-8508-AB6CC8E01F86}"/>
              </a:ext>
            </a:extLst>
          </p:cNvPr>
          <p:cNvGraphicFramePr/>
          <p:nvPr/>
        </p:nvGraphicFramePr>
        <p:xfrm>
          <a:off x="0" y="836712"/>
          <a:ext cx="12192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461" name="TextBox 6">
            <a:extLst>
              <a:ext uri="{FF2B5EF4-FFF2-40B4-BE49-F238E27FC236}">
                <a16:creationId xmlns:a16="http://schemas.microsoft.com/office/drawing/2014/main" id="{3DF679D9-4B4D-4A78-8945-C22127247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-44450"/>
            <a:ext cx="9072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Black" panose="020B0A04020102020204" pitchFamily="34" charset="0"/>
              </a:rPr>
              <a:t>Основные задачи Национального совета при Президенте Российской Федерации по профессиональным квалификациям </a:t>
            </a:r>
          </a:p>
        </p:txBody>
      </p:sp>
      <p:sp>
        <p:nvSpPr>
          <p:cNvPr id="19462" name="Прямоугольник 1">
            <a:extLst>
              <a:ext uri="{FF2B5EF4-FFF2-40B4-BE49-F238E27FC236}">
                <a16:creationId xmlns:a16="http://schemas.microsoft.com/office/drawing/2014/main" id="{C917E1EC-3C21-41AC-9D90-4EA43541E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0725" y="6315075"/>
            <a:ext cx="2233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2400">
                <a:solidFill>
                  <a:srgbClr val="FF0000"/>
                </a:solidFill>
              </a:rPr>
              <a:t>http://nspkrf.ru/</a:t>
            </a:r>
            <a:endParaRPr lang="ru-RU" altLang="ru-RU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Изображение 2">
            <a:extLst>
              <a:ext uri="{FF2B5EF4-FFF2-40B4-BE49-F238E27FC236}">
                <a16:creationId xmlns:a16="http://schemas.microsoft.com/office/drawing/2014/main" id="{E26CC8A0-F7C7-4403-9F00-22AF52F94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Номер слайда 3">
            <a:extLst>
              <a:ext uri="{FF2B5EF4-FFF2-40B4-BE49-F238E27FC236}">
                <a16:creationId xmlns:a16="http://schemas.microsoft.com/office/drawing/2014/main" id="{2BDE8BEE-DA59-4C98-B595-3DBDADBADF3B}"/>
              </a:ext>
            </a:extLst>
          </p:cNvPr>
          <p:cNvSpPr txBox="1">
            <a:spLocks/>
          </p:cNvSpPr>
          <p:nvPr/>
        </p:nvSpPr>
        <p:spPr>
          <a:xfrm>
            <a:off x="7856538" y="5618163"/>
            <a:ext cx="242887" cy="273050"/>
          </a:xfrm>
          <a:prstGeom prst="rect">
            <a:avLst/>
          </a:prstGeom>
        </p:spPr>
        <p:txBody>
          <a:bodyPr lIns="68588" tIns="34294" rIns="68588" bIns="34294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D9D3EF2-9497-4473-8508-AB6CC8E01F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92962"/>
              </p:ext>
            </p:extLst>
          </p:nvPr>
        </p:nvGraphicFramePr>
        <p:xfrm>
          <a:off x="-96688" y="803803"/>
          <a:ext cx="1228868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509" name="TextBox 6">
            <a:extLst>
              <a:ext uri="{FF2B5EF4-FFF2-40B4-BE49-F238E27FC236}">
                <a16:creationId xmlns:a16="http://schemas.microsoft.com/office/drawing/2014/main" id="{F2A95E3D-B711-4168-AEFA-B7191791E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44450"/>
            <a:ext cx="6697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Arial Black" panose="020B0A04020102020204" pitchFamily="34" charset="0"/>
              </a:rPr>
              <a:t>Основные направления деятельности по развитию НСК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Изображение 3">
            <a:extLst>
              <a:ext uri="{FF2B5EF4-FFF2-40B4-BE49-F238E27FC236}">
                <a16:creationId xmlns:a16="http://schemas.microsoft.com/office/drawing/2014/main" id="{2A1A5EBC-ACCD-45A2-B3B0-FDD53CFFA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Название 1">
            <a:extLst>
              <a:ext uri="{FF2B5EF4-FFF2-40B4-BE49-F238E27FC236}">
                <a16:creationId xmlns:a16="http://schemas.microsoft.com/office/drawing/2014/main" id="{31DC5A29-BB01-4B71-8879-A3745C26A6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7368" y="3443761"/>
            <a:ext cx="11606213" cy="480131"/>
          </a:xfrm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 перечней профессий и специальностей СПО</a:t>
            </a:r>
          </a:p>
        </p:txBody>
      </p:sp>
    </p:spTree>
    <p:extLst>
      <p:ext uri="{BB962C8B-B14F-4D97-AF65-F5344CB8AC3E}">
        <p14:creationId xmlns:p14="http://schemas.microsoft.com/office/powerpoint/2010/main" val="2106751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Изображение 2" descr="NARK_present-02.jpg">
            <a:extLst>
              <a:ext uri="{FF2B5EF4-FFF2-40B4-BE49-F238E27FC236}">
                <a16:creationId xmlns:a16="http://schemas.microsoft.com/office/drawing/2014/main" id="{8EBAF64F-3C86-4F59-894A-88723A500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8EA06E6-63C4-4A67-94DF-A480BD9984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1369707"/>
              </p:ext>
            </p:extLst>
          </p:nvPr>
        </p:nvGraphicFramePr>
        <p:xfrm>
          <a:off x="1847528" y="1772816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0" name="Название 1">
            <a:extLst>
              <a:ext uri="{FF2B5EF4-FFF2-40B4-BE49-F238E27FC236}">
                <a16:creationId xmlns:a16="http://schemas.microsoft.com/office/drawing/2014/main" id="{940729C9-1ECE-491C-989D-AB75A8586C72}"/>
              </a:ext>
            </a:extLst>
          </p:cNvPr>
          <p:cNvSpPr txBox="1">
            <a:spLocks/>
          </p:cNvSpPr>
          <p:nvPr/>
        </p:nvSpPr>
        <p:spPr bwMode="auto">
          <a:xfrm>
            <a:off x="192088" y="63500"/>
            <a:ext cx="76311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3085"/>
                </a:solidFill>
                <a:latin typeface="Arial Black" panose="020B0A04020102020204" pitchFamily="34" charset="0"/>
              </a:rPr>
              <a:t>Модернизация перечня профессий и специальностей  СПО</a:t>
            </a:r>
          </a:p>
        </p:txBody>
      </p:sp>
      <p:sp>
        <p:nvSpPr>
          <p:cNvPr id="24581" name="TextBox 6">
            <a:extLst>
              <a:ext uri="{FF2B5EF4-FFF2-40B4-BE49-F238E27FC236}">
                <a16:creationId xmlns:a16="http://schemas.microsoft.com/office/drawing/2014/main" id="{B888FF64-11A5-4D22-ACE6-AD2973FE8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4221163"/>
            <a:ext cx="2735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Arial Black" panose="020B0A04020102020204" pitchFamily="34" charset="0"/>
              </a:rPr>
              <a:t>Участники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582" name="TextBox 5">
            <a:extLst>
              <a:ext uri="{FF2B5EF4-FFF2-40B4-BE49-F238E27FC236}">
                <a16:creationId xmlns:a16="http://schemas.microsoft.com/office/drawing/2014/main" id="{6357EBF5-F032-4501-9745-AE6FF4D57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982663"/>
            <a:ext cx="2881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 Black" panose="020B0A04020102020204" pitchFamily="34" charset="0"/>
              </a:rPr>
              <a:t>1) Квалификация по образованию</a:t>
            </a:r>
          </a:p>
        </p:txBody>
      </p:sp>
      <p:sp>
        <p:nvSpPr>
          <p:cNvPr id="24583" name="TextBox 6">
            <a:extLst>
              <a:ext uri="{FF2B5EF4-FFF2-40B4-BE49-F238E27FC236}">
                <a16:creationId xmlns:a16="http://schemas.microsoft.com/office/drawing/2014/main" id="{9DB3085D-0A05-48BE-BE42-7FE5F4293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981075"/>
            <a:ext cx="3095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 Black" panose="020B0A04020102020204" pitchFamily="34" charset="0"/>
              </a:rPr>
              <a:t>Квалификация, понятная рынку труда</a:t>
            </a:r>
          </a:p>
        </p:txBody>
      </p:sp>
      <p:sp>
        <p:nvSpPr>
          <p:cNvPr id="8" name="Не равно 7">
            <a:extLst>
              <a:ext uri="{FF2B5EF4-FFF2-40B4-BE49-F238E27FC236}">
                <a16:creationId xmlns:a16="http://schemas.microsoft.com/office/drawing/2014/main" id="{64CBEA89-8CDF-439F-9727-674B3A95367D}"/>
              </a:ext>
            </a:extLst>
          </p:cNvPr>
          <p:cNvSpPr/>
          <p:nvPr/>
        </p:nvSpPr>
        <p:spPr>
          <a:xfrm>
            <a:off x="5232400" y="1125538"/>
            <a:ext cx="1800225" cy="503237"/>
          </a:xfrm>
          <a:prstGeom prst="mathNotEqual">
            <a:avLst/>
          </a:prstGeom>
          <a:solidFill>
            <a:srgbClr val="00427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585" name="TextBox 1">
            <a:extLst>
              <a:ext uri="{FF2B5EF4-FFF2-40B4-BE49-F238E27FC236}">
                <a16:creationId xmlns:a16="http://schemas.microsoft.com/office/drawing/2014/main" id="{FEF3B5FE-4786-4FDF-9E4D-F141AF866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844675"/>
            <a:ext cx="2519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Arial Black" panose="020B0A04020102020204" pitchFamily="34" charset="0"/>
              </a:rPr>
              <a:t>2) Дисбаланс</a:t>
            </a:r>
            <a:r>
              <a:rPr lang="ru-RU" altLang="ru-RU" sz="1800"/>
              <a:t>  </a:t>
            </a:r>
            <a:r>
              <a:rPr lang="ru-RU" altLang="ru-RU" sz="1800" b="1">
                <a:solidFill>
                  <a:srgbClr val="C00000"/>
                </a:solidFill>
                <a:latin typeface="Arial Black" panose="020B0A04020102020204" pitchFamily="34" charset="0"/>
              </a:rPr>
              <a:t>между спросом и предложением</a:t>
            </a:r>
          </a:p>
        </p:txBody>
      </p:sp>
      <p:sp>
        <p:nvSpPr>
          <p:cNvPr id="24586" name="TextBox 9">
            <a:extLst>
              <a:ext uri="{FF2B5EF4-FFF2-40B4-BE49-F238E27FC236}">
                <a16:creationId xmlns:a16="http://schemas.microsoft.com/office/drawing/2014/main" id="{27A6B43A-E20E-4538-AD2D-515A603D9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746250"/>
            <a:ext cx="32766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  <a:latin typeface="Arial Black" panose="020B0A04020102020204" pitchFamily="34" charset="0"/>
              </a:rPr>
              <a:t>≈ 50% выпускников СПО не трудоустраиваются из-за отсутствия вакансий  по профессии (специальности)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резентация1">
  <a:themeElements>
    <a:clrScheme name="Презентация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Презентация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резентация1">
  <a:themeElements>
    <a:clrScheme name="Презентация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Презентация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400" b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4547</TotalTime>
  <Words>1485</Words>
  <Application>Microsoft Office PowerPoint</Application>
  <PresentationFormat>Широкоэкранный</PresentationFormat>
  <Paragraphs>237</Paragraphs>
  <Slides>18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6" baseType="lpstr">
      <vt:lpstr>Arial</vt:lpstr>
      <vt:lpstr>Calibri</vt:lpstr>
      <vt:lpstr>Calibri Light</vt:lpstr>
      <vt:lpstr>Verdana</vt:lpstr>
      <vt:lpstr>Arial Black</vt:lpstr>
      <vt:lpstr>Cambria Math</vt:lpstr>
      <vt:lpstr>Gill Sans</vt:lpstr>
      <vt:lpstr>Cambria</vt:lpstr>
      <vt:lpstr>Wingdings</vt:lpstr>
      <vt:lpstr>Pancetta Serif Pro Regular</vt:lpstr>
      <vt:lpstr>Mistral</vt:lpstr>
      <vt:lpstr>Оформление по умолчанию</vt:lpstr>
      <vt:lpstr>1_Презентация1</vt:lpstr>
      <vt:lpstr>Презентация1</vt:lpstr>
      <vt:lpstr>Тема Office</vt:lpstr>
      <vt:lpstr>2_Тема Office</vt:lpstr>
      <vt:lpstr>1_Тема Office</vt:lpstr>
      <vt:lpstr>Диаграмма Microsoft Excel</vt:lpstr>
      <vt:lpstr> Национальная система квалификаций:  отраслевой и региональный аспект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Актуализация перечней профессий и специальностей СПО</vt:lpstr>
      <vt:lpstr>Презентация PowerPoint</vt:lpstr>
      <vt:lpstr>Презентация PowerPoint</vt:lpstr>
      <vt:lpstr>Независимая оценка квалификации как инструмент повышения конкурентоспособности выпускников программ СПО: опыт и первые итоги пилотного проекта по сопряжению НОК с промежуточной и итоговой аттестацией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Elzach</dc:creator>
  <cp:lastModifiedBy>Клинк Ольга Фридриховна</cp:lastModifiedBy>
  <cp:revision>257</cp:revision>
  <dcterms:created xsi:type="dcterms:W3CDTF">2012-08-16T14:49:06Z</dcterms:created>
  <dcterms:modified xsi:type="dcterms:W3CDTF">2018-11-20T23:56:50Z</dcterms:modified>
</cp:coreProperties>
</file>