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80CC6-3131-49B1-8A63-2DEBC8007ED3}" type="doc">
      <dgm:prSet loTypeId="urn:microsoft.com/office/officeart/2005/8/layout/cycle7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0F6FFD-B132-4442-83DA-AF44BBB1F30C}">
      <dgm:prSet phldrT="[Текст]"/>
      <dgm:spPr/>
      <dgm:t>
        <a:bodyPr/>
        <a:lstStyle/>
        <a:p>
          <a:r>
            <a:rPr lang="ru-RU" dirty="0" smtClean="0"/>
            <a:t>Пешеходный переход</a:t>
          </a:r>
          <a:endParaRPr lang="ru-RU" dirty="0"/>
        </a:p>
      </dgm:t>
    </dgm:pt>
    <dgm:pt modelId="{341C6585-5C1E-4894-9931-4D20F145DD95}" type="parTrans" cxnId="{394AC688-52D2-4513-BF99-FD664BF0A2ED}">
      <dgm:prSet/>
      <dgm:spPr/>
      <dgm:t>
        <a:bodyPr/>
        <a:lstStyle/>
        <a:p>
          <a:endParaRPr lang="ru-RU"/>
        </a:p>
      </dgm:t>
    </dgm:pt>
    <dgm:pt modelId="{324AF9F6-3A95-40E2-AEBA-8A21DBB7E884}" type="sibTrans" cxnId="{394AC688-52D2-4513-BF99-FD664BF0A2ED}">
      <dgm:prSet/>
      <dgm:spPr/>
      <dgm:t>
        <a:bodyPr/>
        <a:lstStyle/>
        <a:p>
          <a:endParaRPr lang="ru-RU"/>
        </a:p>
      </dgm:t>
    </dgm:pt>
    <dgm:pt modelId="{FC6F986C-2ED8-4DC0-A52F-D5CD77FA3BB4}">
      <dgm:prSet phldrT="[Текст]"/>
      <dgm:spPr/>
      <dgm:t>
        <a:bodyPr/>
        <a:lstStyle/>
        <a:p>
          <a:r>
            <a:rPr lang="ru-RU" dirty="0" smtClean="0"/>
            <a:t>Облагорожено 200 метров(в квадрате) велодорожки , собранно  10 мешков травы(каждый мешок  вместимостью </a:t>
          </a:r>
          <a:r>
            <a:rPr lang="ru-RU" smtClean="0"/>
            <a:t>50 л) </a:t>
          </a:r>
          <a:r>
            <a:rPr lang="ru-RU" dirty="0" smtClean="0"/>
            <a:t>покраска пешеходного перехода длинной 6м-6м,использыванно 12 литров краски</a:t>
          </a:r>
          <a:endParaRPr lang="ru-RU" dirty="0"/>
        </a:p>
      </dgm:t>
    </dgm:pt>
    <dgm:pt modelId="{50DF93D2-321F-4418-A85A-4DC8FCFC8262}" type="parTrans" cxnId="{227D6210-ACBE-4CBD-AD42-C2B24BABF6B2}">
      <dgm:prSet/>
      <dgm:spPr/>
      <dgm:t>
        <a:bodyPr/>
        <a:lstStyle/>
        <a:p>
          <a:endParaRPr lang="ru-RU"/>
        </a:p>
      </dgm:t>
    </dgm:pt>
    <dgm:pt modelId="{DE0E2025-651B-4293-83D3-857E2A2B4AD5}" type="sibTrans" cxnId="{227D6210-ACBE-4CBD-AD42-C2B24BABF6B2}">
      <dgm:prSet/>
      <dgm:spPr/>
      <dgm:t>
        <a:bodyPr/>
        <a:lstStyle/>
        <a:p>
          <a:endParaRPr lang="ru-RU"/>
        </a:p>
      </dgm:t>
    </dgm:pt>
    <dgm:pt modelId="{10741828-8A3D-4F6B-AC25-EB4D052A8004}">
      <dgm:prSet phldrT="[Текст]"/>
      <dgm:spPr/>
      <dgm:t>
        <a:bodyPr/>
        <a:lstStyle/>
        <a:p>
          <a:r>
            <a:rPr lang="ru-RU" dirty="0" smtClean="0"/>
            <a:t>качественное</a:t>
          </a:r>
          <a:endParaRPr lang="ru-RU" dirty="0"/>
        </a:p>
      </dgm:t>
    </dgm:pt>
    <dgm:pt modelId="{4794528C-6A24-4D11-8E93-D951FBF9E8C4}" type="parTrans" cxnId="{3AC18936-86E3-484A-BD7D-93F5EA8812A9}">
      <dgm:prSet/>
      <dgm:spPr/>
      <dgm:t>
        <a:bodyPr/>
        <a:lstStyle/>
        <a:p>
          <a:endParaRPr lang="ru-RU"/>
        </a:p>
      </dgm:t>
    </dgm:pt>
    <dgm:pt modelId="{16CF048A-27AD-4D4A-BA69-416B252F9C52}" type="sibTrans" cxnId="{3AC18936-86E3-484A-BD7D-93F5EA8812A9}">
      <dgm:prSet/>
      <dgm:spPr/>
      <dgm:t>
        <a:bodyPr/>
        <a:lstStyle/>
        <a:p>
          <a:endParaRPr lang="ru-RU"/>
        </a:p>
      </dgm:t>
    </dgm:pt>
    <dgm:pt modelId="{D70B8592-09EB-4B3F-AD6B-DB51B649F4EA}">
      <dgm:prSet/>
      <dgm:spPr/>
      <dgm:t>
        <a:bodyPr/>
        <a:lstStyle/>
        <a:p>
          <a:r>
            <a:rPr lang="ru-RU" dirty="0" err="1" smtClean="0"/>
            <a:t>Колличественное</a:t>
          </a:r>
          <a:endParaRPr lang="ru-RU" dirty="0"/>
        </a:p>
      </dgm:t>
    </dgm:pt>
    <dgm:pt modelId="{93B75C9F-661F-42C6-A970-5AE4DAF0FD72}" type="parTrans" cxnId="{86DB3908-2D57-4FF9-8FAB-4BE89E714EBD}">
      <dgm:prSet/>
      <dgm:spPr/>
      <dgm:t>
        <a:bodyPr/>
        <a:lstStyle/>
        <a:p>
          <a:endParaRPr lang="ru-RU"/>
        </a:p>
      </dgm:t>
    </dgm:pt>
    <dgm:pt modelId="{D0586117-C297-488B-9898-3AFAC92C44F9}" type="sibTrans" cxnId="{86DB3908-2D57-4FF9-8FAB-4BE89E714EBD}">
      <dgm:prSet/>
      <dgm:spPr/>
      <dgm:t>
        <a:bodyPr/>
        <a:lstStyle/>
        <a:p>
          <a:endParaRPr lang="ru-RU"/>
        </a:p>
      </dgm:t>
    </dgm:pt>
    <dgm:pt modelId="{DFB948BB-82D7-41EB-8E5E-DD92981C3C6B}">
      <dgm:prSet/>
      <dgm:spPr/>
      <dgm:t>
        <a:bodyPr/>
        <a:lstStyle/>
        <a:p>
          <a:r>
            <a:rPr lang="ru-RU" dirty="0" smtClean="0"/>
            <a:t>Создание пешеходного перехода для безопасности  жизни граждан , улучшение велодорожки для ее комфортного использования</a:t>
          </a:r>
          <a:endParaRPr lang="ru-RU" dirty="0"/>
        </a:p>
      </dgm:t>
    </dgm:pt>
    <dgm:pt modelId="{0AC47080-261F-48D1-A22A-4CC88639F5E7}" type="parTrans" cxnId="{C864E728-DB13-4216-B92B-ABE2EFB555FC}">
      <dgm:prSet/>
      <dgm:spPr/>
      <dgm:t>
        <a:bodyPr/>
        <a:lstStyle/>
        <a:p>
          <a:endParaRPr lang="ru-RU"/>
        </a:p>
      </dgm:t>
    </dgm:pt>
    <dgm:pt modelId="{9A06BEFC-1FE2-4F13-B352-927D0BA69F37}" type="sibTrans" cxnId="{C864E728-DB13-4216-B92B-ABE2EFB555FC}">
      <dgm:prSet/>
      <dgm:spPr/>
      <dgm:t>
        <a:bodyPr/>
        <a:lstStyle/>
        <a:p>
          <a:endParaRPr lang="ru-RU"/>
        </a:p>
      </dgm:t>
    </dgm:pt>
    <dgm:pt modelId="{464B05AB-D008-4249-B568-3EEF4787F3D2}" type="pres">
      <dgm:prSet presAssocID="{F8B80CC6-3131-49B1-8A63-2DEBC8007E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196E35-541F-4FC2-8956-3A4DD8C80816}" type="pres">
      <dgm:prSet presAssocID="{4E0F6FFD-B132-4442-83DA-AF44BBB1F3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17B5A-D2D5-4D29-BF77-D37E534671BE}" type="pres">
      <dgm:prSet presAssocID="{324AF9F6-3A95-40E2-AEBA-8A21DBB7E884}" presName="sibTrans" presStyleLbl="sibTrans2D1" presStyleIdx="0" presStyleCnt="5" custAng="2500119" custScaleX="112238" custLinFactX="16870" custLinFactY="260" custLinFactNeighborX="100000" custLinFactNeighborY="100000"/>
      <dgm:spPr/>
      <dgm:t>
        <a:bodyPr/>
        <a:lstStyle/>
        <a:p>
          <a:endParaRPr lang="ru-RU"/>
        </a:p>
      </dgm:t>
    </dgm:pt>
    <dgm:pt modelId="{7468F6A2-1A17-4C46-A682-8593DE4B7157}" type="pres">
      <dgm:prSet presAssocID="{324AF9F6-3A95-40E2-AEBA-8A21DBB7E88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92C5A809-81E1-4BC0-8673-256F64E2B291}" type="pres">
      <dgm:prSet presAssocID="{FC6F986C-2ED8-4DC0-A52F-D5CD77FA3BB4}" presName="node" presStyleLbl="node1" presStyleIdx="1" presStyleCnt="5" custScaleY="235414" custRadScaleRad="111234" custRadScaleInc="98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45FC2-7F39-421A-9ED9-3C0FC54FC8D6}" type="pres">
      <dgm:prSet presAssocID="{DE0E2025-651B-4293-83D3-857E2A2B4AD5}" presName="sibTrans" presStyleLbl="sibTrans2D1" presStyleIdx="1" presStyleCnt="5" custFlipVert="0" custFlipHor="0" custScaleX="2494" custScaleY="204355" custLinFactX="200000" custLinFactY="-200000" custLinFactNeighborX="216364" custLinFactNeighborY="-205541"/>
      <dgm:spPr/>
      <dgm:t>
        <a:bodyPr/>
        <a:lstStyle/>
        <a:p>
          <a:endParaRPr lang="ru-RU"/>
        </a:p>
      </dgm:t>
    </dgm:pt>
    <dgm:pt modelId="{524A4FE3-D185-4029-9B09-343ED2DD491E}" type="pres">
      <dgm:prSet presAssocID="{DE0E2025-651B-4293-83D3-857E2A2B4AD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815E1AB-A2CD-471F-9B04-D8EFB1681D93}" type="pres">
      <dgm:prSet presAssocID="{D70B8592-09EB-4B3F-AD6B-DB51B649F4EA}" presName="node" presStyleLbl="node1" presStyleIdx="2" presStyleCnt="5" custRadScaleRad="125473" custRadScaleInc="-253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56545-3C3A-4026-9F3A-617CAF13D254}" type="pres">
      <dgm:prSet presAssocID="{D0586117-C297-488B-9898-3AFAC92C44F9}" presName="sibTrans" presStyleLbl="sibTrans2D1" presStyleIdx="2" presStyleCnt="5" custAng="20823424" custScaleX="60565" custLinFactX="-8546" custLinFactY="-58939" custLinFactNeighborX="-100000" custLinFactNeighborY="-100000"/>
      <dgm:spPr/>
      <dgm:t>
        <a:bodyPr/>
        <a:lstStyle/>
        <a:p>
          <a:endParaRPr lang="ru-RU"/>
        </a:p>
      </dgm:t>
    </dgm:pt>
    <dgm:pt modelId="{E6B90FAA-F9C4-404D-AE12-84A4DA604CC1}" type="pres">
      <dgm:prSet presAssocID="{D0586117-C297-488B-9898-3AFAC92C44F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AAC8DA3-BB7A-4F71-B964-12FCBD0B1AE0}" type="pres">
      <dgm:prSet presAssocID="{10741828-8A3D-4F6B-AC25-EB4D052A8004}" presName="node" presStyleLbl="node1" presStyleIdx="3" presStyleCnt="5" custRadScaleRad="125812" custRadScaleInc="253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811E5-FCFC-49FA-A483-1E42733D0D3B}" type="pres">
      <dgm:prSet presAssocID="{16CF048A-27AD-4D4A-BA69-416B252F9C52}" presName="sibTrans" presStyleLbl="sibTrans2D1" presStyleIdx="3" presStyleCnt="5" custAng="83855" custScaleX="106459" custScaleY="111857" custLinFactNeighborX="2588" custLinFactNeighborY="21261"/>
      <dgm:spPr/>
      <dgm:t>
        <a:bodyPr/>
        <a:lstStyle/>
        <a:p>
          <a:endParaRPr lang="ru-RU"/>
        </a:p>
      </dgm:t>
    </dgm:pt>
    <dgm:pt modelId="{C475A372-1E2F-4D3B-898F-FA8C809B8ED1}" type="pres">
      <dgm:prSet presAssocID="{16CF048A-27AD-4D4A-BA69-416B252F9C5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D9E62A5-C1F8-4856-B8DE-9E3E131FC1DF}" type="pres">
      <dgm:prSet presAssocID="{DFB948BB-82D7-41EB-8E5E-DD92981C3C6B}" presName="node" presStyleLbl="node1" presStyleIdx="4" presStyleCnt="5" custScaleY="260769" custRadScaleRad="107734" custRadScaleInc="-78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B4535-C845-4A25-9F50-4F91836969AF}" type="pres">
      <dgm:prSet presAssocID="{9A06BEFC-1FE2-4F13-B352-927D0BA69F37}" presName="sibTrans" presStyleLbl="sibTrans2D1" presStyleIdx="4" presStyleCnt="5" custAng="16204051" custScaleX="60407" custLinFactX="100000" custLinFactY="-200000" custLinFactNeighborX="114478" custLinFactNeighborY="-228826"/>
      <dgm:spPr/>
      <dgm:t>
        <a:bodyPr/>
        <a:lstStyle/>
        <a:p>
          <a:endParaRPr lang="ru-RU"/>
        </a:p>
      </dgm:t>
    </dgm:pt>
    <dgm:pt modelId="{98139C40-EA80-48FD-BEA7-98DD7929FDC1}" type="pres">
      <dgm:prSet presAssocID="{9A06BEFC-1FE2-4F13-B352-927D0BA69F37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083FB10-615F-428F-B910-ED6373991952}" type="presOf" srcId="{DE0E2025-651B-4293-83D3-857E2A2B4AD5}" destId="{A9045FC2-7F39-421A-9ED9-3C0FC54FC8D6}" srcOrd="0" destOrd="0" presId="urn:microsoft.com/office/officeart/2005/8/layout/cycle7"/>
    <dgm:cxn modelId="{2BE22678-6588-4923-BE19-9595676F2FCE}" type="presOf" srcId="{324AF9F6-3A95-40E2-AEBA-8A21DBB7E884}" destId="{35917B5A-D2D5-4D29-BF77-D37E534671BE}" srcOrd="0" destOrd="0" presId="urn:microsoft.com/office/officeart/2005/8/layout/cycle7"/>
    <dgm:cxn modelId="{3AC18936-86E3-484A-BD7D-93F5EA8812A9}" srcId="{F8B80CC6-3131-49B1-8A63-2DEBC8007ED3}" destId="{10741828-8A3D-4F6B-AC25-EB4D052A8004}" srcOrd="3" destOrd="0" parTransId="{4794528C-6A24-4D11-8E93-D951FBF9E8C4}" sibTransId="{16CF048A-27AD-4D4A-BA69-416B252F9C52}"/>
    <dgm:cxn modelId="{227D6210-ACBE-4CBD-AD42-C2B24BABF6B2}" srcId="{F8B80CC6-3131-49B1-8A63-2DEBC8007ED3}" destId="{FC6F986C-2ED8-4DC0-A52F-D5CD77FA3BB4}" srcOrd="1" destOrd="0" parTransId="{50DF93D2-321F-4418-A85A-4DC8FCFC8262}" sibTransId="{DE0E2025-651B-4293-83D3-857E2A2B4AD5}"/>
    <dgm:cxn modelId="{D2B61DF1-9792-472A-935A-63212F30EF06}" type="presOf" srcId="{D0586117-C297-488B-9898-3AFAC92C44F9}" destId="{F7F56545-3C3A-4026-9F3A-617CAF13D254}" srcOrd="0" destOrd="0" presId="urn:microsoft.com/office/officeart/2005/8/layout/cycle7"/>
    <dgm:cxn modelId="{00919D2C-B0CD-4DAC-BBEA-EA7CBF7C7A7A}" type="presOf" srcId="{324AF9F6-3A95-40E2-AEBA-8A21DBB7E884}" destId="{7468F6A2-1A17-4C46-A682-8593DE4B7157}" srcOrd="1" destOrd="0" presId="urn:microsoft.com/office/officeart/2005/8/layout/cycle7"/>
    <dgm:cxn modelId="{ED27AB72-2674-470F-B909-6624EB144405}" type="presOf" srcId="{DE0E2025-651B-4293-83D3-857E2A2B4AD5}" destId="{524A4FE3-D185-4029-9B09-343ED2DD491E}" srcOrd="1" destOrd="0" presId="urn:microsoft.com/office/officeart/2005/8/layout/cycle7"/>
    <dgm:cxn modelId="{394AC688-52D2-4513-BF99-FD664BF0A2ED}" srcId="{F8B80CC6-3131-49B1-8A63-2DEBC8007ED3}" destId="{4E0F6FFD-B132-4442-83DA-AF44BBB1F30C}" srcOrd="0" destOrd="0" parTransId="{341C6585-5C1E-4894-9931-4D20F145DD95}" sibTransId="{324AF9F6-3A95-40E2-AEBA-8A21DBB7E884}"/>
    <dgm:cxn modelId="{9CB34A59-8761-4E68-BD09-0542C5BB7179}" type="presOf" srcId="{9A06BEFC-1FE2-4F13-B352-927D0BA69F37}" destId="{1CEB4535-C845-4A25-9F50-4F91836969AF}" srcOrd="0" destOrd="0" presId="urn:microsoft.com/office/officeart/2005/8/layout/cycle7"/>
    <dgm:cxn modelId="{C864E728-DB13-4216-B92B-ABE2EFB555FC}" srcId="{F8B80CC6-3131-49B1-8A63-2DEBC8007ED3}" destId="{DFB948BB-82D7-41EB-8E5E-DD92981C3C6B}" srcOrd="4" destOrd="0" parTransId="{0AC47080-261F-48D1-A22A-4CC88639F5E7}" sibTransId="{9A06BEFC-1FE2-4F13-B352-927D0BA69F37}"/>
    <dgm:cxn modelId="{A789F55C-123E-416E-91B7-4F00B06DC3A5}" type="presOf" srcId="{16CF048A-27AD-4D4A-BA69-416B252F9C52}" destId="{7E4811E5-FCFC-49FA-A483-1E42733D0D3B}" srcOrd="0" destOrd="0" presId="urn:microsoft.com/office/officeart/2005/8/layout/cycle7"/>
    <dgm:cxn modelId="{D858F375-EAC2-4870-B8DD-0FDE574366D3}" type="presOf" srcId="{10741828-8A3D-4F6B-AC25-EB4D052A8004}" destId="{6AAC8DA3-BB7A-4F71-B964-12FCBD0B1AE0}" srcOrd="0" destOrd="0" presId="urn:microsoft.com/office/officeart/2005/8/layout/cycle7"/>
    <dgm:cxn modelId="{2E6DD829-C19D-476F-8DEC-8264AA593E16}" type="presOf" srcId="{16CF048A-27AD-4D4A-BA69-416B252F9C52}" destId="{C475A372-1E2F-4D3B-898F-FA8C809B8ED1}" srcOrd="1" destOrd="0" presId="urn:microsoft.com/office/officeart/2005/8/layout/cycle7"/>
    <dgm:cxn modelId="{28B2F123-8FC2-4708-A8AE-2049ACF6A982}" type="presOf" srcId="{D70B8592-09EB-4B3F-AD6B-DB51B649F4EA}" destId="{7815E1AB-A2CD-471F-9B04-D8EFB1681D93}" srcOrd="0" destOrd="0" presId="urn:microsoft.com/office/officeart/2005/8/layout/cycle7"/>
    <dgm:cxn modelId="{42554003-620A-4B2C-B577-9276855B19C5}" type="presOf" srcId="{FC6F986C-2ED8-4DC0-A52F-D5CD77FA3BB4}" destId="{92C5A809-81E1-4BC0-8673-256F64E2B291}" srcOrd="0" destOrd="0" presId="urn:microsoft.com/office/officeart/2005/8/layout/cycle7"/>
    <dgm:cxn modelId="{0FA80D98-9DBD-4137-B135-9500C9F9010D}" type="presOf" srcId="{D0586117-C297-488B-9898-3AFAC92C44F9}" destId="{E6B90FAA-F9C4-404D-AE12-84A4DA604CC1}" srcOrd="1" destOrd="0" presId="urn:microsoft.com/office/officeart/2005/8/layout/cycle7"/>
    <dgm:cxn modelId="{C08C2284-F523-473F-A859-FE7F7C26F439}" type="presOf" srcId="{F8B80CC6-3131-49B1-8A63-2DEBC8007ED3}" destId="{464B05AB-D008-4249-B568-3EEF4787F3D2}" srcOrd="0" destOrd="0" presId="urn:microsoft.com/office/officeart/2005/8/layout/cycle7"/>
    <dgm:cxn modelId="{3932F202-E0D8-453C-BB4B-24CD17F623DB}" type="presOf" srcId="{4E0F6FFD-B132-4442-83DA-AF44BBB1F30C}" destId="{15196E35-541F-4FC2-8956-3A4DD8C80816}" srcOrd="0" destOrd="0" presId="urn:microsoft.com/office/officeart/2005/8/layout/cycle7"/>
    <dgm:cxn modelId="{1E9EEECE-FC35-4442-8E45-341A45F9851C}" type="presOf" srcId="{9A06BEFC-1FE2-4F13-B352-927D0BA69F37}" destId="{98139C40-EA80-48FD-BEA7-98DD7929FDC1}" srcOrd="1" destOrd="0" presId="urn:microsoft.com/office/officeart/2005/8/layout/cycle7"/>
    <dgm:cxn modelId="{0D4607DC-F941-430B-9C4A-C5C09BDF1F01}" type="presOf" srcId="{DFB948BB-82D7-41EB-8E5E-DD92981C3C6B}" destId="{5D9E62A5-C1F8-4856-B8DE-9E3E131FC1DF}" srcOrd="0" destOrd="0" presId="urn:microsoft.com/office/officeart/2005/8/layout/cycle7"/>
    <dgm:cxn modelId="{86DB3908-2D57-4FF9-8FAB-4BE89E714EBD}" srcId="{F8B80CC6-3131-49B1-8A63-2DEBC8007ED3}" destId="{D70B8592-09EB-4B3F-AD6B-DB51B649F4EA}" srcOrd="2" destOrd="0" parTransId="{93B75C9F-661F-42C6-A970-5AE4DAF0FD72}" sibTransId="{D0586117-C297-488B-9898-3AFAC92C44F9}"/>
    <dgm:cxn modelId="{CAB5ED5F-CB72-4BD6-8AEF-8154221F93D0}" type="presParOf" srcId="{464B05AB-D008-4249-B568-3EEF4787F3D2}" destId="{15196E35-541F-4FC2-8956-3A4DD8C80816}" srcOrd="0" destOrd="0" presId="urn:microsoft.com/office/officeart/2005/8/layout/cycle7"/>
    <dgm:cxn modelId="{3218104F-51DC-4B5E-98FF-F6FA4A967626}" type="presParOf" srcId="{464B05AB-D008-4249-B568-3EEF4787F3D2}" destId="{35917B5A-D2D5-4D29-BF77-D37E534671BE}" srcOrd="1" destOrd="0" presId="urn:microsoft.com/office/officeart/2005/8/layout/cycle7"/>
    <dgm:cxn modelId="{6963200B-C6E5-4B8B-8BBA-C82801525906}" type="presParOf" srcId="{35917B5A-D2D5-4D29-BF77-D37E534671BE}" destId="{7468F6A2-1A17-4C46-A682-8593DE4B7157}" srcOrd="0" destOrd="0" presId="urn:microsoft.com/office/officeart/2005/8/layout/cycle7"/>
    <dgm:cxn modelId="{A8FD0148-C168-4CEC-9352-A17BFBFA0C57}" type="presParOf" srcId="{464B05AB-D008-4249-B568-3EEF4787F3D2}" destId="{92C5A809-81E1-4BC0-8673-256F64E2B291}" srcOrd="2" destOrd="0" presId="urn:microsoft.com/office/officeart/2005/8/layout/cycle7"/>
    <dgm:cxn modelId="{98B90C36-26AB-44A5-B660-1096709DA656}" type="presParOf" srcId="{464B05AB-D008-4249-B568-3EEF4787F3D2}" destId="{A9045FC2-7F39-421A-9ED9-3C0FC54FC8D6}" srcOrd="3" destOrd="0" presId="urn:microsoft.com/office/officeart/2005/8/layout/cycle7"/>
    <dgm:cxn modelId="{80E4151A-C6BA-4F4F-ADBB-24BA1825B6DE}" type="presParOf" srcId="{A9045FC2-7F39-421A-9ED9-3C0FC54FC8D6}" destId="{524A4FE3-D185-4029-9B09-343ED2DD491E}" srcOrd="0" destOrd="0" presId="urn:microsoft.com/office/officeart/2005/8/layout/cycle7"/>
    <dgm:cxn modelId="{E826091B-4507-4832-B253-C2E1AE6D116A}" type="presParOf" srcId="{464B05AB-D008-4249-B568-3EEF4787F3D2}" destId="{7815E1AB-A2CD-471F-9B04-D8EFB1681D93}" srcOrd="4" destOrd="0" presId="urn:microsoft.com/office/officeart/2005/8/layout/cycle7"/>
    <dgm:cxn modelId="{6F88EA5E-0482-4981-B2DF-14BD5236CC87}" type="presParOf" srcId="{464B05AB-D008-4249-B568-3EEF4787F3D2}" destId="{F7F56545-3C3A-4026-9F3A-617CAF13D254}" srcOrd="5" destOrd="0" presId="urn:microsoft.com/office/officeart/2005/8/layout/cycle7"/>
    <dgm:cxn modelId="{AD40DA15-7C68-4929-8A14-4B8881839A97}" type="presParOf" srcId="{F7F56545-3C3A-4026-9F3A-617CAF13D254}" destId="{E6B90FAA-F9C4-404D-AE12-84A4DA604CC1}" srcOrd="0" destOrd="0" presId="urn:microsoft.com/office/officeart/2005/8/layout/cycle7"/>
    <dgm:cxn modelId="{D708208C-BFC9-4C85-9D1E-806EEB123209}" type="presParOf" srcId="{464B05AB-D008-4249-B568-3EEF4787F3D2}" destId="{6AAC8DA3-BB7A-4F71-B964-12FCBD0B1AE0}" srcOrd="6" destOrd="0" presId="urn:microsoft.com/office/officeart/2005/8/layout/cycle7"/>
    <dgm:cxn modelId="{BE209F79-53D4-4AE8-93DF-94F628EA39B4}" type="presParOf" srcId="{464B05AB-D008-4249-B568-3EEF4787F3D2}" destId="{7E4811E5-FCFC-49FA-A483-1E42733D0D3B}" srcOrd="7" destOrd="0" presId="urn:microsoft.com/office/officeart/2005/8/layout/cycle7"/>
    <dgm:cxn modelId="{304EC9FB-4D08-4740-BD15-C4740EA3ED8F}" type="presParOf" srcId="{7E4811E5-FCFC-49FA-A483-1E42733D0D3B}" destId="{C475A372-1E2F-4D3B-898F-FA8C809B8ED1}" srcOrd="0" destOrd="0" presId="urn:microsoft.com/office/officeart/2005/8/layout/cycle7"/>
    <dgm:cxn modelId="{81D163FF-A555-4777-8F3A-F9957F0A81E4}" type="presParOf" srcId="{464B05AB-D008-4249-B568-3EEF4787F3D2}" destId="{5D9E62A5-C1F8-4856-B8DE-9E3E131FC1DF}" srcOrd="8" destOrd="0" presId="urn:microsoft.com/office/officeart/2005/8/layout/cycle7"/>
    <dgm:cxn modelId="{6547CB07-6523-4A62-8D9C-F2A1FC1F6890}" type="presParOf" srcId="{464B05AB-D008-4249-B568-3EEF4787F3D2}" destId="{1CEB4535-C845-4A25-9F50-4F91836969AF}" srcOrd="9" destOrd="0" presId="urn:microsoft.com/office/officeart/2005/8/layout/cycle7"/>
    <dgm:cxn modelId="{6A8C82A2-D0B9-477B-9BE3-14A93DF70604}" type="presParOf" srcId="{1CEB4535-C845-4A25-9F50-4F91836969AF}" destId="{98139C40-EA80-48FD-BEA7-98DD7929FDC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96E35-541F-4FC2-8956-3A4DD8C80816}">
      <dsp:nvSpPr>
        <dsp:cNvPr id="0" name=""/>
        <dsp:cNvSpPr/>
      </dsp:nvSpPr>
      <dsp:spPr>
        <a:xfrm>
          <a:off x="3535567" y="2772"/>
          <a:ext cx="2253839" cy="1126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Пешеходный переход</a:t>
          </a:r>
          <a:endParaRPr lang="ru-RU" sz="1300" kern="1200" dirty="0"/>
        </a:p>
      </dsp:txBody>
      <dsp:txXfrm>
        <a:off x="3568573" y="35778"/>
        <a:ext cx="2187827" cy="1060907"/>
      </dsp:txXfrm>
    </dsp:sp>
    <dsp:sp modelId="{35917B5A-D2D5-4D29-BF77-D37E534671BE}">
      <dsp:nvSpPr>
        <dsp:cNvPr id="0" name=""/>
        <dsp:cNvSpPr/>
      </dsp:nvSpPr>
      <dsp:spPr>
        <a:xfrm rot="5585978">
          <a:off x="6516299" y="2490136"/>
          <a:ext cx="882658" cy="3944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6634625" y="2569020"/>
        <a:ext cx="646006" cy="236653"/>
      </dsp:txXfrm>
    </dsp:sp>
    <dsp:sp modelId="{92C5A809-81E1-4BC0-8673-256F64E2B291}">
      <dsp:nvSpPr>
        <dsp:cNvPr id="0" name=""/>
        <dsp:cNvSpPr/>
      </dsp:nvSpPr>
      <dsp:spPr>
        <a:xfrm>
          <a:off x="6896101" y="3454108"/>
          <a:ext cx="2253839" cy="2652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Облагорожено 200 метров(в квадрате) велодорожки , собранно  10 мешков травы(каждый мешок  вместимостью </a:t>
          </a:r>
          <a:r>
            <a:rPr lang="ru-RU" sz="1200" kern="1200" smtClean="0"/>
            <a:t>50 л) </a:t>
          </a:r>
          <a:r>
            <a:rPr lang="ru-RU" sz="1200" kern="1200" dirty="0" smtClean="0"/>
            <a:t>покраска пешеходного перехода длинной 6м-6м,использыванно 12 литров краски</a:t>
          </a:r>
          <a:endParaRPr lang="ru-RU" sz="1200" kern="1200" dirty="0"/>
        </a:p>
      </dsp:txBody>
      <dsp:txXfrm>
        <a:off x="6962114" y="3520121"/>
        <a:ext cx="2121813" cy="2520900"/>
      </dsp:txXfrm>
    </dsp:sp>
    <dsp:sp modelId="{A9045FC2-7F39-421A-9ED9-3C0FC54FC8D6}">
      <dsp:nvSpPr>
        <dsp:cNvPr id="0" name=""/>
        <dsp:cNvSpPr/>
      </dsp:nvSpPr>
      <dsp:spPr>
        <a:xfrm rot="16002145">
          <a:off x="9315168" y="670309"/>
          <a:ext cx="19613" cy="8060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9321052" y="831513"/>
        <a:ext cx="7845" cy="483612"/>
      </dsp:txXfrm>
    </dsp:sp>
    <dsp:sp modelId="{7815E1AB-A2CD-471F-9B04-D8EFB1681D93}">
      <dsp:nvSpPr>
        <dsp:cNvPr id="0" name=""/>
        <dsp:cNvSpPr/>
      </dsp:nvSpPr>
      <dsp:spPr>
        <a:xfrm>
          <a:off x="6697182" y="764695"/>
          <a:ext cx="2253839" cy="1126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Колличественное</a:t>
          </a:r>
          <a:endParaRPr lang="ru-RU" sz="1200" kern="1200" dirty="0"/>
        </a:p>
      </dsp:txBody>
      <dsp:txXfrm>
        <a:off x="6730188" y="797701"/>
        <a:ext cx="2187827" cy="1060907"/>
      </dsp:txXfrm>
    </dsp:sp>
    <dsp:sp modelId="{F7F56545-3C3A-4026-9F3A-617CAF13D254}">
      <dsp:nvSpPr>
        <dsp:cNvPr id="0" name=""/>
        <dsp:cNvSpPr/>
      </dsp:nvSpPr>
      <dsp:spPr>
        <a:xfrm rot="10023421">
          <a:off x="3563981" y="504057"/>
          <a:ext cx="476293" cy="3944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3682307" y="582941"/>
        <a:ext cx="239641" cy="236653"/>
      </dsp:txXfrm>
    </dsp:sp>
    <dsp:sp modelId="{6AAC8DA3-BB7A-4F71-B964-12FCBD0B1AE0}">
      <dsp:nvSpPr>
        <dsp:cNvPr id="0" name=""/>
        <dsp:cNvSpPr/>
      </dsp:nvSpPr>
      <dsp:spPr>
        <a:xfrm>
          <a:off x="360482" y="764701"/>
          <a:ext cx="2253839" cy="1126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качественное</a:t>
          </a:r>
          <a:endParaRPr lang="ru-RU" sz="1200" kern="1200" dirty="0"/>
        </a:p>
      </dsp:txBody>
      <dsp:txXfrm>
        <a:off x="393488" y="797707"/>
        <a:ext cx="2187827" cy="1060907"/>
      </dsp:txXfrm>
    </dsp:sp>
    <dsp:sp modelId="{7E4811E5-FCFC-49FA-A483-1E42733D0D3B}">
      <dsp:nvSpPr>
        <dsp:cNvPr id="0" name=""/>
        <dsp:cNvSpPr/>
      </dsp:nvSpPr>
      <dsp:spPr>
        <a:xfrm rot="5688350">
          <a:off x="1026371" y="2245526"/>
          <a:ext cx="837211" cy="4411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1158727" y="2333764"/>
        <a:ext cx="572499" cy="264712"/>
      </dsp:txXfrm>
    </dsp:sp>
    <dsp:sp modelId="{5D9E62A5-C1F8-4856-B8DE-9E3E131FC1DF}">
      <dsp:nvSpPr>
        <dsp:cNvPr id="0" name=""/>
        <dsp:cNvSpPr/>
      </dsp:nvSpPr>
      <dsp:spPr>
        <a:xfrm>
          <a:off x="180978" y="2872903"/>
          <a:ext cx="2253839" cy="2938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Создание пешеходного перехода для безопасности  жизни граждан , улучшение велодорожки для ее комфортного использования</a:t>
          </a:r>
          <a:endParaRPr lang="ru-RU" sz="1100" kern="1200" dirty="0"/>
        </a:p>
      </dsp:txBody>
      <dsp:txXfrm>
        <a:off x="246991" y="2938916"/>
        <a:ext cx="2121813" cy="2806630"/>
      </dsp:txXfrm>
    </dsp:sp>
    <dsp:sp modelId="{1CEB4535-C845-4A25-9F50-4F91836969AF}">
      <dsp:nvSpPr>
        <dsp:cNvPr id="0" name=""/>
        <dsp:cNvSpPr/>
      </dsp:nvSpPr>
      <dsp:spPr>
        <a:xfrm rot="13301120">
          <a:off x="4747529" y="213124"/>
          <a:ext cx="475050" cy="3944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865855" y="292008"/>
        <a:ext cx="238398" cy="236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CAA186-2FC0-4FEF-B09C-57927807297F}" type="datetimeFigureOut">
              <a:rPr lang="ru-RU" smtClean="0"/>
              <a:pPr/>
              <a:t>07.07.2019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87F37B-CB27-4B53-A663-C3B98A84D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A186-2FC0-4FEF-B09C-57927807297F}" type="datetimeFigureOut">
              <a:rPr lang="ru-RU" smtClean="0"/>
              <a:pPr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F37B-CB27-4B53-A663-C3B98A84D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A186-2FC0-4FEF-B09C-57927807297F}" type="datetimeFigureOut">
              <a:rPr lang="ru-RU" smtClean="0"/>
              <a:pPr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F37B-CB27-4B53-A663-C3B98A84D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A186-2FC0-4FEF-B09C-57927807297F}" type="datetimeFigureOut">
              <a:rPr lang="ru-RU" smtClean="0"/>
              <a:pPr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F37B-CB27-4B53-A663-C3B98A84D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A186-2FC0-4FEF-B09C-57927807297F}" type="datetimeFigureOut">
              <a:rPr lang="ru-RU" smtClean="0"/>
              <a:pPr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F37B-CB27-4B53-A663-C3B98A84D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A186-2FC0-4FEF-B09C-57927807297F}" type="datetimeFigureOut">
              <a:rPr lang="ru-RU" smtClean="0"/>
              <a:pPr/>
              <a:t>07.07.2019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F37B-CB27-4B53-A663-C3B98A84D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A186-2FC0-4FEF-B09C-57927807297F}" type="datetimeFigureOut">
              <a:rPr lang="ru-RU" smtClean="0"/>
              <a:pPr/>
              <a:t>07.07.2019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F37B-CB27-4B53-A663-C3B98A84D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A186-2FC0-4FEF-B09C-57927807297F}" type="datetimeFigureOut">
              <a:rPr lang="ru-RU" smtClean="0"/>
              <a:pPr/>
              <a:t>07.07.2019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F37B-CB27-4B53-A663-C3B98A84D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A186-2FC0-4FEF-B09C-57927807297F}" type="datetimeFigureOut">
              <a:rPr lang="ru-RU" smtClean="0"/>
              <a:pPr/>
              <a:t>07.07.2019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F37B-CB27-4B53-A663-C3B98A84D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9CAA186-2FC0-4FEF-B09C-57927807297F}" type="datetimeFigureOut">
              <a:rPr lang="ru-RU" smtClean="0"/>
              <a:pPr/>
              <a:t>07.07.2019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F37B-CB27-4B53-A663-C3B98A84D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CAA186-2FC0-4FEF-B09C-57927807297F}" type="datetimeFigureOut">
              <a:rPr lang="ru-RU" smtClean="0"/>
              <a:pPr/>
              <a:t>07.07.2019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87F37B-CB27-4B53-A663-C3B98A84D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CAA186-2FC0-4FEF-B09C-57927807297F}" type="datetimeFigureOut">
              <a:rPr lang="ru-RU" smtClean="0"/>
              <a:pPr/>
              <a:t>07.07.2019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87F37B-CB27-4B53-A663-C3B98A84D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32171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sz="4000" dirty="0" smtClean="0"/>
              <a:t>«День добра в Балаганске»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1.  до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Фотоотчёт по реализации проекта(велодорожка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937"/>
            <a:ext cx="2841984" cy="3789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46" y="2368378"/>
            <a:ext cx="2841984" cy="3789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30" y="1393765"/>
            <a:ext cx="2895866" cy="38611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148478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очищения велодорожки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2" y="2657532"/>
            <a:ext cx="2232248" cy="2976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61" y="2657532"/>
            <a:ext cx="2171530" cy="3006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27426"/>
            <a:ext cx="1906248" cy="300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9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После реставрации пешеходного перехода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988840"/>
            <a:ext cx="7772400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57187"/>
            <a:ext cx="2627558" cy="2050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32" y="1976264"/>
            <a:ext cx="2664296" cy="1998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2" y="4157186"/>
            <a:ext cx="2630596" cy="20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16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814768"/>
              </p:ext>
            </p:extLst>
          </p:nvPr>
        </p:nvGraphicFramePr>
        <p:xfrm>
          <a:off x="-180975" y="260648"/>
          <a:ext cx="932497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24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4824536"/>
          </a:xfrm>
        </p:spPr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08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Цель  проекта: 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1) Облагородить территорию и отреставрировать пешеходный переход, находящийся в близи территории школы №1 </a:t>
            </a:r>
            <a:r>
              <a:rPr lang="ru-RU" dirty="0" err="1" smtClean="0"/>
              <a:t>п.г.т</a:t>
            </a:r>
            <a:r>
              <a:rPr lang="ru-RU" dirty="0" smtClean="0"/>
              <a:t>. Балаганск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Социальный проект   </a:t>
            </a:r>
            <a:br>
              <a:rPr lang="ru-RU" dirty="0" smtClean="0"/>
            </a:br>
            <a:r>
              <a:rPr lang="ru-RU" dirty="0" smtClean="0"/>
              <a:t> «День добра в </a:t>
            </a:r>
            <a:r>
              <a:rPr lang="ru-RU" dirty="0"/>
              <a:t>Б</a:t>
            </a:r>
            <a:r>
              <a:rPr lang="ru-RU" dirty="0" smtClean="0"/>
              <a:t>алаганске»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  - Уборка территории от мусора;</a:t>
            </a:r>
          </a:p>
          <a:p>
            <a:r>
              <a:rPr lang="ru-RU" dirty="0" smtClean="0"/>
              <a:t>   - Реставрация пешеходного перехода;</a:t>
            </a:r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-</a:t>
            </a:r>
            <a:r>
              <a:rPr lang="ru-RU" dirty="0" smtClean="0"/>
              <a:t> Обеспечение  безопасности дорожного движения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 Задачи  проекта:</a:t>
            </a: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 - </a:t>
            </a:r>
            <a:r>
              <a:rPr lang="ru-RU" dirty="0" smtClean="0"/>
              <a:t>Уборка территории от мусора, скашивание травы;</a:t>
            </a:r>
          </a:p>
          <a:p>
            <a:r>
              <a:rPr lang="ru-RU" dirty="0" smtClean="0"/>
              <a:t> - Замеры пешехода и его покраска;</a:t>
            </a:r>
          </a:p>
          <a:p>
            <a:r>
              <a:rPr lang="ru-RU" dirty="0"/>
              <a:t> </a:t>
            </a:r>
            <a:r>
              <a:rPr lang="ru-RU" dirty="0" smtClean="0"/>
              <a:t>- Набор волонтёров и проведение промо-акции.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Миссия проекта:</a:t>
            </a: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896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Участники проекта:</a:t>
            </a:r>
          </a:p>
          <a:p>
            <a:r>
              <a:rPr lang="ru-RU" dirty="0" smtClean="0"/>
              <a:t>Командир: </a:t>
            </a:r>
            <a:r>
              <a:rPr lang="ru-RU" dirty="0" err="1" smtClean="0"/>
              <a:t>Олимов</a:t>
            </a:r>
            <a:r>
              <a:rPr lang="ru-RU" dirty="0" smtClean="0"/>
              <a:t> </a:t>
            </a:r>
            <a:r>
              <a:rPr lang="ru-RU" dirty="0" err="1" smtClean="0"/>
              <a:t>Шахром</a:t>
            </a:r>
            <a:endParaRPr lang="ru-RU" dirty="0" smtClean="0"/>
          </a:p>
          <a:p>
            <a:r>
              <a:rPr lang="ru-RU" dirty="0" smtClean="0"/>
              <a:t>Бригадир: </a:t>
            </a:r>
            <a:r>
              <a:rPr lang="ru-RU" dirty="0" err="1" smtClean="0"/>
              <a:t>Фефелов</a:t>
            </a:r>
            <a:r>
              <a:rPr lang="ru-RU" dirty="0" smtClean="0"/>
              <a:t> Михаил</a:t>
            </a:r>
          </a:p>
          <a:p>
            <a:r>
              <a:rPr lang="ru-RU" dirty="0" smtClean="0"/>
              <a:t>Волонтёры: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Соседкин</a:t>
            </a:r>
            <a:r>
              <a:rPr lang="ru-RU" dirty="0" smtClean="0"/>
              <a:t> Ярослав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Ануфриева Вероника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Седых Диана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Жабенко</a:t>
            </a:r>
            <a:r>
              <a:rPr lang="ru-RU" dirty="0" smtClean="0"/>
              <a:t> Светлана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Умнова Ксения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Хамбекова</a:t>
            </a:r>
            <a:r>
              <a:rPr lang="ru-RU" dirty="0" smtClean="0"/>
              <a:t> Алина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В целях реализации проекта были задействованы: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ru-RU" dirty="0" smtClean="0"/>
              <a:t>05.07.19 с 10:00 до 14:00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Время проведения: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Инвентарь: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dirty="0"/>
              <a:t>В</a:t>
            </a:r>
            <a:r>
              <a:rPr lang="ru-RU" dirty="0" smtClean="0"/>
              <a:t>едро жёлтой краски и четверть ведра белой краски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2 лопаты, 2-ое граблей, </a:t>
            </a:r>
            <a:r>
              <a:rPr lang="ru-RU" dirty="0"/>
              <a:t>4</a:t>
            </a:r>
            <a:r>
              <a:rPr lang="ru-RU" dirty="0" smtClean="0"/>
              <a:t> метлы,              7 кистей, 8 пар перчаток, 5 мешков.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90048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Партнёры: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Орг. комитет ША, Безрукова Дарья.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Был отреставрирован пешеходный переход, </a:t>
            </a:r>
            <a:r>
              <a:rPr lang="ru-RU" dirty="0"/>
              <a:t> </a:t>
            </a:r>
            <a:r>
              <a:rPr lang="ru-RU" dirty="0" smtClean="0"/>
              <a:t>  была очищена велодорожка.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</TotalTime>
  <Words>162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Lucida Sans Unicode</vt:lpstr>
      <vt:lpstr>Verdana</vt:lpstr>
      <vt:lpstr>Wingdings 2</vt:lpstr>
      <vt:lpstr>Wingdings 3</vt:lpstr>
      <vt:lpstr>Открытая</vt:lpstr>
      <vt:lpstr>Проект «День добра в Балаганске»</vt:lpstr>
      <vt:lpstr>Социальный проект     «День добра в Балаганске»</vt:lpstr>
      <vt:lpstr> Задачи  проекта:</vt:lpstr>
      <vt:lpstr>Миссия проекта:</vt:lpstr>
      <vt:lpstr>В целях реализации проекта были задействованы: </vt:lpstr>
      <vt:lpstr>Время проведения:</vt:lpstr>
      <vt:lpstr>Инвентарь:</vt:lpstr>
      <vt:lpstr>Партнёры:</vt:lpstr>
      <vt:lpstr>Итог</vt:lpstr>
      <vt:lpstr>Фотоотчёт по реализации проекта(велодорожка</vt:lpstr>
      <vt:lpstr>Презентация PowerPoint</vt:lpstr>
      <vt:lpstr>После реставрации пешеходного перехода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учащихся, как активный метод самореализации личности современного школьника</dc:title>
  <dc:creator>user</dc:creator>
  <cp:lastModifiedBy>Пользователь Windows</cp:lastModifiedBy>
  <cp:revision>19</cp:revision>
  <dcterms:created xsi:type="dcterms:W3CDTF">2015-11-05T14:10:51Z</dcterms:created>
  <dcterms:modified xsi:type="dcterms:W3CDTF">2019-07-07T00:58:57Z</dcterms:modified>
</cp:coreProperties>
</file>