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7" r:id="rId2"/>
  </p:sldMasterIdLst>
  <p:notesMasterIdLst>
    <p:notesMasterId r:id="rId11"/>
  </p:notesMasterIdLst>
  <p:sldIdLst>
    <p:sldId id="256" r:id="rId3"/>
    <p:sldId id="264" r:id="rId4"/>
    <p:sldId id="262" r:id="rId5"/>
    <p:sldId id="269" r:id="rId6"/>
    <p:sldId id="270" r:id="rId7"/>
    <p:sldId id="261" r:id="rId8"/>
    <p:sldId id="266" r:id="rId9"/>
    <p:sldId id="271" r:id="rId10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орниенко Дарья Евгеньевна" initials="КДЕ" lastIdx="0" clrIdx="0">
    <p:extLst>
      <p:ext uri="{19B8F6BF-5375-455C-9EA6-DF929625EA0E}">
        <p15:presenceInfo xmlns:p15="http://schemas.microsoft.com/office/powerpoint/2012/main" userId="S-1-5-21-3303914490-3626558514-3216953588-16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3F3F5"/>
    <a:srgbClr val="775F55"/>
    <a:srgbClr val="E7E7E9"/>
    <a:srgbClr val="0FABE2"/>
    <a:srgbClr val="175492"/>
    <a:srgbClr val="9BBAD5"/>
    <a:srgbClr val="B16455"/>
    <a:srgbClr val="D48482"/>
    <a:srgbClr val="C7C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C32CC-B39A-4B8B-A3AE-CBC4D5E94A1D}" type="datetimeFigureOut">
              <a:rPr lang="ru-RU" smtClean="0"/>
              <a:t>17.02.2021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7900"/>
            <a:ext cx="5486400" cy="3916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6A946-5970-43BF-A501-22D53E628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313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906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438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bg>
      <p:bgPr>
        <a:solidFill>
          <a:schemeClr val="bg2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A6295B25-9368-0043-B691-DE6DF16778C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1998" cy="6858000"/>
          </a:xfrm>
          <a:prstGeom prst="rect">
            <a:avLst/>
          </a:prstGeom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569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A4DE59CD-F7EF-D045-9A01-8CB50D9E82C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620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="" xmlns:a16="http://schemas.microsoft.com/office/drawing/2014/main" id="{1CAB416D-699C-1441-B318-50BEE75FC0A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149286" y="1890633"/>
            <a:ext cx="1893428" cy="1893095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6">
            <a:extLst>
              <a:ext uri="{FF2B5EF4-FFF2-40B4-BE49-F238E27FC236}">
                <a16:creationId xmlns="" xmlns:a16="http://schemas.microsoft.com/office/drawing/2014/main" id="{C88E4646-E9C8-2F43-96CD-BA808FE8376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537961" y="1890633"/>
            <a:ext cx="1893428" cy="1893095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0D29C54C-A3D3-DF4F-A8CE-929AB72CA45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760611" y="1890633"/>
            <a:ext cx="1893428" cy="1893095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="" xmlns:a16="http://schemas.microsoft.com/office/drawing/2014/main" id="{3F187603-B288-424D-8566-7CB22ABB77C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199645" y="3191054"/>
            <a:ext cx="1404034" cy="1403787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="" xmlns:a16="http://schemas.microsoft.com/office/drawing/2014/main" id="{C7F72402-C348-1242-B6F6-E7F77EDE684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588320" y="3191054"/>
            <a:ext cx="1404034" cy="1403787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859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="" xmlns:a16="http://schemas.microsoft.com/office/drawing/2014/main" id="{1CAB416D-699C-1441-B318-50BEE75FC0A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149286" y="1890633"/>
            <a:ext cx="1893428" cy="1893095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6">
            <a:extLst>
              <a:ext uri="{FF2B5EF4-FFF2-40B4-BE49-F238E27FC236}">
                <a16:creationId xmlns="" xmlns:a16="http://schemas.microsoft.com/office/drawing/2014/main" id="{C88E4646-E9C8-2F43-96CD-BA808FE8376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60295" y="1890633"/>
            <a:ext cx="1893428" cy="1893095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0D29C54C-A3D3-DF4F-A8CE-929AB72CA45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338277" y="1890633"/>
            <a:ext cx="1893428" cy="1893095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2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="" xmlns:a16="http://schemas.microsoft.com/office/drawing/2014/main" id="{0D29C54C-A3D3-DF4F-A8CE-929AB72CA45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524556" y="1890633"/>
            <a:ext cx="1893428" cy="1893095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845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="" xmlns:a16="http://schemas.microsoft.com/office/drawing/2014/main" id="{DD7B4DF9-F4CD-8348-96A3-DB7AEF40F57F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6096001" y="3429000"/>
            <a:ext cx="6095999" cy="34290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="" xmlns:a16="http://schemas.microsoft.com/office/drawing/2014/main" id="{645B37BB-879B-C14B-BA08-07975762310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096000" y="0"/>
            <a:ext cx="6095999" cy="342900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93100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61E95702-1578-B744-9130-55B3B94F74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"/>
            <a:ext cx="5030510" cy="6858000"/>
          </a:xfrm>
          <a:custGeom>
            <a:avLst/>
            <a:gdLst>
              <a:gd name="connsiteX0" fmla="*/ 0 w 10058400"/>
              <a:gd name="connsiteY0" fmla="*/ 0 h 13715999"/>
              <a:gd name="connsiteX1" fmla="*/ 10058400 w 10058400"/>
              <a:gd name="connsiteY1" fmla="*/ 0 h 13715999"/>
              <a:gd name="connsiteX2" fmla="*/ 5666812 w 10058400"/>
              <a:gd name="connsiteY2" fmla="*/ 13715999 h 13715999"/>
              <a:gd name="connsiteX3" fmla="*/ 0 w 10058400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13715999">
                <a:moveTo>
                  <a:pt x="0" y="0"/>
                </a:moveTo>
                <a:lnTo>
                  <a:pt x="10058400" y="0"/>
                </a:lnTo>
                <a:lnTo>
                  <a:pt x="5666812" y="13715999"/>
                </a:lnTo>
                <a:lnTo>
                  <a:pt x="0" y="13715999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57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="" xmlns:a16="http://schemas.microsoft.com/office/drawing/2014/main" id="{CE00782E-4C24-ED44-8642-3E6127757C63}"/>
              </a:ext>
            </a:extLst>
          </p:cNvPr>
          <p:cNvSpPr>
            <a:spLocks noGrp="1"/>
          </p:cNvSpPr>
          <p:nvPr userDrawn="1">
            <p:ph type="pic" sz="quarter" idx="17"/>
          </p:nvPr>
        </p:nvSpPr>
        <p:spPr>
          <a:xfrm>
            <a:off x="1377915" y="2287642"/>
            <a:ext cx="1392708" cy="1392345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="" xmlns:a16="http://schemas.microsoft.com/office/drawing/2014/main" id="{7574E609-94B7-3248-B664-2520CD94AE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61631" y="2287642"/>
            <a:ext cx="1392708" cy="1392345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="" xmlns:a16="http://schemas.microsoft.com/office/drawing/2014/main" id="{28CAB6C0-80B5-0145-BB48-171DC389787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745346" y="2287642"/>
            <a:ext cx="1392708" cy="1392345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4">
            <a:extLst>
              <a:ext uri="{FF2B5EF4-FFF2-40B4-BE49-F238E27FC236}">
                <a16:creationId xmlns="" xmlns:a16="http://schemas.microsoft.com/office/drawing/2014/main" id="{13CDD826-7A09-0E46-924D-3E22C1ADC0D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21376" y="2287642"/>
            <a:ext cx="1392708" cy="1392345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36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xmlns="" id="{203AD769-FC64-1343-B821-6DD90E2432A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1322615"/>
            <a:ext cx="12192001" cy="42127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79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E3DA6CA8-5423-E244-9B38-31A489CDCE6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270059" y="0"/>
            <a:ext cx="6921942" cy="6858000"/>
          </a:xfrm>
          <a:custGeom>
            <a:avLst/>
            <a:gdLst>
              <a:gd name="connsiteX0" fmla="*/ 3429000 w 13840279"/>
              <a:gd name="connsiteY0" fmla="*/ 0 h 13716000"/>
              <a:gd name="connsiteX1" fmla="*/ 13840279 w 13840279"/>
              <a:gd name="connsiteY1" fmla="*/ 0 h 13716000"/>
              <a:gd name="connsiteX2" fmla="*/ 13840279 w 13840279"/>
              <a:gd name="connsiteY2" fmla="*/ 13716000 h 13716000"/>
              <a:gd name="connsiteX3" fmla="*/ 0 w 13840279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0279" h="13716000">
                <a:moveTo>
                  <a:pt x="3429000" y="0"/>
                </a:moveTo>
                <a:lnTo>
                  <a:pt x="13840279" y="0"/>
                </a:lnTo>
                <a:lnTo>
                  <a:pt x="13840279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7821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ssage C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95342670-1E6B-2243-BFE4-13CC9A340BF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36942" y="2492909"/>
            <a:ext cx="2914096" cy="2913583"/>
          </a:xfrm>
          <a:prstGeom prst="ellipse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428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344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A4DE59CD-F7EF-D045-9A01-8CB50D9E82C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60611" y="1792706"/>
            <a:ext cx="3246376" cy="2622884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2">
            <a:extLst>
              <a:ext uri="{FF2B5EF4-FFF2-40B4-BE49-F238E27FC236}">
                <a16:creationId xmlns="" xmlns:a16="http://schemas.microsoft.com/office/drawing/2014/main" id="{584E960F-C266-BF4B-B2D5-60FE8D7EE8D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472812" y="1792706"/>
            <a:ext cx="3246376" cy="2622884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2">
            <a:extLst>
              <a:ext uri="{FF2B5EF4-FFF2-40B4-BE49-F238E27FC236}">
                <a16:creationId xmlns="" xmlns:a16="http://schemas.microsoft.com/office/drawing/2014/main" id="{B775A8E3-09B9-3F44-9104-1FC0623165D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185015" y="1792706"/>
            <a:ext cx="3246376" cy="2622884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169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856A802A-CF0F-294B-947F-43F6F524F36D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096624" y="2052187"/>
            <a:ext cx="1998752" cy="177239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0" b="0" i="0"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7748F481-48E8-8C47-AD9E-878B66C75C5B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9432638" y="2052187"/>
            <a:ext cx="1998752" cy="177239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0" b="0" i="0"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="" xmlns:a16="http://schemas.microsoft.com/office/drawing/2014/main" id="{313F4662-933F-B446-AB1D-5C45CBF78B3E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7264631" y="2052187"/>
            <a:ext cx="1998752" cy="177239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0" b="0" i="0"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="" xmlns:a16="http://schemas.microsoft.com/office/drawing/2014/main" id="{E4C7DF76-3B50-CF4E-A97F-5E12740FB56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2928617" y="2052187"/>
            <a:ext cx="1998752" cy="177239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0" b="0" i="0"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="" xmlns:a16="http://schemas.microsoft.com/office/drawing/2014/main" id="{29CEC465-1544-7049-91D7-29D016FE7B52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60610" y="2052187"/>
            <a:ext cx="1998752" cy="1772392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0" b="0" i="0"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924526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="" xmlns:a16="http://schemas.microsoft.com/office/drawing/2014/main" id="{F7D90D83-BD22-1949-A0A9-3BEF75F7847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60610" y="2052187"/>
            <a:ext cx="3055146" cy="235096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0" b="0" i="0"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300899B9-90C6-E64E-B79D-73B7BE0F1210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8427" y="2052187"/>
            <a:ext cx="3055146" cy="235096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0" b="0" i="0"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="" xmlns:a16="http://schemas.microsoft.com/office/drawing/2014/main" id="{0DEDB759-018A-0947-8BBB-7530FF0E865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8376245" y="2052187"/>
            <a:ext cx="3055146" cy="235096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0" b="0" i="0"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6341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DA7C6384-A575-CE44-B39F-F0FAFD17C8F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1" y="1538288"/>
            <a:ext cx="12191999" cy="25908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960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5595F917-A10A-7D48-A453-DD1C16E302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76389" y="0"/>
            <a:ext cx="8815612" cy="6858000"/>
          </a:xfrm>
          <a:custGeom>
            <a:avLst/>
            <a:gdLst>
              <a:gd name="connsiteX0" fmla="*/ 6992005 w 17626633"/>
              <a:gd name="connsiteY0" fmla="*/ 0 h 13716000"/>
              <a:gd name="connsiteX1" fmla="*/ 17626633 w 17626633"/>
              <a:gd name="connsiteY1" fmla="*/ 0 h 13716000"/>
              <a:gd name="connsiteX2" fmla="*/ 17626633 w 17626633"/>
              <a:gd name="connsiteY2" fmla="*/ 13716000 h 13716000"/>
              <a:gd name="connsiteX3" fmla="*/ 0 w 1762663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26633" h="13716000">
                <a:moveTo>
                  <a:pt x="6992005" y="0"/>
                </a:moveTo>
                <a:lnTo>
                  <a:pt x="17626633" y="0"/>
                </a:lnTo>
                <a:lnTo>
                  <a:pt x="1762663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964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rtners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BC262896-D45B-8540-99F3-4E0343A95BF4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3705105" y="1826512"/>
            <a:ext cx="1782838" cy="178235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5F402F7B-4E9F-1847-BA06-26E68B645E88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6704057" y="1831707"/>
            <a:ext cx="1782838" cy="178235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CC5A2577-05DA-7A4A-AF87-71AE01D6E68D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648551" y="1831707"/>
            <a:ext cx="1782838" cy="178235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="" xmlns:a16="http://schemas.microsoft.com/office/drawing/2014/main" id="{2A1CBFF6-2D5A-A846-B123-4BD4299E347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3705105" y="4329497"/>
            <a:ext cx="1782838" cy="178235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9">
            <a:extLst>
              <a:ext uri="{FF2B5EF4-FFF2-40B4-BE49-F238E27FC236}">
                <a16:creationId xmlns="" xmlns:a16="http://schemas.microsoft.com/office/drawing/2014/main" id="{6BF9EB6C-446F-E84B-8809-6FF2A081467B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704057" y="4334692"/>
            <a:ext cx="1782838" cy="178235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="" xmlns:a16="http://schemas.microsoft.com/office/drawing/2014/main" id="{0A16CA3F-C9FB-9C4B-B646-054BA4F0D4B6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648551" y="4334692"/>
            <a:ext cx="1782838" cy="178235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="" xmlns:a16="http://schemas.microsoft.com/office/drawing/2014/main" id="{E5356536-27FE-FD4B-9427-B0D18C24582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760611" y="1826512"/>
            <a:ext cx="1782838" cy="178235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="" xmlns:a16="http://schemas.microsoft.com/office/drawing/2014/main" id="{62F5D910-2587-FA46-A48F-947D4C93AC9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60611" y="4329497"/>
            <a:ext cx="1782838" cy="1782353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98605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er 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="" xmlns:a16="http://schemas.microsoft.com/office/drawing/2014/main" id="{07B23509-54E1-2343-9818-5257729FABB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083296" y="1732643"/>
            <a:ext cx="2671135" cy="2142309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="" xmlns:a16="http://schemas.microsoft.com/office/drawing/2014/main" id="{883796DA-047C-F44B-BFD6-ACB4DE8E905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754431" y="1732643"/>
            <a:ext cx="2671135" cy="2142309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="" xmlns:a16="http://schemas.microsoft.com/office/drawing/2014/main" id="{13C9247A-58F9-2647-923F-8643A7A6EC3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83296" y="3874951"/>
            <a:ext cx="2671135" cy="2142309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="" xmlns:a16="http://schemas.microsoft.com/office/drawing/2014/main" id="{23F92035-FDAA-204B-A9C0-301719BC774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754431" y="3874951"/>
            <a:ext cx="2671135" cy="2142309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425401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Multi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="" xmlns:a16="http://schemas.microsoft.com/office/drawing/2014/main" id="{13659C68-9849-0F4C-AF16-8306D56B39C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3429000"/>
            <a:ext cx="2437511" cy="1714500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="" xmlns:a16="http://schemas.microsoft.com/office/drawing/2014/main" id="{79D883E6-85F4-0747-A286-41E090FAB02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5143500"/>
            <a:ext cx="2437511" cy="1714500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="" xmlns:a16="http://schemas.microsoft.com/office/drawing/2014/main" id="{5CD66589-4579-1C46-9095-B78021DB186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437511" y="3429000"/>
            <a:ext cx="2437511" cy="3429000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7" name="Picture Placeholder 13">
            <a:extLst>
              <a:ext uri="{FF2B5EF4-FFF2-40B4-BE49-F238E27FC236}">
                <a16:creationId xmlns="" xmlns:a16="http://schemas.microsoft.com/office/drawing/2014/main" id="{027B4302-89AA-294F-93A3-04D0888E184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754489" y="3429000"/>
            <a:ext cx="2437511" cy="3429000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8" name="Picture Placeholder 13">
            <a:extLst>
              <a:ext uri="{FF2B5EF4-FFF2-40B4-BE49-F238E27FC236}">
                <a16:creationId xmlns="" xmlns:a16="http://schemas.microsoft.com/office/drawing/2014/main" id="{E4DD0C2B-9F4F-1846-942C-B40CCD1F11D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54489" y="0"/>
            <a:ext cx="2437511" cy="3429000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9" name="Picture Placeholder 13">
            <a:extLst>
              <a:ext uri="{FF2B5EF4-FFF2-40B4-BE49-F238E27FC236}">
                <a16:creationId xmlns="" xmlns:a16="http://schemas.microsoft.com/office/drawing/2014/main" id="{B2A9F20B-5B71-0049-BD19-CB51A9C6104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4875022" cy="3429000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Picture Placeholder 13">
            <a:extLst>
              <a:ext uri="{FF2B5EF4-FFF2-40B4-BE49-F238E27FC236}">
                <a16:creationId xmlns="" xmlns:a16="http://schemas.microsoft.com/office/drawing/2014/main" id="{0495A104-8EC3-0148-86B3-CBF03B78DD2B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879468" y="0"/>
            <a:ext cx="2437511" cy="3429000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1" name="Picture Placeholder 13">
            <a:extLst>
              <a:ext uri="{FF2B5EF4-FFF2-40B4-BE49-F238E27FC236}">
                <a16:creationId xmlns="" xmlns:a16="http://schemas.microsoft.com/office/drawing/2014/main" id="{73CE5F2E-E628-2840-AD2B-D6CE986E9A6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7316978" y="0"/>
            <a:ext cx="2437511" cy="1714500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2" name="Picture Placeholder 13">
            <a:extLst>
              <a:ext uri="{FF2B5EF4-FFF2-40B4-BE49-F238E27FC236}">
                <a16:creationId xmlns="" xmlns:a16="http://schemas.microsoft.com/office/drawing/2014/main" id="{0D488DED-F061-2C44-A69B-3C2DBAAB0D1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316978" y="1714500"/>
            <a:ext cx="2437511" cy="1714500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791398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0" y="1682496"/>
            <a:ext cx="4060994" cy="4407408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="" xmlns:a16="http://schemas.microsoft.com/office/drawing/2014/main" id="{27E78741-9001-2D47-BE58-AC12084C73A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060994" y="1682496"/>
            <a:ext cx="4070012" cy="4407408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>
            <a:extLst>
              <a:ext uri="{FF2B5EF4-FFF2-40B4-BE49-F238E27FC236}">
                <a16:creationId xmlns="" xmlns:a16="http://schemas.microsoft.com/office/drawing/2014/main" id="{A8FF3F97-DFC0-DB4D-9322-CE22C19F6307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31006" y="1682496"/>
            <a:ext cx="4060994" cy="4407408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776982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>
            <a:extLst>
              <a:ext uri="{FF2B5EF4-FFF2-40B4-BE49-F238E27FC236}">
                <a16:creationId xmlns="" xmlns:a16="http://schemas.microsoft.com/office/drawing/2014/main" id="{AF9C25C1-B41E-FD48-8E06-E56DC06440D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0" y="1682496"/>
            <a:ext cx="6096000" cy="4407408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13">
            <a:extLst>
              <a:ext uri="{FF2B5EF4-FFF2-40B4-BE49-F238E27FC236}">
                <a16:creationId xmlns="" xmlns:a16="http://schemas.microsoft.com/office/drawing/2014/main" id="{AF2B123A-BD27-9F4E-B96A-7B5FCF3A2F6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96000" y="1682496"/>
            <a:ext cx="6096000" cy="4407408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894463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ltiple Phon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29">
            <a:extLst>
              <a:ext uri="{FF2B5EF4-FFF2-40B4-BE49-F238E27FC236}">
                <a16:creationId xmlns="" xmlns:a16="http://schemas.microsoft.com/office/drawing/2014/main" id="{5BC7FBE8-AE1E-AD48-9D55-E40B106D075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37865" y="1547666"/>
            <a:ext cx="2921152" cy="6296256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US" sz="12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03940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0">
            <a:extLst>
              <a:ext uri="{FF2B5EF4-FFF2-40B4-BE49-F238E27FC236}">
                <a16:creationId xmlns="" xmlns:a16="http://schemas.microsoft.com/office/drawing/2014/main" id="{F10F635D-281B-D047-B147-A1C601B8F0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88629" y="2622593"/>
            <a:ext cx="3753462" cy="2468595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US" sz="1200" dirty="0"/>
            </a:lvl1pPr>
          </a:lstStyle>
          <a:p>
            <a:pPr lvl="0"/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42601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sktop Ma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0">
            <a:extLst>
              <a:ext uri="{FF2B5EF4-FFF2-40B4-BE49-F238E27FC236}">
                <a16:creationId xmlns="" xmlns:a16="http://schemas.microsoft.com/office/drawing/2014/main" id="{75AC599F-D966-1244-8682-69358B7539F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8472" y="2136199"/>
            <a:ext cx="5206451" cy="2983889"/>
          </a:xfrm>
          <a:custGeom>
            <a:avLst/>
            <a:gdLst>
              <a:gd name="connsiteX0" fmla="*/ 0 w 3867993"/>
              <a:gd name="connsiteY0" fmla="*/ 0 h 8367894"/>
              <a:gd name="connsiteX1" fmla="*/ 3867993 w 3867993"/>
              <a:gd name="connsiteY1" fmla="*/ 0 h 8367894"/>
              <a:gd name="connsiteX2" fmla="*/ 3867993 w 3867993"/>
              <a:gd name="connsiteY2" fmla="*/ 8367894 h 8367894"/>
              <a:gd name="connsiteX3" fmla="*/ 0 w 3867993"/>
              <a:gd name="connsiteY3" fmla="*/ 8367894 h 836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7993" h="8367894">
                <a:moveTo>
                  <a:pt x="0" y="0"/>
                </a:moveTo>
                <a:lnTo>
                  <a:pt x="3867993" y="0"/>
                </a:lnTo>
                <a:lnTo>
                  <a:pt x="3867993" y="8367894"/>
                </a:lnTo>
                <a:lnTo>
                  <a:pt x="0" y="836789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lang="en-US" sz="1200" dirty="0"/>
            </a:lvl1pPr>
          </a:lstStyle>
          <a:p>
            <a:pPr lvl="0"/>
            <a:r>
              <a:rPr lang="en-US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9905377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y 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FD2BED1C-9FF6-6240-953C-66CEF532363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4179388" y="0"/>
            <a:ext cx="8012612" cy="6858000"/>
          </a:xfrm>
          <a:prstGeom prst="rect">
            <a:avLst/>
          </a:pr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940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D12F14AF-CA72-8043-9E4F-CC27EB093D8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" y="1"/>
            <a:ext cx="4132809" cy="6857999"/>
          </a:xfrm>
          <a:custGeom>
            <a:avLst/>
            <a:gdLst>
              <a:gd name="connsiteX0" fmla="*/ 0 w 8263466"/>
              <a:gd name="connsiteY0" fmla="*/ 0 h 13715998"/>
              <a:gd name="connsiteX1" fmla="*/ 8263466 w 8263466"/>
              <a:gd name="connsiteY1" fmla="*/ 0 h 13715998"/>
              <a:gd name="connsiteX2" fmla="*/ 3871879 w 8263466"/>
              <a:gd name="connsiteY2" fmla="*/ 13715998 h 13715998"/>
              <a:gd name="connsiteX3" fmla="*/ 0 w 8263466"/>
              <a:gd name="connsiteY3" fmla="*/ 13715998 h 13715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63466" h="13715998">
                <a:moveTo>
                  <a:pt x="0" y="0"/>
                </a:moveTo>
                <a:lnTo>
                  <a:pt x="8263466" y="0"/>
                </a:lnTo>
                <a:lnTo>
                  <a:pt x="3871879" y="13715998"/>
                </a:lnTo>
                <a:lnTo>
                  <a:pt x="0" y="13715998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3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PT Serif" panose="020A0603040505020204" pitchFamily="18" charset="77"/>
                <a:ea typeface="Source Sans Pro Light" panose="020B0403030403020204" pitchFamily="34" charset="0"/>
                <a:cs typeface="Noto Sans ExtraLight" panose="020B0302040504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84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2/17/2021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8CBDB90-54CE-7244-803E-647CA61D2CD7}"/>
              </a:ext>
            </a:extLst>
          </p:cNvPr>
          <p:cNvSpPr txBox="1"/>
          <p:nvPr userDrawn="1"/>
        </p:nvSpPr>
        <p:spPr>
          <a:xfrm>
            <a:off x="11112909" y="6259420"/>
            <a:ext cx="372218" cy="27699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r" defTabSz="914217"/>
            <a:fld id="{D93340F3-85EA-5849-99E4-E0C4FF56AC6F}" type="slidenum">
              <a:rPr lang="en-US" sz="1200" smtClean="0">
                <a:solidFill>
                  <a:srgbClr val="FFFFFF">
                    <a:lumMod val="65000"/>
                  </a:srgb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pPr algn="r" defTabSz="914217"/>
              <a:t>‹#›</a:t>
            </a:fld>
            <a:endParaRPr lang="en-US" sz="1200" dirty="0">
              <a:solidFill>
                <a:srgbClr val="FFFFFF">
                  <a:lumMod val="65000"/>
                </a:srgbClr>
              </a:solidFill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259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172" rtl="0" eaLnBrk="1" latinLnBrk="0" hangingPunct="1">
        <a:lnSpc>
          <a:spcPct val="100000"/>
        </a:lnSpc>
        <a:spcBef>
          <a:spcPct val="0"/>
        </a:spcBef>
        <a:buNone/>
        <a:defRPr sz="4000" b="1" i="0" kern="1200" spc="150">
          <a:solidFill>
            <a:schemeClr val="tx1"/>
          </a:solidFill>
          <a:latin typeface="PT Serif" panose="020A0603040505020204" pitchFamily="18" charset="77"/>
          <a:ea typeface="+mj-ea"/>
          <a:cs typeface="+mj-cs"/>
        </a:defRPr>
      </a:lvl1pPr>
    </p:titleStyle>
    <p:bodyStyle>
      <a:lvl1pPr marL="228543" indent="-228543" algn="l" defTabSz="914172" rtl="0" eaLnBrk="1" latinLnBrk="0" hangingPunct="1">
        <a:lnSpc>
          <a:spcPts val="1850"/>
        </a:lnSpc>
        <a:spcBef>
          <a:spcPts val="6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Noto Sans ExtraLight" panose="020B0302040504020204" pitchFamily="34" charset="0"/>
          <a:ea typeface="+mn-ea"/>
          <a:cs typeface="+mn-cs"/>
        </a:defRPr>
      </a:lvl1pPr>
      <a:lvl2pPr marL="685629" indent="-228543" algn="l" defTabSz="914172" rtl="0" eaLnBrk="1" latinLnBrk="0" hangingPunct="1">
        <a:lnSpc>
          <a:spcPts val="1850"/>
        </a:lnSpc>
        <a:spcBef>
          <a:spcPts val="6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Noto Sans ExtraLight" panose="020B0302040504020204" pitchFamily="34" charset="0"/>
          <a:ea typeface="+mn-ea"/>
          <a:cs typeface="+mn-cs"/>
        </a:defRPr>
      </a:lvl2pPr>
      <a:lvl3pPr marL="1142715" indent="-228543" algn="l" defTabSz="914172" rtl="0" eaLnBrk="1" latinLnBrk="0" hangingPunct="1">
        <a:lnSpc>
          <a:spcPts val="1850"/>
        </a:lnSpc>
        <a:spcBef>
          <a:spcPts val="6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Noto Sans ExtraLight" panose="020B0302040504020204" pitchFamily="34" charset="0"/>
          <a:ea typeface="+mn-ea"/>
          <a:cs typeface="+mn-cs"/>
        </a:defRPr>
      </a:lvl3pPr>
      <a:lvl4pPr marL="1599800" indent="-228543" algn="l" defTabSz="914172" rtl="0" eaLnBrk="1" latinLnBrk="0" hangingPunct="1">
        <a:lnSpc>
          <a:spcPts val="1850"/>
        </a:lnSpc>
        <a:spcBef>
          <a:spcPts val="6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Noto Sans ExtraLight" panose="020B0302040504020204" pitchFamily="34" charset="0"/>
          <a:ea typeface="+mn-ea"/>
          <a:cs typeface="+mn-cs"/>
        </a:defRPr>
      </a:lvl4pPr>
      <a:lvl5pPr marL="2056886" indent="-228543" algn="l" defTabSz="914172" rtl="0" eaLnBrk="1" latinLnBrk="0" hangingPunct="1">
        <a:lnSpc>
          <a:spcPts val="1850"/>
        </a:lnSpc>
        <a:spcBef>
          <a:spcPts val="600"/>
        </a:spcBef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Noto Sans ExtraLight" panose="020B0302040504020204" pitchFamily="34" charset="0"/>
          <a:ea typeface="+mn-ea"/>
          <a:cs typeface="+mn-cs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4714" y="1977081"/>
            <a:ext cx="10572000" cy="2558446"/>
          </a:xfrm>
        </p:spPr>
        <p:txBody>
          <a:bodyPr/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 «НСК - КОНСТРУКТОР КАРЬЕРЫ: ПЕРСПЕКТИВЫ РАЗВИТИЯ ПРОЕКТА 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427" y="433196"/>
            <a:ext cx="4093256" cy="62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961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367" y="217975"/>
            <a:ext cx="117636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Narrow" panose="020B0606020202030204" pitchFamily="34" charset="0"/>
              </a:rPr>
              <a:t>Участники проекта – «НСК Конструктор </a:t>
            </a:r>
            <a:r>
              <a:rPr lang="ru-RU" sz="3200" dirty="0">
                <a:latin typeface="Arial Narrow" panose="020B0606020202030204" pitchFamily="34" charset="0"/>
              </a:rPr>
              <a:t>карьеры</a:t>
            </a:r>
            <a:r>
              <a:rPr lang="ru-RU" sz="3200" dirty="0" smtClean="0">
                <a:latin typeface="Arial Narrow" panose="020B0606020202030204" pitchFamily="34" charset="0"/>
              </a:rPr>
              <a:t>» в Иркутской области</a:t>
            </a:r>
          </a:p>
          <a:p>
            <a:r>
              <a:rPr lang="ru-RU" sz="4800" dirty="0" smtClean="0">
                <a:latin typeface="Arial Narrow" panose="020B0606020202030204" pitchFamily="34" charset="0"/>
              </a:rPr>
              <a:t> </a:t>
            </a:r>
            <a:endParaRPr lang="ru-RU" sz="4800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222" y="784848"/>
            <a:ext cx="6639698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ru-RU" sz="2000" dirty="0" smtClean="0">
                <a:latin typeface="Arial Narrow" panose="020B0606020202030204" pitchFamily="34" charset="0"/>
              </a:rPr>
              <a:t>БЫЛО: 5 пилотных площадок из учреждений ПОО </a:t>
            </a:r>
          </a:p>
          <a:p>
            <a:pPr indent="457200"/>
            <a:r>
              <a:rPr lang="ru-RU" sz="2000" dirty="0" smtClean="0">
                <a:latin typeface="Arial Narrow" panose="020B0606020202030204" pitchFamily="34" charset="0"/>
              </a:rPr>
              <a:t>СТАЛО: 20 пилотных площадок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ГБПОУ </a:t>
            </a:r>
            <a:r>
              <a:rPr lang="ru-RU" sz="1200" dirty="0">
                <a:latin typeface="Arial Narrow" panose="020B0606020202030204" pitchFamily="34" charset="0"/>
              </a:rPr>
              <a:t>ИО «Иркутский энергетический колледж»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ГБПОУ </a:t>
            </a:r>
            <a:r>
              <a:rPr lang="ru-RU" sz="1200" dirty="0">
                <a:latin typeface="Arial Narrow" panose="020B0606020202030204" pitchFamily="34" charset="0"/>
              </a:rPr>
              <a:t>ИО «Братский промышленный техникум»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ГАПОУ </a:t>
            </a:r>
            <a:r>
              <a:rPr lang="ru-RU" sz="1200" dirty="0">
                <a:latin typeface="Arial Narrow" panose="020B0606020202030204" pitchFamily="34" charset="0"/>
              </a:rPr>
              <a:t>ИО «Профессиональное училище №60» с. </a:t>
            </a:r>
            <a:r>
              <a:rPr lang="ru-RU" sz="1200" dirty="0" err="1">
                <a:latin typeface="Arial Narrow" panose="020B0606020202030204" pitchFamily="34" charset="0"/>
              </a:rPr>
              <a:t>Оёк</a:t>
            </a:r>
            <a:endParaRPr lang="ru-RU" sz="1200" dirty="0">
              <a:latin typeface="Arial Narrow" panose="020B0606020202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ГАПОУ </a:t>
            </a:r>
            <a:r>
              <a:rPr lang="ru-RU" sz="1200" dirty="0">
                <a:latin typeface="Arial Narrow" panose="020B0606020202030204" pitchFamily="34" charset="0"/>
              </a:rPr>
              <a:t>ИО «Иркутский технологический колледж»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ГБПОУ </a:t>
            </a:r>
            <a:r>
              <a:rPr lang="ru-RU" sz="1200" dirty="0">
                <a:latin typeface="Arial Narrow" panose="020B0606020202030204" pitchFamily="34" charset="0"/>
              </a:rPr>
              <a:t>ИО «</a:t>
            </a:r>
            <a:r>
              <a:rPr lang="ru-RU" sz="1200" dirty="0" err="1">
                <a:latin typeface="Arial Narrow" panose="020B0606020202030204" pitchFamily="34" charset="0"/>
              </a:rPr>
              <a:t>Усольский</a:t>
            </a:r>
            <a:r>
              <a:rPr lang="ru-RU" sz="1200" dirty="0">
                <a:latin typeface="Arial Narrow" panose="020B0606020202030204" pitchFamily="34" charset="0"/>
              </a:rPr>
              <a:t> техникум сферы обслуживания»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ГАУПОУ </a:t>
            </a:r>
            <a:r>
              <a:rPr lang="ru-RU" sz="1200" dirty="0">
                <a:latin typeface="Arial Narrow" panose="020B0606020202030204" pitchFamily="34" charset="0"/>
              </a:rPr>
              <a:t>ИО «</a:t>
            </a:r>
            <a:r>
              <a:rPr lang="ru-RU" sz="1200" dirty="0" err="1">
                <a:latin typeface="Arial Narrow" panose="020B0606020202030204" pitchFamily="34" charset="0"/>
              </a:rPr>
              <a:t>Заларинский</a:t>
            </a:r>
            <a:r>
              <a:rPr lang="ru-RU" sz="1200" dirty="0">
                <a:latin typeface="Arial Narrow" panose="020B0606020202030204" pitchFamily="34" charset="0"/>
              </a:rPr>
              <a:t> агропромышленный техникум»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ГБПОУ </a:t>
            </a:r>
            <a:r>
              <a:rPr lang="ru-RU" sz="1200" dirty="0">
                <a:latin typeface="Arial Narrow" panose="020B0606020202030204" pitchFamily="34" charset="0"/>
              </a:rPr>
              <a:t>ИО «Иркутский авиационный техникум»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«</a:t>
            </a:r>
            <a:r>
              <a:rPr lang="ru-RU" sz="1200" dirty="0">
                <a:latin typeface="Arial Narrow" panose="020B0606020202030204" pitchFamily="34" charset="0"/>
              </a:rPr>
              <a:t>Профессиональное училище №39 п. Центральный Хазан»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ГБПОУ </a:t>
            </a:r>
            <a:r>
              <a:rPr lang="ru-RU" sz="1200" dirty="0">
                <a:latin typeface="Arial Narrow" panose="020B0606020202030204" pitchFamily="34" charset="0"/>
              </a:rPr>
              <a:t>ИО «</a:t>
            </a:r>
            <a:r>
              <a:rPr lang="ru-RU" sz="1200" dirty="0" err="1">
                <a:latin typeface="Arial Narrow" panose="020B0606020202030204" pitchFamily="34" charset="0"/>
              </a:rPr>
              <a:t>Зиминский</a:t>
            </a:r>
            <a:r>
              <a:rPr lang="ru-RU" sz="1200" dirty="0">
                <a:latin typeface="Arial Narrow" panose="020B0606020202030204" pitchFamily="34" charset="0"/>
              </a:rPr>
              <a:t> железнодорожный техникум»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ГПОУ </a:t>
            </a:r>
            <a:r>
              <a:rPr lang="ru-RU" sz="1200" dirty="0">
                <a:latin typeface="Arial Narrow" panose="020B0606020202030204" pitchFamily="34" charset="0"/>
              </a:rPr>
              <a:t>«Читинский политехнический колледж»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ГБПОУ </a:t>
            </a:r>
            <a:r>
              <a:rPr lang="ru-RU" sz="1200" dirty="0">
                <a:latin typeface="Arial Narrow" panose="020B0606020202030204" pitchFamily="34" charset="0"/>
              </a:rPr>
              <a:t>ИО «Усть-Илимский техникум лесопромышленных технологий и сферы услуг»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ГБПОУ </a:t>
            </a:r>
            <a:r>
              <a:rPr lang="ru-RU" sz="1200" dirty="0">
                <a:latin typeface="Arial Narrow" panose="020B0606020202030204" pitchFamily="34" charset="0"/>
              </a:rPr>
              <a:t>«Чунский многопрофильный техникум»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ГБПОУ </a:t>
            </a:r>
            <a:r>
              <a:rPr lang="ru-RU" sz="1200" dirty="0">
                <a:latin typeface="Arial Narrow" panose="020B0606020202030204" pitchFamily="34" charset="0"/>
              </a:rPr>
              <a:t>ИО «</a:t>
            </a:r>
            <a:r>
              <a:rPr lang="ru-RU" sz="1200" dirty="0" err="1">
                <a:latin typeface="Arial Narrow" panose="020B0606020202030204" pitchFamily="34" charset="0"/>
              </a:rPr>
              <a:t>Нижнеудинский</a:t>
            </a:r>
            <a:r>
              <a:rPr lang="ru-RU" sz="1200" dirty="0">
                <a:latin typeface="Arial Narrow" panose="020B0606020202030204" pitchFamily="34" charset="0"/>
              </a:rPr>
              <a:t> техникум железнодорожного транспорта»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ГАПОУ </a:t>
            </a:r>
            <a:r>
              <a:rPr lang="ru-RU" sz="1200" dirty="0">
                <a:latin typeface="Arial Narrow" panose="020B0606020202030204" pitchFamily="34" charset="0"/>
              </a:rPr>
              <a:t>ИО «</a:t>
            </a:r>
            <a:r>
              <a:rPr lang="ru-RU" sz="1200" dirty="0" err="1">
                <a:latin typeface="Arial Narrow" panose="020B0606020202030204" pitchFamily="34" charset="0"/>
              </a:rPr>
              <a:t>Балаганский</a:t>
            </a:r>
            <a:r>
              <a:rPr lang="ru-RU" sz="1200" dirty="0">
                <a:latin typeface="Arial Narrow" panose="020B0606020202030204" pitchFamily="34" charset="0"/>
              </a:rPr>
              <a:t> аграрно-технологический техникум</a:t>
            </a:r>
            <a:r>
              <a:rPr lang="ru-RU" sz="1200" dirty="0" smtClean="0">
                <a:latin typeface="Arial Narrow" panose="020B0606020202030204" pitchFamily="34" charset="0"/>
              </a:rPr>
              <a:t>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Arial Narrow" panose="020B0606020202030204" pitchFamily="34" charset="0"/>
              </a:rPr>
              <a:t>ГБПОУ ИО «Черемховский педагогический колледж</a:t>
            </a:r>
            <a:r>
              <a:rPr lang="ru-RU" sz="1200" dirty="0" smtClean="0">
                <a:latin typeface="Arial Narrow" panose="020B0606020202030204" pitchFamily="34" charset="0"/>
              </a:rPr>
              <a:t>»:</a:t>
            </a:r>
            <a:endParaRPr lang="ru-RU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                а) «МКОУ </a:t>
            </a:r>
            <a:r>
              <a:rPr lang="ru-RU" sz="1200" dirty="0">
                <a:latin typeface="Arial Narrow" panose="020B0606020202030204" pitchFamily="34" charset="0"/>
              </a:rPr>
              <a:t>СОШ </a:t>
            </a:r>
            <a:r>
              <a:rPr lang="ru-RU" sz="1200" dirty="0" err="1">
                <a:latin typeface="Arial Narrow" panose="020B0606020202030204" pitchFamily="34" charset="0"/>
              </a:rPr>
              <a:t>с.Бельск</a:t>
            </a:r>
            <a:r>
              <a:rPr lang="ru-RU" sz="1200" dirty="0" smtClean="0">
                <a:latin typeface="Arial Narrow" panose="020B0606020202030204" pitchFamily="34" charset="0"/>
              </a:rPr>
              <a:t>»</a:t>
            </a:r>
            <a:endParaRPr lang="ru-RU" sz="12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dirty="0" smtClean="0">
                <a:latin typeface="Arial Narrow" panose="020B0606020202030204" pitchFamily="34" charset="0"/>
              </a:rPr>
              <a:t>                б) «Школа </a:t>
            </a:r>
            <a:r>
              <a:rPr lang="ru-RU" sz="1200" dirty="0">
                <a:latin typeface="Arial Narrow" panose="020B0606020202030204" pitchFamily="34" charset="0"/>
              </a:rPr>
              <a:t>№4 г. Черемхово»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ГАПОУ </a:t>
            </a:r>
            <a:r>
              <a:rPr lang="ru-RU" sz="1200" dirty="0">
                <a:latin typeface="Arial Narrow" panose="020B0606020202030204" pitchFamily="34" charset="0"/>
              </a:rPr>
              <a:t>ИО «Ангарский техникум общественного питания и торговли»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200" dirty="0" smtClean="0">
                <a:latin typeface="Arial Narrow" panose="020B0606020202030204" pitchFamily="34" charset="0"/>
              </a:rPr>
              <a:t>ГБПОУ </a:t>
            </a:r>
            <a:r>
              <a:rPr lang="ru-RU" sz="1200" dirty="0">
                <a:latin typeface="Arial Narrow" panose="020B0606020202030204" pitchFamily="34" charset="0"/>
              </a:rPr>
              <a:t>ИО «Черемховский техникум промышленной индустрии и сервиса»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6262823" y="4511885"/>
            <a:ext cx="1882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335" y="1061458"/>
            <a:ext cx="4464529" cy="4290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7405818" y="1155814"/>
            <a:ext cx="1070919" cy="411892"/>
          </a:xfrm>
          <a:prstGeom prst="roundRect">
            <a:avLst/>
          </a:prstGeom>
          <a:solidFill>
            <a:srgbClr val="E7E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058598" y="3735424"/>
            <a:ext cx="620862" cy="401985"/>
          </a:xfrm>
          <a:prstGeom prst="roundRect">
            <a:avLst/>
          </a:prstGeom>
          <a:solidFill>
            <a:srgbClr val="F3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1671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/>
        </p:nvSpPr>
        <p:spPr>
          <a:xfrm>
            <a:off x="0" y="1338694"/>
            <a:ext cx="3338754" cy="3474376"/>
          </a:xfrm>
          <a:prstGeom prst="homePlate">
            <a:avLst/>
          </a:prstGeom>
          <a:ln>
            <a:noFill/>
          </a:ln>
          <a:effectLst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ятиугольник 7"/>
          <p:cNvSpPr/>
          <p:nvPr/>
        </p:nvSpPr>
        <p:spPr>
          <a:xfrm>
            <a:off x="0" y="1689246"/>
            <a:ext cx="2881590" cy="2773271"/>
          </a:xfrm>
          <a:prstGeom prst="homePlate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 рамках соглашений Правительства Иркутской области и Правительства: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54286" y="1603058"/>
            <a:ext cx="2478161" cy="1338595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Республики Хакасия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89225" y="1600525"/>
            <a:ext cx="2638730" cy="1350808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Республики </a:t>
            </a:r>
            <a:r>
              <a:rPr lang="ru-RU" dirty="0" smtClean="0">
                <a:solidFill>
                  <a:schemeClr val="tx1"/>
                </a:solidFill>
              </a:rPr>
              <a:t>Крым,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461158" y="3721782"/>
            <a:ext cx="2585823" cy="1291991"/>
          </a:xfrm>
          <a:prstGeom prst="round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Орловской области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647" y="2370974"/>
            <a:ext cx="1255885" cy="4267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991" y="204834"/>
            <a:ext cx="2679180" cy="12493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029" y="5243126"/>
            <a:ext cx="2570453" cy="1198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153" y="3721783"/>
            <a:ext cx="2540796" cy="12919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070" y="5256294"/>
            <a:ext cx="2581526" cy="12038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062" y="444457"/>
            <a:ext cx="1481954" cy="751716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7003462" y="4055055"/>
            <a:ext cx="1632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Республики </a:t>
            </a:r>
            <a:endParaRPr lang="ru-RU" dirty="0" smtClean="0"/>
          </a:p>
          <a:p>
            <a:r>
              <a:rPr lang="ru-RU" dirty="0" smtClean="0"/>
              <a:t>Саха </a:t>
            </a:r>
            <a:r>
              <a:rPr lang="ru-RU" dirty="0"/>
              <a:t>Якутия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001095" y="5519307"/>
            <a:ext cx="16289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Республики </a:t>
            </a:r>
            <a:endParaRPr lang="ru-RU" dirty="0" smtClean="0"/>
          </a:p>
          <a:p>
            <a:r>
              <a:rPr lang="ru-RU" dirty="0" smtClean="0"/>
              <a:t>Татарстан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040" y="5389671"/>
            <a:ext cx="2267909" cy="93709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4323" y="204834"/>
            <a:ext cx="2488124" cy="122395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8002" y="444457"/>
            <a:ext cx="1999661" cy="670618"/>
          </a:xfrm>
          <a:prstGeom prst="rect">
            <a:avLst/>
          </a:prstGeom>
        </p:spPr>
      </p:pic>
      <p:sp>
        <p:nvSpPr>
          <p:cNvPr id="12" name="Пятиугольник 11"/>
          <p:cNvSpPr/>
          <p:nvPr/>
        </p:nvSpPr>
        <p:spPr>
          <a:xfrm rot="10800000">
            <a:off x="8899050" y="1323150"/>
            <a:ext cx="3306320" cy="3474375"/>
          </a:xfrm>
          <a:prstGeom prst="homePlate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ятиугольник 12"/>
          <p:cNvSpPr/>
          <p:nvPr/>
        </p:nvSpPr>
        <p:spPr>
          <a:xfrm rot="10800000">
            <a:off x="9424085" y="1705358"/>
            <a:ext cx="2781285" cy="2773270"/>
          </a:xfrm>
          <a:prstGeom prst="homePlat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0071987" y="2117860"/>
            <a:ext cx="22009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Стороны осуществляют сотрудничество в области образования и молодежной политики</a:t>
            </a:r>
          </a:p>
        </p:txBody>
      </p:sp>
    </p:spTree>
    <p:extLst>
      <p:ext uri="{BB962C8B-B14F-4D97-AF65-F5344CB8AC3E}">
        <p14:creationId xmlns:p14="http://schemas.microsoft.com/office/powerpoint/2010/main" val="3752689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174" y="470000"/>
            <a:ext cx="1942683" cy="1457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4056" y="465636"/>
            <a:ext cx="1895263" cy="1465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4564" y="4663391"/>
            <a:ext cx="2926145" cy="2194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7768" r="7769" b="87496"/>
          <a:stretch/>
        </p:blipFill>
        <p:spPr>
          <a:xfrm>
            <a:off x="8255713" y="332069"/>
            <a:ext cx="3781167" cy="3954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868" y="4511262"/>
            <a:ext cx="3145971" cy="223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5426" t="13302" r="15574" b="26020"/>
          <a:stretch/>
        </p:blipFill>
        <p:spPr>
          <a:xfrm>
            <a:off x="8384909" y="727485"/>
            <a:ext cx="3522776" cy="19853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9224" y="2712804"/>
            <a:ext cx="1842970" cy="252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86" y="2728979"/>
            <a:ext cx="1859682" cy="2479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l="8626" t="4955" r="16949" b="28148"/>
          <a:stretch/>
        </p:blipFill>
        <p:spPr>
          <a:xfrm>
            <a:off x="208015" y="475438"/>
            <a:ext cx="3429552" cy="2153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630" r="1379" b="1559"/>
          <a:stretch/>
        </p:blipFill>
        <p:spPr>
          <a:xfrm>
            <a:off x="3899375" y="2628670"/>
            <a:ext cx="4223725" cy="30008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53129" y="4385170"/>
            <a:ext cx="31162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МЕЖРЕГИОНАЛЬНЫЙ ФОРУМ СТУДЕНТОВ </a:t>
            </a:r>
          </a:p>
          <a:p>
            <a:pPr algn="ctr"/>
            <a:endParaRPr lang="ru-RU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НОЯБРЬ 2021 г.</a:t>
            </a:r>
            <a:endParaRPr lang="ru-RU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/>
          <a:srcRect l="10024" t="25028" r="10726" b="30207"/>
          <a:stretch/>
        </p:blipFill>
        <p:spPr>
          <a:xfrm>
            <a:off x="4706030" y="3330161"/>
            <a:ext cx="2792627" cy="8896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/>
          <a:srcRect l="33816" t="25489" r="41226" b="57209"/>
          <a:stretch/>
        </p:blipFill>
        <p:spPr>
          <a:xfrm>
            <a:off x="5503952" y="2700447"/>
            <a:ext cx="1054444" cy="51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458" y="5048674"/>
            <a:ext cx="2267909" cy="506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594" y="3719220"/>
            <a:ext cx="2267909" cy="506012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9462641" y="2469977"/>
            <a:ext cx="2265405" cy="506747"/>
          </a:xfrm>
          <a:prstGeom prst="roundRect">
            <a:avLst/>
          </a:prstGeom>
          <a:gradFill flip="none" rotWithShape="1">
            <a:gsLst>
              <a:gs pos="0">
                <a:schemeClr val="tx1">
                  <a:shade val="30000"/>
                  <a:satMod val="115000"/>
                </a:schemeClr>
              </a:gs>
              <a:gs pos="50000">
                <a:schemeClr val="tx1">
                  <a:shade val="67500"/>
                  <a:satMod val="115000"/>
                </a:schemeClr>
              </a:gs>
              <a:gs pos="100000">
                <a:schemeClr val="tx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524" y="677848"/>
            <a:ext cx="10571998" cy="970450"/>
          </a:xfrm>
        </p:spPr>
        <p:txBody>
          <a:bodyPr/>
          <a:lstStyle/>
          <a:p>
            <a:pPr algn="ctr"/>
            <a:r>
              <a:rPr lang="ru-RU" b="0" dirty="0" smtClean="0"/>
              <a:t>Продвижение Национальной системы квалификаций в молодежной среде</a:t>
            </a:r>
            <a:endParaRPr lang="ru-RU" b="0" dirty="0"/>
          </a:p>
        </p:txBody>
      </p:sp>
      <p:sp>
        <p:nvSpPr>
          <p:cNvPr id="4" name="TextBox 3"/>
          <p:cNvSpPr txBox="1"/>
          <p:nvPr/>
        </p:nvSpPr>
        <p:spPr>
          <a:xfrm>
            <a:off x="9310518" y="3722885"/>
            <a:ext cx="24960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Официальный сайт </a:t>
            </a:r>
            <a:endParaRPr lang="ru-RU" sz="1400" dirty="0" smtClean="0">
              <a:solidFill>
                <a:prstClr val="black"/>
              </a:solidFill>
              <a:latin typeface="Bahnschrift Ligh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0" algn="ctr"/>
            <a:r>
              <a:rPr lang="ru-RU" sz="1100" dirty="0" smtClean="0">
                <a:solidFill>
                  <a:prstClr val="black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Отраслевых групп/Работодателей </a:t>
            </a:r>
            <a:endParaRPr lang="ru-RU" sz="1100" dirty="0">
              <a:solidFill>
                <a:prstClr val="black"/>
              </a:solidFill>
              <a:latin typeface="Bahnschrift Ligh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69451" y="5064119"/>
            <a:ext cx="22386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Официальный сайт</a:t>
            </a:r>
          </a:p>
          <a:p>
            <a:pPr lvl="0" algn="ctr"/>
            <a:r>
              <a:rPr lang="ru-RU" sz="1400" dirty="0">
                <a:solidFill>
                  <a:prstClr val="black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ПОО</a:t>
            </a:r>
            <a:endParaRPr lang="ru-RU" sz="1400" dirty="0">
              <a:solidFill>
                <a:prstClr val="black"/>
              </a:solidFill>
              <a:latin typeface="Bahnschrift Ligh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4478" t="23442" r="14604" b="23401"/>
          <a:stretch/>
        </p:blipFill>
        <p:spPr>
          <a:xfrm>
            <a:off x="189470" y="2814335"/>
            <a:ext cx="2858530" cy="2142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613718" y="3089189"/>
            <a:ext cx="2014151" cy="10050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632" t="24148" r="-1632" b="25502"/>
          <a:stretch/>
        </p:blipFill>
        <p:spPr>
          <a:xfrm>
            <a:off x="613718" y="3338782"/>
            <a:ext cx="2147550" cy="686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трелка вправо 11"/>
          <p:cNvSpPr/>
          <p:nvPr/>
        </p:nvSpPr>
        <p:spPr>
          <a:xfrm>
            <a:off x="3048000" y="3739978"/>
            <a:ext cx="1828800" cy="199595"/>
          </a:xfrm>
          <a:prstGeom prst="rightArrow">
            <a:avLst>
              <a:gd name="adj1" fmla="val 50000"/>
              <a:gd name="adj2" fmla="val 220170"/>
            </a:avLst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2820907"/>
            <a:ext cx="2859272" cy="21398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3346" y="3088278"/>
            <a:ext cx="2011854" cy="10059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6639" y="3088278"/>
            <a:ext cx="17217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Официальный сайт </a:t>
            </a:r>
            <a:endParaRPr lang="ru-RU" sz="1200" dirty="0">
              <a:solidFill>
                <a:schemeClr val="bg1"/>
              </a:solidFill>
              <a:latin typeface="Bahnschrift Ligh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3662" y="3061783"/>
            <a:ext cx="17315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>
                <a:solidFill>
                  <a:prstClr val="black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Официальный сайт </a:t>
            </a:r>
            <a:endParaRPr lang="ru-RU" sz="1200" dirty="0">
              <a:solidFill>
                <a:prstClr val="black"/>
              </a:solidFill>
              <a:latin typeface="Bahnschrift Ligh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/>
          <a:srcRect l="24047" t="6963" r="52491" b="81429"/>
          <a:stretch/>
        </p:blipFill>
        <p:spPr>
          <a:xfrm>
            <a:off x="5330252" y="3342450"/>
            <a:ext cx="1984948" cy="5971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607078" y="2469977"/>
            <a:ext cx="190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Официальный </a:t>
            </a:r>
            <a:r>
              <a:rPr lang="ru-RU" sz="1400" dirty="0" smtClean="0">
                <a:solidFill>
                  <a:prstClr val="black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сайт</a:t>
            </a:r>
          </a:p>
          <a:p>
            <a:pPr lvl="0" algn="ctr"/>
            <a:r>
              <a:rPr lang="ru-RU" sz="1400" dirty="0" smtClean="0">
                <a:solidFill>
                  <a:prstClr val="black"/>
                </a:solidFill>
                <a:latin typeface="Bahnschrift Light" panose="020B0502040204020203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СОШ</a:t>
            </a:r>
            <a:endParaRPr lang="ru-RU" sz="1400" dirty="0">
              <a:solidFill>
                <a:prstClr val="black"/>
              </a:solidFill>
              <a:latin typeface="Bahnschrift Light" panose="020B0502040204020203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 flipV="1">
            <a:off x="7736072" y="2883243"/>
            <a:ext cx="1688522" cy="707998"/>
          </a:xfrm>
          <a:prstGeom prst="straightConnector1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7750039" y="3599253"/>
            <a:ext cx="1599907" cy="286396"/>
          </a:xfrm>
          <a:prstGeom prst="straightConnector1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7743058" y="3591241"/>
            <a:ext cx="1260899" cy="1234945"/>
          </a:xfrm>
          <a:prstGeom prst="straightConnector1">
            <a:avLst/>
          </a:prstGeom>
          <a:ln w="28575">
            <a:solidFill>
              <a:schemeClr val="bg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397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авнобедренный треугольник 16"/>
          <p:cNvSpPr/>
          <p:nvPr/>
        </p:nvSpPr>
        <p:spPr>
          <a:xfrm rot="1913639">
            <a:off x="9110239" y="-275542"/>
            <a:ext cx="4335099" cy="3505628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33374" y="2936792"/>
            <a:ext cx="3492843" cy="384295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194486" y="704334"/>
            <a:ext cx="6466703" cy="126862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361038" y="2728965"/>
            <a:ext cx="6631459" cy="157698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679092" y="4858267"/>
            <a:ext cx="7092778" cy="163314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301579" y="704335"/>
            <a:ext cx="3805880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Студенты и молодые специалисты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02011" y="1215537"/>
            <a:ext cx="495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dirty="0">
                <a:latin typeface="Arial Narrow" panose="020B0606020202030204" pitchFamily="34" charset="0"/>
              </a:rPr>
              <a:t>Интерактивное электронное учебное пособие </a:t>
            </a:r>
          </a:p>
          <a:p>
            <a:pPr algn="r"/>
            <a:r>
              <a:rPr lang="ru-RU" dirty="0">
                <a:latin typeface="Arial Narrow" panose="020B0606020202030204" pitchFamily="34" charset="0"/>
              </a:rPr>
              <a:t> «Карьерное моделирование: от цели к реализации»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rcRect l="18577" t="3261" r="20306" b="39514"/>
          <a:stretch/>
        </p:blipFill>
        <p:spPr>
          <a:xfrm>
            <a:off x="1603421" y="982069"/>
            <a:ext cx="1045043" cy="10464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Box 25"/>
          <p:cNvSpPr txBox="1"/>
          <p:nvPr/>
        </p:nvSpPr>
        <p:spPr>
          <a:xfrm>
            <a:off x="4590172" y="2689774"/>
            <a:ext cx="540232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ru-RU" sz="2000" dirty="0">
                <a:latin typeface="Arial Narrow" panose="020B0606020202030204" pitchFamily="34" charset="0"/>
              </a:rPr>
              <a:t>Преподаватели  и мастера производственного обучения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479816" y="3262532"/>
            <a:ext cx="4985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Курс повышения квалификации  «Проектирование и реализация программы  учебной дисциплины «Карьерное моделирование»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/>
          <a:srcRect l="11340" t="3598" r="12952" b="7270"/>
          <a:stretch/>
        </p:blipFill>
        <p:spPr>
          <a:xfrm>
            <a:off x="8374449" y="3428432"/>
            <a:ext cx="947939" cy="8887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4773733" y="4931839"/>
            <a:ext cx="5774911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 Narrow" panose="020B0606020202030204" pitchFamily="34" charset="0"/>
              </a:rPr>
              <a:t>Руководители и методисты образовательных организаций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478545" y="5556313"/>
            <a:ext cx="5293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ru-RU" sz="1600" dirty="0">
                <a:latin typeface="Arial Narrow" panose="020B0606020202030204" pitchFamily="34" charset="0"/>
              </a:rPr>
              <a:t>Курс повышения квалификации  «Проектирование системы поддержки профессионального и карьерного развития  студентов и молодых специалистов»</a:t>
            </a: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/>
          <a:srcRect l="424" t="-1" r="2312" b="1"/>
          <a:stretch/>
        </p:blipFill>
        <p:spPr>
          <a:xfrm>
            <a:off x="4950942" y="5478162"/>
            <a:ext cx="1235674" cy="10791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50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373" y="447188"/>
            <a:ext cx="11126625" cy="970450"/>
          </a:xfrm>
        </p:spPr>
        <p:txBody>
          <a:bodyPr/>
          <a:lstStyle/>
          <a:p>
            <a:r>
              <a:rPr lang="ru-RU" b="0" dirty="0" smtClean="0"/>
              <a:t>Опции, доступные участникам проекта </a:t>
            </a:r>
            <a:endParaRPr lang="ru-RU" b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4714" t="26326" r="59625" b="62963"/>
          <a:stretch/>
        </p:blipFill>
        <p:spPr>
          <a:xfrm>
            <a:off x="285225" y="2315361"/>
            <a:ext cx="671120" cy="687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279" t="42617" r="59487" b="46550"/>
          <a:stretch/>
        </p:blipFill>
        <p:spPr>
          <a:xfrm>
            <a:off x="255373" y="3138616"/>
            <a:ext cx="700216" cy="659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4133" t="56168" r="59641" b="32171"/>
          <a:stretch/>
        </p:blipFill>
        <p:spPr>
          <a:xfrm>
            <a:off x="243282" y="3867325"/>
            <a:ext cx="687896" cy="666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4065" t="70385" r="59542" b="17813"/>
          <a:stretch/>
        </p:blipFill>
        <p:spPr>
          <a:xfrm>
            <a:off x="267730" y="4699749"/>
            <a:ext cx="659027" cy="659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160875" y="2336144"/>
            <a:ext cx="997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Проведение на электронной платформе опроса для изучения готовности студентов и молодых специалистов к построению карьеры и применению в этих целях инструментов национальной системы квалификации 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3924" y="3151312"/>
            <a:ext cx="10198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Программа учебной дисциплины «Карьерное моделирование » и интерактивный электронный учебник «Карьерное моделирование: от цели к реализации»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3924" y="4015813"/>
            <a:ext cx="951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Подготовка педагогов – преподавателей учебной дисциплины «Карьерное моделирование»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3924" y="4716149"/>
            <a:ext cx="9953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Обучение методистов проектированию системы поддержки профессионального и карьерного развития студентов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1411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" t="24075" b="12252"/>
          <a:stretch/>
        </p:blipFill>
        <p:spPr>
          <a:xfrm>
            <a:off x="1588" y="704852"/>
            <a:ext cx="12188825" cy="5509243"/>
          </a:xfrm>
        </p:spPr>
      </p:pic>
      <p:sp>
        <p:nvSpPr>
          <p:cNvPr id="10" name="Rectangle 9">
            <a:extLst>
              <a:ext uri="{FF2B5EF4-FFF2-40B4-BE49-F238E27FC236}"/>
            </a:extLst>
          </p:cNvPr>
          <p:cNvSpPr/>
          <p:nvPr/>
        </p:nvSpPr>
        <p:spPr>
          <a:xfrm>
            <a:off x="1588" y="704851"/>
            <a:ext cx="12188825" cy="550924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17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/>
            </a:extLst>
          </p:cNvPr>
          <p:cNvSpPr txBox="1"/>
          <p:nvPr/>
        </p:nvSpPr>
        <p:spPr>
          <a:xfrm>
            <a:off x="1796587" y="1985788"/>
            <a:ext cx="8598829" cy="8002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914217">
              <a:defRPr/>
            </a:pPr>
            <a:r>
              <a:rPr lang="ru-RU" sz="2400" b="1" spc="300" dirty="0">
                <a:solidFill>
                  <a:srgbClr val="FFFFFF"/>
                </a:solidFill>
                <a:ea typeface="League Spartan" charset="0"/>
                <a:cs typeface="Poppins" pitchFamily="2" charset="77"/>
              </a:rPr>
              <a:t>КОНТАКТНАЯ ИНФОРМАЦИЯ</a:t>
            </a:r>
            <a:endParaRPr lang="en-US" sz="2400" b="1" spc="300" dirty="0">
              <a:solidFill>
                <a:srgbClr val="FFFFFF"/>
              </a:solidFill>
              <a:ea typeface="League Spartan" charset="0"/>
              <a:cs typeface="Poppins" pitchFamily="2" charset="77"/>
            </a:endParaRPr>
          </a:p>
          <a:p>
            <a:pPr algn="ctr" defTabSz="914217">
              <a:defRPr/>
            </a:pPr>
            <a:r>
              <a:rPr lang="ru-RU" sz="2200" b="1" spc="300" dirty="0">
                <a:solidFill>
                  <a:srgbClr val="FFFFFF"/>
                </a:solidFill>
                <a:ea typeface="League Spartan" charset="0"/>
                <a:cs typeface="Poppins" pitchFamily="2" charset="77"/>
              </a:rPr>
              <a:t>РЕГИОНАЛЬНЫЙ ИНСТИТУТ КАДРОВОЙ ПОЛИТИКИ</a:t>
            </a:r>
            <a:endParaRPr lang="en-US" sz="2200" b="1" spc="300" dirty="0">
              <a:solidFill>
                <a:srgbClr val="FFFFFF"/>
              </a:solidFill>
              <a:ea typeface="League Spartan" charset="0"/>
              <a:cs typeface="Poppins" pitchFamily="2" charset="77"/>
            </a:endParaRPr>
          </a:p>
        </p:txBody>
      </p:sp>
      <p:sp>
        <p:nvSpPr>
          <p:cNvPr id="18437" name="Freeform 949"/>
          <p:cNvSpPr>
            <a:spLocks noChangeAspect="1" noChangeArrowheads="1"/>
          </p:cNvSpPr>
          <p:nvPr/>
        </p:nvSpPr>
        <p:spPr bwMode="auto">
          <a:xfrm>
            <a:off x="2032000" y="3238326"/>
            <a:ext cx="542132" cy="541338"/>
          </a:xfrm>
          <a:custGeom>
            <a:avLst/>
            <a:gdLst>
              <a:gd name="T0" fmla="*/ 2147483646 w 291288"/>
              <a:gd name="T1" fmla="*/ 2147483646 h 291739"/>
              <a:gd name="T2" fmla="*/ 2147483646 w 291288"/>
              <a:gd name="T3" fmla="*/ 2147483646 h 291739"/>
              <a:gd name="T4" fmla="*/ 2147483646 w 291288"/>
              <a:gd name="T5" fmla="*/ 2147483646 h 291739"/>
              <a:gd name="T6" fmla="*/ 2147483646 w 291288"/>
              <a:gd name="T7" fmla="*/ 2147483646 h 291739"/>
              <a:gd name="T8" fmla="*/ 2147483646 w 291288"/>
              <a:gd name="T9" fmla="*/ 2147483646 h 291739"/>
              <a:gd name="T10" fmla="*/ 2147483646 w 291288"/>
              <a:gd name="T11" fmla="*/ 2147483646 h 291739"/>
              <a:gd name="T12" fmla="*/ 2147483646 w 291288"/>
              <a:gd name="T13" fmla="*/ 2147483646 h 291739"/>
              <a:gd name="T14" fmla="*/ 2147483646 w 291288"/>
              <a:gd name="T15" fmla="*/ 2147483646 h 291739"/>
              <a:gd name="T16" fmla="*/ 2147483646 w 291288"/>
              <a:gd name="T17" fmla="*/ 2147483646 h 291739"/>
              <a:gd name="T18" fmla="*/ 2147483646 w 291288"/>
              <a:gd name="T19" fmla="*/ 2147483646 h 291739"/>
              <a:gd name="T20" fmla="*/ 2147483646 w 291288"/>
              <a:gd name="T21" fmla="*/ 2147483646 h 291739"/>
              <a:gd name="T22" fmla="*/ 2147483646 w 291288"/>
              <a:gd name="T23" fmla="*/ 2147483646 h 291739"/>
              <a:gd name="T24" fmla="*/ 2147483646 w 291288"/>
              <a:gd name="T25" fmla="*/ 2147483646 h 291739"/>
              <a:gd name="T26" fmla="*/ 2147483646 w 291288"/>
              <a:gd name="T27" fmla="*/ 2147483646 h 291739"/>
              <a:gd name="T28" fmla="*/ 2147483646 w 291288"/>
              <a:gd name="T29" fmla="*/ 2147483646 h 291739"/>
              <a:gd name="T30" fmla="*/ 2147483646 w 291288"/>
              <a:gd name="T31" fmla="*/ 2147483646 h 291739"/>
              <a:gd name="T32" fmla="*/ 2147483646 w 291288"/>
              <a:gd name="T33" fmla="*/ 2147483646 h 291739"/>
              <a:gd name="T34" fmla="*/ 2147483646 w 291288"/>
              <a:gd name="T35" fmla="*/ 2147483646 h 291739"/>
              <a:gd name="T36" fmla="*/ 2147483646 w 291288"/>
              <a:gd name="T37" fmla="*/ 2147483646 h 291739"/>
              <a:gd name="T38" fmla="*/ 2147483646 w 291288"/>
              <a:gd name="T39" fmla="*/ 2147483646 h 291739"/>
              <a:gd name="T40" fmla="*/ 2147483646 w 291288"/>
              <a:gd name="T41" fmla="*/ 2147483646 h 291739"/>
              <a:gd name="T42" fmla="*/ 2147483646 w 291288"/>
              <a:gd name="T43" fmla="*/ 2147483646 h 291739"/>
              <a:gd name="T44" fmla="*/ 2147483646 w 291288"/>
              <a:gd name="T45" fmla="*/ 2147483646 h 291739"/>
              <a:gd name="T46" fmla="*/ 2147483646 w 291288"/>
              <a:gd name="T47" fmla="*/ 2147483646 h 291739"/>
              <a:gd name="T48" fmla="*/ 2147483646 w 291288"/>
              <a:gd name="T49" fmla="*/ 2147483646 h 291739"/>
              <a:gd name="T50" fmla="*/ 2147483646 w 291288"/>
              <a:gd name="T51" fmla="*/ 2147483646 h 291739"/>
              <a:gd name="T52" fmla="*/ 2147483646 w 291288"/>
              <a:gd name="T53" fmla="*/ 2147483646 h 291739"/>
              <a:gd name="T54" fmla="*/ 2147483646 w 291288"/>
              <a:gd name="T55" fmla="*/ 2147483646 h 291739"/>
              <a:gd name="T56" fmla="*/ 2147483646 w 291288"/>
              <a:gd name="T57" fmla="*/ 2147483646 h 291739"/>
              <a:gd name="T58" fmla="*/ 2147483646 w 291288"/>
              <a:gd name="T59" fmla="*/ 2147483646 h 291739"/>
              <a:gd name="T60" fmla="*/ 2147483646 w 291288"/>
              <a:gd name="T61" fmla="*/ 2147483646 h 291739"/>
              <a:gd name="T62" fmla="*/ 2147483646 w 291288"/>
              <a:gd name="T63" fmla="*/ 2147483646 h 291739"/>
              <a:gd name="T64" fmla="*/ 2147483646 w 291288"/>
              <a:gd name="T65" fmla="*/ 2147483646 h 291739"/>
              <a:gd name="T66" fmla="*/ 2147483646 w 291288"/>
              <a:gd name="T67" fmla="*/ 2147483646 h 291739"/>
              <a:gd name="T68" fmla="*/ 2147483646 w 291288"/>
              <a:gd name="T69" fmla="*/ 2147483646 h 291739"/>
              <a:gd name="T70" fmla="*/ 2147483646 w 291288"/>
              <a:gd name="T71" fmla="*/ 2147483646 h 291739"/>
              <a:gd name="T72" fmla="*/ 2147483646 w 291288"/>
              <a:gd name="T73" fmla="*/ 2147483646 h 291739"/>
              <a:gd name="T74" fmla="*/ 2147483646 w 291288"/>
              <a:gd name="T75" fmla="*/ 2147483646 h 291739"/>
              <a:gd name="T76" fmla="*/ 2147483646 w 291288"/>
              <a:gd name="T77" fmla="*/ 2147483646 h 291739"/>
              <a:gd name="T78" fmla="*/ 2147483646 w 291288"/>
              <a:gd name="T79" fmla="*/ 2147483646 h 291739"/>
              <a:gd name="T80" fmla="*/ 2147483646 w 291288"/>
              <a:gd name="T81" fmla="*/ 2147483646 h 291739"/>
              <a:gd name="T82" fmla="*/ 2147483646 w 291288"/>
              <a:gd name="T83" fmla="*/ 2147483646 h 291739"/>
              <a:gd name="T84" fmla="*/ 2147483646 w 291288"/>
              <a:gd name="T85" fmla="*/ 2147483646 h 291739"/>
              <a:gd name="T86" fmla="*/ 2147483646 w 291288"/>
              <a:gd name="T87" fmla="*/ 2147483646 h 291739"/>
              <a:gd name="T88" fmla="*/ 2147483646 w 291288"/>
              <a:gd name="T89" fmla="*/ 2147483646 h 291739"/>
              <a:gd name="T90" fmla="*/ 2147483646 w 291288"/>
              <a:gd name="T91" fmla="*/ 2147483646 h 291739"/>
              <a:gd name="T92" fmla="*/ 2147483646 w 291288"/>
              <a:gd name="T93" fmla="*/ 0 h 291739"/>
              <a:gd name="T94" fmla="*/ 2147483646 w 291288"/>
              <a:gd name="T95" fmla="*/ 2147483646 h 291739"/>
              <a:gd name="T96" fmla="*/ 2147483646 w 291288"/>
              <a:gd name="T97" fmla="*/ 2147483646 h 291739"/>
              <a:gd name="T98" fmla="*/ 2147483646 w 291288"/>
              <a:gd name="T99" fmla="*/ 2147483646 h 291739"/>
              <a:gd name="T100" fmla="*/ 2147483646 w 291288"/>
              <a:gd name="T101" fmla="*/ 2147483646 h 291739"/>
              <a:gd name="T102" fmla="*/ 2147483646 w 291288"/>
              <a:gd name="T103" fmla="*/ 2147483646 h 291739"/>
              <a:gd name="T104" fmla="*/ 2147483646 w 291288"/>
              <a:gd name="T105" fmla="*/ 2147483646 h 291739"/>
              <a:gd name="T106" fmla="*/ 2147483646 w 291288"/>
              <a:gd name="T107" fmla="*/ 2147483646 h 291739"/>
              <a:gd name="T108" fmla="*/ 2147483646 w 291288"/>
              <a:gd name="T109" fmla="*/ 2147483646 h 291739"/>
              <a:gd name="T110" fmla="*/ 2147483646 w 291288"/>
              <a:gd name="T111" fmla="*/ 2147483646 h 291739"/>
              <a:gd name="T112" fmla="*/ 1718397607 w 291288"/>
              <a:gd name="T113" fmla="*/ 2147483646 h 291739"/>
              <a:gd name="T114" fmla="*/ 2147483646 w 291288"/>
              <a:gd name="T115" fmla="*/ 2147483646 h 291739"/>
              <a:gd name="T116" fmla="*/ 2147483646 w 291288"/>
              <a:gd name="T117" fmla="*/ 2147483646 h 291739"/>
              <a:gd name="T118" fmla="*/ 2147483646 w 291288"/>
              <a:gd name="T119" fmla="*/ 2147483646 h 291739"/>
              <a:gd name="T120" fmla="*/ 2147483646 w 291288"/>
              <a:gd name="T121" fmla="*/ 2147483646 h 291739"/>
              <a:gd name="T122" fmla="*/ 2147483646 w 291288"/>
              <a:gd name="T123" fmla="*/ 0 h 29173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91288" h="291739">
                <a:moveTo>
                  <a:pt x="78754" y="254235"/>
                </a:moveTo>
                <a:lnTo>
                  <a:pt x="74431" y="282724"/>
                </a:lnTo>
                <a:lnTo>
                  <a:pt x="141424" y="282724"/>
                </a:lnTo>
                <a:lnTo>
                  <a:pt x="141424" y="254235"/>
                </a:lnTo>
                <a:lnTo>
                  <a:pt x="78754" y="254235"/>
                </a:lnTo>
                <a:close/>
                <a:moveTo>
                  <a:pt x="84156" y="220698"/>
                </a:moveTo>
                <a:lnTo>
                  <a:pt x="80194" y="245220"/>
                </a:lnTo>
                <a:lnTo>
                  <a:pt x="145746" y="245220"/>
                </a:lnTo>
                <a:cubicBezTo>
                  <a:pt x="147907" y="245220"/>
                  <a:pt x="150068" y="247384"/>
                  <a:pt x="150068" y="249908"/>
                </a:cubicBezTo>
                <a:lnTo>
                  <a:pt x="150068" y="282724"/>
                </a:lnTo>
                <a:lnTo>
                  <a:pt x="268205" y="282724"/>
                </a:lnTo>
                <a:lnTo>
                  <a:pt x="144666" y="220698"/>
                </a:lnTo>
                <a:lnTo>
                  <a:pt x="84156" y="220698"/>
                </a:lnTo>
                <a:close/>
                <a:moveTo>
                  <a:pt x="29050" y="220698"/>
                </a:moveTo>
                <a:lnTo>
                  <a:pt x="10321" y="282724"/>
                </a:lnTo>
                <a:lnTo>
                  <a:pt x="65427" y="282724"/>
                </a:lnTo>
                <a:lnTo>
                  <a:pt x="75512" y="220698"/>
                </a:lnTo>
                <a:lnTo>
                  <a:pt x="29050" y="220698"/>
                </a:lnTo>
                <a:close/>
                <a:moveTo>
                  <a:pt x="258120" y="206273"/>
                </a:moveTo>
                <a:lnTo>
                  <a:pt x="196530" y="237286"/>
                </a:lnTo>
                <a:lnTo>
                  <a:pt x="279730" y="278757"/>
                </a:lnTo>
                <a:lnTo>
                  <a:pt x="258120" y="206273"/>
                </a:lnTo>
                <a:close/>
                <a:moveTo>
                  <a:pt x="188607" y="173818"/>
                </a:moveTo>
                <a:cubicBezTo>
                  <a:pt x="174200" y="192930"/>
                  <a:pt x="160153" y="208076"/>
                  <a:pt x="152950" y="215289"/>
                </a:cubicBezTo>
                <a:lnTo>
                  <a:pt x="186806" y="231877"/>
                </a:lnTo>
                <a:lnTo>
                  <a:pt x="255599" y="197618"/>
                </a:lnTo>
                <a:lnTo>
                  <a:pt x="248395" y="173818"/>
                </a:lnTo>
                <a:lnTo>
                  <a:pt x="188607" y="173818"/>
                </a:lnTo>
                <a:close/>
                <a:moveTo>
                  <a:pt x="92080" y="173818"/>
                </a:moveTo>
                <a:lnTo>
                  <a:pt x="85957" y="212043"/>
                </a:lnTo>
                <a:lnTo>
                  <a:pt x="134941" y="212043"/>
                </a:lnTo>
                <a:cubicBezTo>
                  <a:pt x="127377" y="204109"/>
                  <a:pt x="115131" y="190406"/>
                  <a:pt x="102885" y="173818"/>
                </a:cubicBezTo>
                <a:lnTo>
                  <a:pt x="92080" y="173818"/>
                </a:lnTo>
                <a:close/>
                <a:moveTo>
                  <a:pt x="43096" y="173818"/>
                </a:moveTo>
                <a:lnTo>
                  <a:pt x="31571" y="212043"/>
                </a:lnTo>
                <a:lnTo>
                  <a:pt x="76953" y="212043"/>
                </a:lnTo>
                <a:lnTo>
                  <a:pt x="83076" y="173818"/>
                </a:lnTo>
                <a:lnTo>
                  <a:pt x="43096" y="173818"/>
                </a:lnTo>
                <a:close/>
                <a:moveTo>
                  <a:pt x="145746" y="51521"/>
                </a:moveTo>
                <a:cubicBezTo>
                  <a:pt x="128866" y="51521"/>
                  <a:pt x="115217" y="65592"/>
                  <a:pt x="115217" y="82550"/>
                </a:cubicBezTo>
                <a:cubicBezTo>
                  <a:pt x="115217" y="99507"/>
                  <a:pt x="128866" y="113217"/>
                  <a:pt x="145746" y="113217"/>
                </a:cubicBezTo>
                <a:cubicBezTo>
                  <a:pt x="162627" y="113217"/>
                  <a:pt x="176275" y="99507"/>
                  <a:pt x="176275" y="82550"/>
                </a:cubicBezTo>
                <a:cubicBezTo>
                  <a:pt x="176275" y="65592"/>
                  <a:pt x="162627" y="51521"/>
                  <a:pt x="145746" y="51521"/>
                </a:cubicBezTo>
                <a:close/>
                <a:moveTo>
                  <a:pt x="145746" y="42862"/>
                </a:moveTo>
                <a:cubicBezTo>
                  <a:pt x="167296" y="42862"/>
                  <a:pt x="185254" y="60541"/>
                  <a:pt x="185254" y="82550"/>
                </a:cubicBezTo>
                <a:cubicBezTo>
                  <a:pt x="185254" y="104197"/>
                  <a:pt x="167296" y="121876"/>
                  <a:pt x="145746" y="121876"/>
                </a:cubicBezTo>
                <a:cubicBezTo>
                  <a:pt x="123837" y="121876"/>
                  <a:pt x="106238" y="104197"/>
                  <a:pt x="106238" y="82550"/>
                </a:cubicBezTo>
                <a:cubicBezTo>
                  <a:pt x="106238" y="60541"/>
                  <a:pt x="123837" y="42862"/>
                  <a:pt x="145746" y="42862"/>
                </a:cubicBezTo>
                <a:close/>
                <a:moveTo>
                  <a:pt x="145746" y="8655"/>
                </a:moveTo>
                <a:cubicBezTo>
                  <a:pt x="105767" y="8655"/>
                  <a:pt x="72991" y="41471"/>
                  <a:pt x="72991" y="81500"/>
                </a:cubicBezTo>
                <a:cubicBezTo>
                  <a:pt x="72991" y="133428"/>
                  <a:pt x="131339" y="195815"/>
                  <a:pt x="145746" y="210240"/>
                </a:cubicBezTo>
                <a:cubicBezTo>
                  <a:pt x="159793" y="195815"/>
                  <a:pt x="218141" y="133068"/>
                  <a:pt x="218141" y="81500"/>
                </a:cubicBezTo>
                <a:cubicBezTo>
                  <a:pt x="218141" y="41471"/>
                  <a:pt x="185725" y="8655"/>
                  <a:pt x="145746" y="8655"/>
                </a:cubicBezTo>
                <a:close/>
                <a:moveTo>
                  <a:pt x="145746" y="0"/>
                </a:moveTo>
                <a:cubicBezTo>
                  <a:pt x="190408" y="0"/>
                  <a:pt x="226785" y="36422"/>
                  <a:pt x="226785" y="81500"/>
                </a:cubicBezTo>
                <a:cubicBezTo>
                  <a:pt x="226785" y="109628"/>
                  <a:pt x="211658" y="139920"/>
                  <a:pt x="194369" y="164802"/>
                </a:cubicBezTo>
                <a:lnTo>
                  <a:pt x="251637" y="164802"/>
                </a:lnTo>
                <a:cubicBezTo>
                  <a:pt x="253438" y="164802"/>
                  <a:pt x="255239" y="166245"/>
                  <a:pt x="255599" y="168048"/>
                </a:cubicBezTo>
                <a:lnTo>
                  <a:pt x="290896" y="285609"/>
                </a:lnTo>
                <a:cubicBezTo>
                  <a:pt x="291616" y="287051"/>
                  <a:pt x="291256" y="288494"/>
                  <a:pt x="290536" y="289936"/>
                </a:cubicBezTo>
                <a:cubicBezTo>
                  <a:pt x="289455" y="291018"/>
                  <a:pt x="288375" y="291739"/>
                  <a:pt x="286934" y="291739"/>
                </a:cubicBezTo>
                <a:lnTo>
                  <a:pt x="4198" y="291739"/>
                </a:lnTo>
                <a:cubicBezTo>
                  <a:pt x="3117" y="291739"/>
                  <a:pt x="1677" y="291018"/>
                  <a:pt x="596" y="289936"/>
                </a:cubicBezTo>
                <a:cubicBezTo>
                  <a:pt x="-124" y="288494"/>
                  <a:pt x="-124" y="287051"/>
                  <a:pt x="236" y="285609"/>
                </a:cubicBezTo>
                <a:lnTo>
                  <a:pt x="35533" y="168048"/>
                </a:lnTo>
                <a:cubicBezTo>
                  <a:pt x="36253" y="166245"/>
                  <a:pt x="37694" y="164802"/>
                  <a:pt x="39855" y="164802"/>
                </a:cubicBezTo>
                <a:lnTo>
                  <a:pt x="96402" y="164802"/>
                </a:lnTo>
                <a:cubicBezTo>
                  <a:pt x="79834" y="139920"/>
                  <a:pt x="64347" y="109628"/>
                  <a:pt x="64347" y="81500"/>
                </a:cubicBezTo>
                <a:cubicBezTo>
                  <a:pt x="64347" y="36422"/>
                  <a:pt x="100724" y="0"/>
                  <a:pt x="1457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defTabSz="914217"/>
            <a:endParaRPr lang="ru-RU">
              <a:solidFill>
                <a:srgbClr val="7F7F7F"/>
              </a:solidFill>
            </a:endParaRPr>
          </a:p>
        </p:txBody>
      </p:sp>
      <p:sp>
        <p:nvSpPr>
          <p:cNvPr id="18438" name="Freeform 965"/>
          <p:cNvSpPr>
            <a:spLocks noChangeAspect="1" noChangeArrowheads="1"/>
          </p:cNvSpPr>
          <p:nvPr/>
        </p:nvSpPr>
        <p:spPr bwMode="auto">
          <a:xfrm>
            <a:off x="4569619" y="3238326"/>
            <a:ext cx="542131" cy="541338"/>
          </a:xfrm>
          <a:custGeom>
            <a:avLst/>
            <a:gdLst>
              <a:gd name="T0" fmla="*/ 2147483646 w 291740"/>
              <a:gd name="T1" fmla="*/ 2147483646 h 291379"/>
              <a:gd name="T2" fmla="*/ 2147483646 w 291740"/>
              <a:gd name="T3" fmla="*/ 2147483646 h 291379"/>
              <a:gd name="T4" fmla="*/ 2147483646 w 291740"/>
              <a:gd name="T5" fmla="*/ 2147483646 h 291379"/>
              <a:gd name="T6" fmla="*/ 2147483646 w 291740"/>
              <a:gd name="T7" fmla="*/ 2147483646 h 291379"/>
              <a:gd name="T8" fmla="*/ 2147483646 w 291740"/>
              <a:gd name="T9" fmla="*/ 2147483646 h 291379"/>
              <a:gd name="T10" fmla="*/ 2147483646 w 291740"/>
              <a:gd name="T11" fmla="*/ 2147483646 h 291379"/>
              <a:gd name="T12" fmla="*/ 2147483646 w 291740"/>
              <a:gd name="T13" fmla="*/ 2147483646 h 291379"/>
              <a:gd name="T14" fmla="*/ 2147483646 w 291740"/>
              <a:gd name="T15" fmla="*/ 2147483646 h 291379"/>
              <a:gd name="T16" fmla="*/ 2147483646 w 291740"/>
              <a:gd name="T17" fmla="*/ 2147483646 h 291379"/>
              <a:gd name="T18" fmla="*/ 2147483646 w 291740"/>
              <a:gd name="T19" fmla="*/ 2147483646 h 291379"/>
              <a:gd name="T20" fmla="*/ 2147483646 w 291740"/>
              <a:gd name="T21" fmla="*/ 2147483646 h 291379"/>
              <a:gd name="T22" fmla="*/ 2147483646 w 291740"/>
              <a:gd name="T23" fmla="*/ 2147483646 h 291379"/>
              <a:gd name="T24" fmla="*/ 2147483646 w 291740"/>
              <a:gd name="T25" fmla="*/ 2147483646 h 291379"/>
              <a:gd name="T26" fmla="*/ 2147483646 w 291740"/>
              <a:gd name="T27" fmla="*/ 2147483646 h 291379"/>
              <a:gd name="T28" fmla="*/ 2147483646 w 291740"/>
              <a:gd name="T29" fmla="*/ 2147483646 h 291379"/>
              <a:gd name="T30" fmla="*/ 2147483646 w 291740"/>
              <a:gd name="T31" fmla="*/ 2147483646 h 291379"/>
              <a:gd name="T32" fmla="*/ 2147483646 w 291740"/>
              <a:gd name="T33" fmla="*/ 2147483646 h 291379"/>
              <a:gd name="T34" fmla="*/ 2147483646 w 291740"/>
              <a:gd name="T35" fmla="*/ 2147483646 h 291379"/>
              <a:gd name="T36" fmla="*/ 2147483646 w 291740"/>
              <a:gd name="T37" fmla="*/ 2147483646 h 291379"/>
              <a:gd name="T38" fmla="*/ 2147483646 w 291740"/>
              <a:gd name="T39" fmla="*/ 2147483646 h 291379"/>
              <a:gd name="T40" fmla="*/ 2147483646 w 291740"/>
              <a:gd name="T41" fmla="*/ 2147483646 h 291379"/>
              <a:gd name="T42" fmla="*/ 2147483646 w 291740"/>
              <a:gd name="T43" fmla="*/ 2147483646 h 291379"/>
              <a:gd name="T44" fmla="*/ 2147483646 w 291740"/>
              <a:gd name="T45" fmla="*/ 2147483646 h 291379"/>
              <a:gd name="T46" fmla="*/ 2147483646 w 291740"/>
              <a:gd name="T47" fmla="*/ 2147483646 h 291379"/>
              <a:gd name="T48" fmla="*/ 2147483646 w 291740"/>
              <a:gd name="T49" fmla="*/ 2147483646 h 291379"/>
              <a:gd name="T50" fmla="*/ 2147483646 w 291740"/>
              <a:gd name="T51" fmla="*/ 2147483646 h 291379"/>
              <a:gd name="T52" fmla="*/ 2147483646 w 291740"/>
              <a:gd name="T53" fmla="*/ 2147483646 h 291379"/>
              <a:gd name="T54" fmla="*/ 2147483646 w 291740"/>
              <a:gd name="T55" fmla="*/ 2147483646 h 291379"/>
              <a:gd name="T56" fmla="*/ 2147483646 w 291740"/>
              <a:gd name="T57" fmla="*/ 2147483646 h 291379"/>
              <a:gd name="T58" fmla="*/ 2147483646 w 291740"/>
              <a:gd name="T59" fmla="*/ 2147483646 h 291379"/>
              <a:gd name="T60" fmla="*/ 2147483646 w 291740"/>
              <a:gd name="T61" fmla="*/ 2147483646 h 291379"/>
              <a:gd name="T62" fmla="*/ 2147483646 w 291740"/>
              <a:gd name="T63" fmla="*/ 2147483646 h 291379"/>
              <a:gd name="T64" fmla="*/ 2147483646 w 291740"/>
              <a:gd name="T65" fmla="*/ 2147483646 h 291379"/>
              <a:gd name="T66" fmla="*/ 2147483646 w 291740"/>
              <a:gd name="T67" fmla="*/ 2147483646 h 291379"/>
              <a:gd name="T68" fmla="*/ 2147483646 w 291740"/>
              <a:gd name="T69" fmla="*/ 2147483646 h 291379"/>
              <a:gd name="T70" fmla="*/ 2147483646 w 291740"/>
              <a:gd name="T71" fmla="*/ 2147483646 h 291379"/>
              <a:gd name="T72" fmla="*/ 2147483646 w 291740"/>
              <a:gd name="T73" fmla="*/ 2147483646 h 291379"/>
              <a:gd name="T74" fmla="*/ 2147483646 w 291740"/>
              <a:gd name="T75" fmla="*/ 2147483646 h 291379"/>
              <a:gd name="T76" fmla="*/ 2147483646 w 291740"/>
              <a:gd name="T77" fmla="*/ 2147483646 h 291379"/>
              <a:gd name="T78" fmla="*/ 2147483646 w 291740"/>
              <a:gd name="T79" fmla="*/ 2147483646 h 291379"/>
              <a:gd name="T80" fmla="*/ 2147483646 w 291740"/>
              <a:gd name="T81" fmla="*/ 2147483646 h 291379"/>
              <a:gd name="T82" fmla="*/ 2147483646 w 291740"/>
              <a:gd name="T83" fmla="*/ 2147483646 h 291379"/>
              <a:gd name="T84" fmla="*/ 2147483646 w 291740"/>
              <a:gd name="T85" fmla="*/ 2147483646 h 291379"/>
              <a:gd name="T86" fmla="*/ 2147483646 w 291740"/>
              <a:gd name="T87" fmla="*/ 2147483646 h 291379"/>
              <a:gd name="T88" fmla="*/ 2147483646 w 291740"/>
              <a:gd name="T89" fmla="*/ 2147483646 h 291379"/>
              <a:gd name="T90" fmla="*/ 2147483646 w 291740"/>
              <a:gd name="T91" fmla="*/ 2147483646 h 291379"/>
              <a:gd name="T92" fmla="*/ 2147483646 w 291740"/>
              <a:gd name="T93" fmla="*/ 2147483646 h 291379"/>
              <a:gd name="T94" fmla="*/ 2147483646 w 291740"/>
              <a:gd name="T95" fmla="*/ 2147483646 h 291379"/>
              <a:gd name="T96" fmla="*/ 0 w 291740"/>
              <a:gd name="T97" fmla="*/ 2147483646 h 291379"/>
              <a:gd name="T98" fmla="*/ 2147483646 w 291740"/>
              <a:gd name="T99" fmla="*/ 2147483646 h 29137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291740" h="291379">
                <a:moveTo>
                  <a:pt x="91236" y="222946"/>
                </a:moveTo>
                <a:lnTo>
                  <a:pt x="16949" y="282375"/>
                </a:lnTo>
                <a:lnTo>
                  <a:pt x="274791" y="282375"/>
                </a:lnTo>
                <a:lnTo>
                  <a:pt x="231156" y="247438"/>
                </a:lnTo>
                <a:cubicBezTo>
                  <a:pt x="227189" y="249239"/>
                  <a:pt x="222862" y="250319"/>
                  <a:pt x="218534" y="250319"/>
                </a:cubicBezTo>
                <a:lnTo>
                  <a:pt x="123691" y="250319"/>
                </a:lnTo>
                <a:cubicBezTo>
                  <a:pt x="107464" y="250319"/>
                  <a:pt x="93760" y="238434"/>
                  <a:pt x="91236" y="222946"/>
                </a:cubicBezTo>
                <a:close/>
                <a:moveTo>
                  <a:pt x="175818" y="209189"/>
                </a:moveTo>
                <a:lnTo>
                  <a:pt x="223504" y="209189"/>
                </a:lnTo>
                <a:cubicBezTo>
                  <a:pt x="226052" y="209189"/>
                  <a:pt x="228236" y="211021"/>
                  <a:pt x="228236" y="213585"/>
                </a:cubicBezTo>
                <a:cubicBezTo>
                  <a:pt x="228236" y="216150"/>
                  <a:pt x="226052" y="218348"/>
                  <a:pt x="223504" y="218348"/>
                </a:cubicBezTo>
                <a:lnTo>
                  <a:pt x="175818" y="218348"/>
                </a:lnTo>
                <a:cubicBezTo>
                  <a:pt x="173634" y="218348"/>
                  <a:pt x="171450" y="216150"/>
                  <a:pt x="171450" y="213585"/>
                </a:cubicBezTo>
                <a:cubicBezTo>
                  <a:pt x="171450" y="211021"/>
                  <a:pt x="173634" y="209189"/>
                  <a:pt x="175818" y="209189"/>
                </a:cubicBezTo>
                <a:close/>
                <a:moveTo>
                  <a:pt x="175723" y="177439"/>
                </a:moveTo>
                <a:lnTo>
                  <a:pt x="204921" y="177439"/>
                </a:lnTo>
                <a:cubicBezTo>
                  <a:pt x="207414" y="177439"/>
                  <a:pt x="209194" y="179271"/>
                  <a:pt x="209194" y="181835"/>
                </a:cubicBezTo>
                <a:cubicBezTo>
                  <a:pt x="209194" y="184399"/>
                  <a:pt x="207414" y="186598"/>
                  <a:pt x="204921" y="186598"/>
                </a:cubicBezTo>
                <a:lnTo>
                  <a:pt x="175723" y="186598"/>
                </a:lnTo>
                <a:cubicBezTo>
                  <a:pt x="173587" y="186598"/>
                  <a:pt x="171450" y="184399"/>
                  <a:pt x="171450" y="181835"/>
                </a:cubicBezTo>
                <a:cubicBezTo>
                  <a:pt x="171450" y="179271"/>
                  <a:pt x="173587" y="177439"/>
                  <a:pt x="175723" y="177439"/>
                </a:cubicBezTo>
                <a:close/>
                <a:moveTo>
                  <a:pt x="175818" y="144101"/>
                </a:moveTo>
                <a:lnTo>
                  <a:pt x="223504" y="144101"/>
                </a:lnTo>
                <a:cubicBezTo>
                  <a:pt x="226052" y="144101"/>
                  <a:pt x="228236" y="146299"/>
                  <a:pt x="228236" y="148863"/>
                </a:cubicBezTo>
                <a:cubicBezTo>
                  <a:pt x="228236" y="151061"/>
                  <a:pt x="226052" y="153260"/>
                  <a:pt x="223504" y="153260"/>
                </a:cubicBezTo>
                <a:lnTo>
                  <a:pt x="175818" y="153260"/>
                </a:lnTo>
                <a:cubicBezTo>
                  <a:pt x="173634" y="153260"/>
                  <a:pt x="171450" y="151061"/>
                  <a:pt x="171450" y="148863"/>
                </a:cubicBezTo>
                <a:cubicBezTo>
                  <a:pt x="171450" y="146299"/>
                  <a:pt x="173634" y="144101"/>
                  <a:pt x="175818" y="144101"/>
                </a:cubicBezTo>
                <a:close/>
                <a:moveTo>
                  <a:pt x="282724" y="126780"/>
                </a:moveTo>
                <a:lnTo>
                  <a:pt x="250990" y="152352"/>
                </a:lnTo>
                <a:lnTo>
                  <a:pt x="250990" y="217183"/>
                </a:lnTo>
                <a:cubicBezTo>
                  <a:pt x="250990" y="227628"/>
                  <a:pt x="246302" y="236633"/>
                  <a:pt x="239090" y="242756"/>
                </a:cubicBezTo>
                <a:lnTo>
                  <a:pt x="282724" y="277692"/>
                </a:lnTo>
                <a:lnTo>
                  <a:pt x="282724" y="126780"/>
                </a:lnTo>
                <a:close/>
                <a:moveTo>
                  <a:pt x="9015" y="126780"/>
                </a:moveTo>
                <a:lnTo>
                  <a:pt x="9015" y="277692"/>
                </a:lnTo>
                <a:lnTo>
                  <a:pt x="90875" y="212141"/>
                </a:lnTo>
                <a:lnTo>
                  <a:pt x="90875" y="192691"/>
                </a:lnTo>
                <a:lnTo>
                  <a:pt x="9015" y="126780"/>
                </a:lnTo>
                <a:close/>
                <a:moveTo>
                  <a:pt x="89433" y="121737"/>
                </a:moveTo>
                <a:cubicBezTo>
                  <a:pt x="95563" y="127500"/>
                  <a:pt x="99530" y="135784"/>
                  <a:pt x="99530" y="145509"/>
                </a:cubicBezTo>
                <a:lnTo>
                  <a:pt x="99530" y="217183"/>
                </a:lnTo>
                <a:cubicBezTo>
                  <a:pt x="99530" y="230870"/>
                  <a:pt x="110349" y="241315"/>
                  <a:pt x="123691" y="241315"/>
                </a:cubicBezTo>
                <a:cubicBezTo>
                  <a:pt x="136674" y="241315"/>
                  <a:pt x="147492" y="230870"/>
                  <a:pt x="147492" y="217183"/>
                </a:cubicBezTo>
                <a:lnTo>
                  <a:pt x="147492" y="121737"/>
                </a:lnTo>
                <a:lnTo>
                  <a:pt x="89433" y="121737"/>
                </a:lnTo>
                <a:close/>
                <a:moveTo>
                  <a:pt x="67075" y="121737"/>
                </a:moveTo>
                <a:cubicBezTo>
                  <a:pt x="55174" y="121737"/>
                  <a:pt x="45438" y="129661"/>
                  <a:pt x="43274" y="141547"/>
                </a:cubicBezTo>
                <a:cubicBezTo>
                  <a:pt x="43274" y="141907"/>
                  <a:pt x="43274" y="142627"/>
                  <a:pt x="42913" y="142988"/>
                </a:cubicBezTo>
                <a:lnTo>
                  <a:pt x="90875" y="181166"/>
                </a:lnTo>
                <a:lnTo>
                  <a:pt x="90875" y="145509"/>
                </a:lnTo>
                <a:cubicBezTo>
                  <a:pt x="90875" y="132543"/>
                  <a:pt x="80057" y="121737"/>
                  <a:pt x="67075" y="121737"/>
                </a:cubicBezTo>
                <a:close/>
                <a:moveTo>
                  <a:pt x="175818" y="112351"/>
                </a:moveTo>
                <a:lnTo>
                  <a:pt x="223504" y="112351"/>
                </a:lnTo>
                <a:cubicBezTo>
                  <a:pt x="226052" y="112351"/>
                  <a:pt x="228236" y="114549"/>
                  <a:pt x="228236" y="117113"/>
                </a:cubicBezTo>
                <a:cubicBezTo>
                  <a:pt x="228236" y="119678"/>
                  <a:pt x="226052" y="121510"/>
                  <a:pt x="223504" y="121510"/>
                </a:cubicBezTo>
                <a:lnTo>
                  <a:pt x="175818" y="121510"/>
                </a:lnTo>
                <a:cubicBezTo>
                  <a:pt x="173634" y="121510"/>
                  <a:pt x="171450" y="119678"/>
                  <a:pt x="171450" y="117113"/>
                </a:cubicBezTo>
                <a:cubicBezTo>
                  <a:pt x="171450" y="114549"/>
                  <a:pt x="173634" y="112351"/>
                  <a:pt x="175818" y="112351"/>
                </a:cubicBezTo>
                <a:close/>
                <a:moveTo>
                  <a:pt x="250990" y="94364"/>
                </a:moveTo>
                <a:lnTo>
                  <a:pt x="250990" y="140827"/>
                </a:lnTo>
                <a:lnTo>
                  <a:pt x="280200" y="117775"/>
                </a:lnTo>
                <a:lnTo>
                  <a:pt x="250990" y="94364"/>
                </a:lnTo>
                <a:close/>
                <a:moveTo>
                  <a:pt x="175818" y="79014"/>
                </a:moveTo>
                <a:lnTo>
                  <a:pt x="223504" y="79014"/>
                </a:lnTo>
                <a:cubicBezTo>
                  <a:pt x="226052" y="79014"/>
                  <a:pt x="228236" y="81212"/>
                  <a:pt x="228236" y="83776"/>
                </a:cubicBezTo>
                <a:cubicBezTo>
                  <a:pt x="228236" y="86341"/>
                  <a:pt x="226052" y="88173"/>
                  <a:pt x="223504" y="88173"/>
                </a:cubicBezTo>
                <a:lnTo>
                  <a:pt x="175818" y="88173"/>
                </a:lnTo>
                <a:cubicBezTo>
                  <a:pt x="173634" y="88173"/>
                  <a:pt x="171450" y="86341"/>
                  <a:pt x="171450" y="83776"/>
                </a:cubicBezTo>
                <a:cubicBezTo>
                  <a:pt x="171450" y="81212"/>
                  <a:pt x="173634" y="79014"/>
                  <a:pt x="175818" y="79014"/>
                </a:cubicBezTo>
                <a:close/>
                <a:moveTo>
                  <a:pt x="156147" y="55826"/>
                </a:moveTo>
                <a:lnTo>
                  <a:pt x="156147" y="217183"/>
                </a:lnTo>
                <a:cubicBezTo>
                  <a:pt x="156147" y="226908"/>
                  <a:pt x="152180" y="235192"/>
                  <a:pt x="145689" y="241315"/>
                </a:cubicBezTo>
                <a:lnTo>
                  <a:pt x="218534" y="241315"/>
                </a:lnTo>
                <a:cubicBezTo>
                  <a:pt x="231517" y="241315"/>
                  <a:pt x="242335" y="230870"/>
                  <a:pt x="242335" y="217183"/>
                </a:cubicBezTo>
                <a:lnTo>
                  <a:pt x="242335" y="55826"/>
                </a:lnTo>
                <a:lnTo>
                  <a:pt x="156147" y="55826"/>
                </a:lnTo>
                <a:close/>
                <a:moveTo>
                  <a:pt x="146050" y="10084"/>
                </a:moveTo>
                <a:lnTo>
                  <a:pt x="11540" y="117775"/>
                </a:lnTo>
                <a:lnTo>
                  <a:pt x="35340" y="136865"/>
                </a:lnTo>
                <a:cubicBezTo>
                  <a:pt x="39307" y="122818"/>
                  <a:pt x="51929" y="112733"/>
                  <a:pt x="67075" y="112733"/>
                </a:cubicBezTo>
                <a:lnTo>
                  <a:pt x="147492" y="112733"/>
                </a:lnTo>
                <a:lnTo>
                  <a:pt x="147492" y="51504"/>
                </a:lnTo>
                <a:cubicBezTo>
                  <a:pt x="147492" y="48983"/>
                  <a:pt x="149295" y="47182"/>
                  <a:pt x="151820" y="47182"/>
                </a:cubicBezTo>
                <a:lnTo>
                  <a:pt x="192209" y="47182"/>
                </a:lnTo>
                <a:lnTo>
                  <a:pt x="146050" y="10084"/>
                </a:lnTo>
                <a:close/>
                <a:moveTo>
                  <a:pt x="143165" y="1080"/>
                </a:moveTo>
                <a:cubicBezTo>
                  <a:pt x="144607" y="-361"/>
                  <a:pt x="147132" y="-361"/>
                  <a:pt x="148935" y="1080"/>
                </a:cubicBezTo>
                <a:lnTo>
                  <a:pt x="206273" y="47182"/>
                </a:lnTo>
                <a:lnTo>
                  <a:pt x="247023" y="47182"/>
                </a:lnTo>
                <a:cubicBezTo>
                  <a:pt x="249187" y="47182"/>
                  <a:pt x="250990" y="48983"/>
                  <a:pt x="250990" y="51504"/>
                </a:cubicBezTo>
                <a:lnTo>
                  <a:pt x="250990" y="82839"/>
                </a:lnTo>
                <a:lnTo>
                  <a:pt x="289937" y="114174"/>
                </a:lnTo>
                <a:cubicBezTo>
                  <a:pt x="291018" y="114894"/>
                  <a:pt x="291740" y="116335"/>
                  <a:pt x="291740" y="117775"/>
                </a:cubicBezTo>
                <a:lnTo>
                  <a:pt x="291740" y="287057"/>
                </a:lnTo>
                <a:cubicBezTo>
                  <a:pt x="291740" y="289218"/>
                  <a:pt x="289937" y="291379"/>
                  <a:pt x="287412" y="291379"/>
                </a:cubicBezTo>
                <a:lnTo>
                  <a:pt x="4688" y="291379"/>
                </a:lnTo>
                <a:cubicBezTo>
                  <a:pt x="2163" y="291379"/>
                  <a:pt x="0" y="289218"/>
                  <a:pt x="0" y="287057"/>
                </a:cubicBezTo>
                <a:lnTo>
                  <a:pt x="0" y="117775"/>
                </a:lnTo>
                <a:cubicBezTo>
                  <a:pt x="0" y="116335"/>
                  <a:pt x="721" y="114894"/>
                  <a:pt x="1803" y="114174"/>
                </a:cubicBezTo>
                <a:lnTo>
                  <a:pt x="143165" y="10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defTabSz="914217"/>
            <a:endParaRPr lang="ru-RU">
              <a:solidFill>
                <a:srgbClr val="7F7F7F"/>
              </a:solidFill>
            </a:endParaRPr>
          </a:p>
        </p:txBody>
      </p:sp>
      <p:sp>
        <p:nvSpPr>
          <p:cNvPr id="18439" name="Freeform 1041"/>
          <p:cNvSpPr>
            <a:spLocks noChangeAspect="1" noChangeArrowheads="1"/>
          </p:cNvSpPr>
          <p:nvPr/>
        </p:nvSpPr>
        <p:spPr bwMode="auto">
          <a:xfrm>
            <a:off x="7107238" y="3252613"/>
            <a:ext cx="530225" cy="527050"/>
          </a:xfrm>
          <a:custGeom>
            <a:avLst/>
            <a:gdLst>
              <a:gd name="T0" fmla="*/ 2147483646 w 284789"/>
              <a:gd name="T1" fmla="*/ 2147483646 h 283801"/>
              <a:gd name="T2" fmla="*/ 2147483646 w 284789"/>
              <a:gd name="T3" fmla="*/ 2147483646 h 283801"/>
              <a:gd name="T4" fmla="*/ 2147483646 w 284789"/>
              <a:gd name="T5" fmla="*/ 2147483646 h 283801"/>
              <a:gd name="T6" fmla="*/ 2147483646 w 284789"/>
              <a:gd name="T7" fmla="*/ 2147483646 h 283801"/>
              <a:gd name="T8" fmla="*/ 2147483646 w 284789"/>
              <a:gd name="T9" fmla="*/ 2147483646 h 283801"/>
              <a:gd name="T10" fmla="*/ 2147483646 w 284789"/>
              <a:gd name="T11" fmla="*/ 2147483646 h 283801"/>
              <a:gd name="T12" fmla="*/ 2147483646 w 284789"/>
              <a:gd name="T13" fmla="*/ 2147483646 h 283801"/>
              <a:gd name="T14" fmla="*/ 2147483646 w 284789"/>
              <a:gd name="T15" fmla="*/ 2147483646 h 283801"/>
              <a:gd name="T16" fmla="*/ 2147483646 w 284789"/>
              <a:gd name="T17" fmla="*/ 2147483646 h 283801"/>
              <a:gd name="T18" fmla="*/ 2147483646 w 284789"/>
              <a:gd name="T19" fmla="*/ 2147483646 h 283801"/>
              <a:gd name="T20" fmla="*/ 2147483646 w 284789"/>
              <a:gd name="T21" fmla="*/ 2147483646 h 283801"/>
              <a:gd name="T22" fmla="*/ 2147483646 w 284789"/>
              <a:gd name="T23" fmla="*/ 2147483646 h 283801"/>
              <a:gd name="T24" fmla="*/ 2147483646 w 284789"/>
              <a:gd name="T25" fmla="*/ 2147483646 h 283801"/>
              <a:gd name="T26" fmla="*/ 2147483646 w 284789"/>
              <a:gd name="T27" fmla="*/ 2147483646 h 283801"/>
              <a:gd name="T28" fmla="*/ 2147483646 w 284789"/>
              <a:gd name="T29" fmla="*/ 2147483646 h 283801"/>
              <a:gd name="T30" fmla="*/ 2147483646 w 284789"/>
              <a:gd name="T31" fmla="*/ 2147483646 h 283801"/>
              <a:gd name="T32" fmla="*/ 2147483646 w 284789"/>
              <a:gd name="T33" fmla="*/ 2147483646 h 283801"/>
              <a:gd name="T34" fmla="*/ 2147483646 w 284789"/>
              <a:gd name="T35" fmla="*/ 2147483646 h 283801"/>
              <a:gd name="T36" fmla="*/ 2147483646 w 284789"/>
              <a:gd name="T37" fmla="*/ 2147483646 h 283801"/>
              <a:gd name="T38" fmla="*/ 2147483646 w 284789"/>
              <a:gd name="T39" fmla="*/ 2147483646 h 283801"/>
              <a:gd name="T40" fmla="*/ 2147483646 w 284789"/>
              <a:gd name="T41" fmla="*/ 2147483646 h 283801"/>
              <a:gd name="T42" fmla="*/ 2147483646 w 284789"/>
              <a:gd name="T43" fmla="*/ 2147483646 h 283801"/>
              <a:gd name="T44" fmla="*/ 2147483646 w 284789"/>
              <a:gd name="T45" fmla="*/ 2147483646 h 283801"/>
              <a:gd name="T46" fmla="*/ 2147483646 w 284789"/>
              <a:gd name="T47" fmla="*/ 0 h 283801"/>
              <a:gd name="T48" fmla="*/ 2147483646 w 284789"/>
              <a:gd name="T49" fmla="*/ 2147483646 h 283801"/>
              <a:gd name="T50" fmla="*/ 2147483646 w 284789"/>
              <a:gd name="T51" fmla="*/ 2147483646 h 283801"/>
              <a:gd name="T52" fmla="*/ 2147483646 w 284789"/>
              <a:gd name="T53" fmla="*/ 2147483646 h 283801"/>
              <a:gd name="T54" fmla="*/ 2147483646 w 284789"/>
              <a:gd name="T55" fmla="*/ 2147483646 h 283801"/>
              <a:gd name="T56" fmla="*/ 2147483646 w 284789"/>
              <a:gd name="T57" fmla="*/ 2147483646 h 283801"/>
              <a:gd name="T58" fmla="*/ 2147483646 w 284789"/>
              <a:gd name="T59" fmla="*/ 2147483646 h 283801"/>
              <a:gd name="T60" fmla="*/ 2147483646 w 284789"/>
              <a:gd name="T61" fmla="*/ 2147483646 h 283801"/>
              <a:gd name="T62" fmla="*/ 2147483646 w 284789"/>
              <a:gd name="T63" fmla="*/ 2147483646 h 283801"/>
              <a:gd name="T64" fmla="*/ 2147483646 w 284789"/>
              <a:gd name="T65" fmla="*/ 2147483646 h 283801"/>
              <a:gd name="T66" fmla="*/ 2147483646 w 284789"/>
              <a:gd name="T67" fmla="*/ 2147483646 h 283801"/>
              <a:gd name="T68" fmla="*/ 2147483646 w 284789"/>
              <a:gd name="T69" fmla="*/ 2147483646 h 283801"/>
              <a:gd name="T70" fmla="*/ 2147483646 w 284789"/>
              <a:gd name="T71" fmla="*/ 2147483646 h 283801"/>
              <a:gd name="T72" fmla="*/ 2147483646 w 284789"/>
              <a:gd name="T73" fmla="*/ 2147483646 h 283801"/>
              <a:gd name="T74" fmla="*/ 2147483646 w 284789"/>
              <a:gd name="T75" fmla="*/ 2147483646 h 283801"/>
              <a:gd name="T76" fmla="*/ 2147483646 w 284789"/>
              <a:gd name="T77" fmla="*/ 2147483646 h 283801"/>
              <a:gd name="T78" fmla="*/ 2147483646 w 284789"/>
              <a:gd name="T79" fmla="*/ 2147483646 h 283801"/>
              <a:gd name="T80" fmla="*/ 2147483646 w 284789"/>
              <a:gd name="T81" fmla="*/ 2147483646 h 283801"/>
              <a:gd name="T82" fmla="*/ 2147483646 w 284789"/>
              <a:gd name="T83" fmla="*/ 2147483646 h 283801"/>
              <a:gd name="T84" fmla="*/ 2147483646 w 284789"/>
              <a:gd name="T85" fmla="*/ 2147483646 h 283801"/>
              <a:gd name="T86" fmla="*/ 2147483646 w 284789"/>
              <a:gd name="T87" fmla="*/ 2147483646 h 283801"/>
              <a:gd name="T88" fmla="*/ 2147483646 w 284789"/>
              <a:gd name="T89" fmla="*/ 2147483646 h 283801"/>
              <a:gd name="T90" fmla="*/ 2147483646 w 284789"/>
              <a:gd name="T91" fmla="*/ 2147483646 h 283801"/>
              <a:gd name="T92" fmla="*/ 2147483646 w 284789"/>
              <a:gd name="T93" fmla="*/ 2147483646 h 283801"/>
              <a:gd name="T94" fmla="*/ 2147483646 w 284789"/>
              <a:gd name="T95" fmla="*/ 2147483646 h 283801"/>
              <a:gd name="T96" fmla="*/ 2147483646 w 284789"/>
              <a:gd name="T97" fmla="*/ 2147483646 h 283801"/>
              <a:gd name="T98" fmla="*/ 2147483646 w 284789"/>
              <a:gd name="T99" fmla="*/ 2147483646 h 283801"/>
              <a:gd name="T100" fmla="*/ 2147483646 w 284789"/>
              <a:gd name="T101" fmla="*/ 2147483646 h 283801"/>
              <a:gd name="T102" fmla="*/ 2147483646 w 284789"/>
              <a:gd name="T103" fmla="*/ 2147483646 h 283801"/>
              <a:gd name="T104" fmla="*/ 2147483646 w 284789"/>
              <a:gd name="T105" fmla="*/ 2147483646 h 283801"/>
              <a:gd name="T106" fmla="*/ 2147483646 w 284789"/>
              <a:gd name="T107" fmla="*/ 2147483646 h 283801"/>
              <a:gd name="T108" fmla="*/ 2147483646 w 284789"/>
              <a:gd name="T109" fmla="*/ 2147483646 h 283801"/>
              <a:gd name="T110" fmla="*/ 2147483646 w 284789"/>
              <a:gd name="T111" fmla="*/ 2147483646 h 28380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284789" h="283801">
                <a:moveTo>
                  <a:pt x="165804" y="220620"/>
                </a:moveTo>
                <a:lnTo>
                  <a:pt x="159680" y="226757"/>
                </a:lnTo>
                <a:lnTo>
                  <a:pt x="195701" y="262500"/>
                </a:lnTo>
                <a:cubicBezTo>
                  <a:pt x="197863" y="260695"/>
                  <a:pt x="200024" y="259251"/>
                  <a:pt x="202185" y="256723"/>
                </a:cubicBezTo>
                <a:cubicBezTo>
                  <a:pt x="203626" y="255279"/>
                  <a:pt x="204707" y="253113"/>
                  <a:pt x="204707" y="250947"/>
                </a:cubicBezTo>
                <a:cubicBezTo>
                  <a:pt x="204707" y="248419"/>
                  <a:pt x="203626" y="245892"/>
                  <a:pt x="202185" y="244809"/>
                </a:cubicBezTo>
                <a:lnTo>
                  <a:pt x="178411" y="220620"/>
                </a:lnTo>
                <a:cubicBezTo>
                  <a:pt x="174809" y="217370"/>
                  <a:pt x="169406" y="217370"/>
                  <a:pt x="165804" y="220620"/>
                </a:cubicBezTo>
                <a:close/>
                <a:moveTo>
                  <a:pt x="183225" y="124020"/>
                </a:moveTo>
                <a:cubicBezTo>
                  <a:pt x="185021" y="122237"/>
                  <a:pt x="187536" y="122237"/>
                  <a:pt x="189332" y="124020"/>
                </a:cubicBezTo>
                <a:cubicBezTo>
                  <a:pt x="191128" y="125803"/>
                  <a:pt x="191128" y="128298"/>
                  <a:pt x="189332" y="130081"/>
                </a:cubicBezTo>
                <a:lnTo>
                  <a:pt x="131498" y="187129"/>
                </a:lnTo>
                <a:cubicBezTo>
                  <a:pt x="130780" y="188199"/>
                  <a:pt x="129702" y="188555"/>
                  <a:pt x="128624" y="188555"/>
                </a:cubicBezTo>
                <a:cubicBezTo>
                  <a:pt x="127547" y="188555"/>
                  <a:pt x="126469" y="188199"/>
                  <a:pt x="125751" y="187129"/>
                </a:cubicBezTo>
                <a:lnTo>
                  <a:pt x="94858" y="156466"/>
                </a:lnTo>
                <a:cubicBezTo>
                  <a:pt x="93062" y="154683"/>
                  <a:pt x="93062" y="152187"/>
                  <a:pt x="94858" y="150761"/>
                </a:cubicBezTo>
                <a:cubicBezTo>
                  <a:pt x="96295" y="148978"/>
                  <a:pt x="98809" y="148978"/>
                  <a:pt x="100606" y="150761"/>
                </a:cubicBezTo>
                <a:lnTo>
                  <a:pt x="128624" y="178216"/>
                </a:lnTo>
                <a:lnTo>
                  <a:pt x="183225" y="124020"/>
                </a:lnTo>
                <a:close/>
                <a:moveTo>
                  <a:pt x="16677" y="95701"/>
                </a:moveTo>
                <a:cubicBezTo>
                  <a:pt x="15596" y="98228"/>
                  <a:pt x="14155" y="100755"/>
                  <a:pt x="13435" y="103644"/>
                </a:cubicBezTo>
                <a:cubicBezTo>
                  <a:pt x="467" y="150578"/>
                  <a:pt x="13435" y="201124"/>
                  <a:pt x="48015" y="235783"/>
                </a:cubicBezTo>
                <a:cubicBezTo>
                  <a:pt x="82235" y="270082"/>
                  <a:pt x="133025" y="283440"/>
                  <a:pt x="179852" y="270443"/>
                </a:cubicBezTo>
                <a:cubicBezTo>
                  <a:pt x="182734" y="269360"/>
                  <a:pt x="185255" y="268276"/>
                  <a:pt x="187777" y="267193"/>
                </a:cubicBezTo>
                <a:lnTo>
                  <a:pt x="153557" y="232895"/>
                </a:lnTo>
                <a:cubicBezTo>
                  <a:pt x="139148" y="244087"/>
                  <a:pt x="117896" y="243004"/>
                  <a:pt x="104568" y="229645"/>
                </a:cubicBezTo>
                <a:lnTo>
                  <a:pt x="53778" y="179100"/>
                </a:lnTo>
                <a:cubicBezTo>
                  <a:pt x="46934" y="172241"/>
                  <a:pt x="42972" y="162854"/>
                  <a:pt x="42972" y="152745"/>
                </a:cubicBezTo>
                <a:cubicBezTo>
                  <a:pt x="42972" y="144441"/>
                  <a:pt x="45854" y="136498"/>
                  <a:pt x="50897" y="129999"/>
                </a:cubicBezTo>
                <a:lnTo>
                  <a:pt x="16677" y="95701"/>
                </a:lnTo>
                <a:close/>
                <a:moveTo>
                  <a:pt x="26763" y="81259"/>
                </a:moveTo>
                <a:cubicBezTo>
                  <a:pt x="24962" y="83426"/>
                  <a:pt x="22800" y="85592"/>
                  <a:pt x="21359" y="87758"/>
                </a:cubicBezTo>
                <a:lnTo>
                  <a:pt x="56660" y="123501"/>
                </a:lnTo>
                <a:lnTo>
                  <a:pt x="63144" y="117363"/>
                </a:lnTo>
                <a:cubicBezTo>
                  <a:pt x="64585" y="115558"/>
                  <a:pt x="65665" y="113392"/>
                  <a:pt x="65665" y="111225"/>
                </a:cubicBezTo>
                <a:cubicBezTo>
                  <a:pt x="65665" y="109059"/>
                  <a:pt x="64585" y="106893"/>
                  <a:pt x="63144" y="105088"/>
                </a:cubicBezTo>
                <a:lnTo>
                  <a:pt x="39370" y="81259"/>
                </a:lnTo>
                <a:cubicBezTo>
                  <a:pt x="35768" y="77649"/>
                  <a:pt x="30365" y="77649"/>
                  <a:pt x="26763" y="81259"/>
                </a:cubicBezTo>
                <a:close/>
                <a:moveTo>
                  <a:pt x="33067" y="69977"/>
                </a:moveTo>
                <a:cubicBezTo>
                  <a:pt x="37569" y="69977"/>
                  <a:pt x="42072" y="71692"/>
                  <a:pt x="45494" y="75122"/>
                </a:cubicBezTo>
                <a:lnTo>
                  <a:pt x="68907" y="98950"/>
                </a:lnTo>
                <a:cubicBezTo>
                  <a:pt x="72509" y="102199"/>
                  <a:pt x="74310" y="106532"/>
                  <a:pt x="74310" y="111225"/>
                </a:cubicBezTo>
                <a:cubicBezTo>
                  <a:pt x="74310" y="115919"/>
                  <a:pt x="72509" y="120251"/>
                  <a:pt x="68907" y="123501"/>
                </a:cubicBezTo>
                <a:lnTo>
                  <a:pt x="59902" y="132888"/>
                </a:lnTo>
                <a:cubicBezTo>
                  <a:pt x="54499" y="138303"/>
                  <a:pt x="51617" y="145163"/>
                  <a:pt x="51617" y="152745"/>
                </a:cubicBezTo>
                <a:cubicBezTo>
                  <a:pt x="51617" y="160326"/>
                  <a:pt x="54499" y="167547"/>
                  <a:pt x="59902" y="172963"/>
                </a:cubicBezTo>
                <a:lnTo>
                  <a:pt x="110692" y="223508"/>
                </a:lnTo>
                <a:cubicBezTo>
                  <a:pt x="121858" y="234700"/>
                  <a:pt x="139509" y="234700"/>
                  <a:pt x="150675" y="223508"/>
                </a:cubicBezTo>
                <a:lnTo>
                  <a:pt x="159680" y="214482"/>
                </a:lnTo>
                <a:cubicBezTo>
                  <a:pt x="166524" y="207622"/>
                  <a:pt x="177691" y="207622"/>
                  <a:pt x="184535" y="214482"/>
                </a:cubicBezTo>
                <a:lnTo>
                  <a:pt x="208309" y="238310"/>
                </a:lnTo>
                <a:cubicBezTo>
                  <a:pt x="211551" y="241560"/>
                  <a:pt x="213352" y="245892"/>
                  <a:pt x="213352" y="250947"/>
                </a:cubicBezTo>
                <a:cubicBezTo>
                  <a:pt x="213352" y="255640"/>
                  <a:pt x="211551" y="259612"/>
                  <a:pt x="208309" y="263222"/>
                </a:cubicBezTo>
                <a:cubicBezTo>
                  <a:pt x="200744" y="270443"/>
                  <a:pt x="191739" y="275858"/>
                  <a:pt x="182013" y="278385"/>
                </a:cubicBezTo>
                <a:cubicBezTo>
                  <a:pt x="169406" y="281996"/>
                  <a:pt x="156438" y="283801"/>
                  <a:pt x="143471" y="283801"/>
                </a:cubicBezTo>
                <a:cubicBezTo>
                  <a:pt x="105649" y="283801"/>
                  <a:pt x="69268" y="268998"/>
                  <a:pt x="41891" y="241560"/>
                </a:cubicBezTo>
                <a:cubicBezTo>
                  <a:pt x="5510" y="205095"/>
                  <a:pt x="-8538" y="151300"/>
                  <a:pt x="5150" y="101477"/>
                </a:cubicBezTo>
                <a:cubicBezTo>
                  <a:pt x="7671" y="91368"/>
                  <a:pt x="13435" y="82342"/>
                  <a:pt x="20639" y="75122"/>
                </a:cubicBezTo>
                <a:cubicBezTo>
                  <a:pt x="24061" y="71692"/>
                  <a:pt x="28564" y="69977"/>
                  <a:pt x="33067" y="69977"/>
                </a:cubicBezTo>
                <a:close/>
                <a:moveTo>
                  <a:pt x="142230" y="57150"/>
                </a:moveTo>
                <a:cubicBezTo>
                  <a:pt x="165024" y="57150"/>
                  <a:pt x="186370" y="66143"/>
                  <a:pt x="202651" y="81971"/>
                </a:cubicBezTo>
                <a:cubicBezTo>
                  <a:pt x="235575" y="115066"/>
                  <a:pt x="235575" y="168666"/>
                  <a:pt x="202651" y="201761"/>
                </a:cubicBezTo>
                <a:cubicBezTo>
                  <a:pt x="201566" y="202481"/>
                  <a:pt x="200480" y="202840"/>
                  <a:pt x="199757" y="202840"/>
                </a:cubicBezTo>
                <a:cubicBezTo>
                  <a:pt x="198671" y="202840"/>
                  <a:pt x="197224" y="202481"/>
                  <a:pt x="196501" y="201761"/>
                </a:cubicBezTo>
                <a:cubicBezTo>
                  <a:pt x="194692" y="199962"/>
                  <a:pt x="194692" y="197085"/>
                  <a:pt x="196501" y="195646"/>
                </a:cubicBezTo>
                <a:cubicBezTo>
                  <a:pt x="226168" y="165788"/>
                  <a:pt x="226168" y="117584"/>
                  <a:pt x="196501" y="88087"/>
                </a:cubicBezTo>
                <a:cubicBezTo>
                  <a:pt x="182028" y="73698"/>
                  <a:pt x="162853" y="65783"/>
                  <a:pt x="142230" y="65783"/>
                </a:cubicBezTo>
                <a:cubicBezTo>
                  <a:pt x="121969" y="65783"/>
                  <a:pt x="102794" y="73698"/>
                  <a:pt x="88322" y="88087"/>
                </a:cubicBezTo>
                <a:cubicBezTo>
                  <a:pt x="86513" y="89526"/>
                  <a:pt x="83618" y="89526"/>
                  <a:pt x="82171" y="88087"/>
                </a:cubicBezTo>
                <a:cubicBezTo>
                  <a:pt x="80362" y="86288"/>
                  <a:pt x="80362" y="83410"/>
                  <a:pt x="82171" y="81971"/>
                </a:cubicBezTo>
                <a:cubicBezTo>
                  <a:pt x="98090" y="66143"/>
                  <a:pt x="119798" y="57150"/>
                  <a:pt x="142230" y="57150"/>
                </a:cubicBezTo>
                <a:close/>
                <a:moveTo>
                  <a:pt x="132172" y="0"/>
                </a:moveTo>
                <a:lnTo>
                  <a:pt x="152738" y="0"/>
                </a:lnTo>
                <a:cubicBezTo>
                  <a:pt x="158871" y="0"/>
                  <a:pt x="163922" y="5048"/>
                  <a:pt x="163922" y="11178"/>
                </a:cubicBezTo>
                <a:lnTo>
                  <a:pt x="163922" y="26321"/>
                </a:lnTo>
                <a:cubicBezTo>
                  <a:pt x="170056" y="27403"/>
                  <a:pt x="175829" y="28845"/>
                  <a:pt x="181962" y="31009"/>
                </a:cubicBezTo>
                <a:lnTo>
                  <a:pt x="189178" y="18028"/>
                </a:lnTo>
                <a:cubicBezTo>
                  <a:pt x="190621" y="15504"/>
                  <a:pt x="193147" y="13702"/>
                  <a:pt x="196033" y="12980"/>
                </a:cubicBezTo>
                <a:cubicBezTo>
                  <a:pt x="198920" y="12259"/>
                  <a:pt x="202167" y="12620"/>
                  <a:pt x="204692" y="14062"/>
                </a:cubicBezTo>
                <a:lnTo>
                  <a:pt x="222371" y="24519"/>
                </a:lnTo>
                <a:cubicBezTo>
                  <a:pt x="228144" y="27403"/>
                  <a:pt x="229587" y="34254"/>
                  <a:pt x="226701" y="39662"/>
                </a:cubicBezTo>
                <a:lnTo>
                  <a:pt x="219124" y="52643"/>
                </a:lnTo>
                <a:cubicBezTo>
                  <a:pt x="224175" y="56609"/>
                  <a:pt x="228144" y="60936"/>
                  <a:pt x="232474" y="65623"/>
                </a:cubicBezTo>
                <a:lnTo>
                  <a:pt x="245102" y="58412"/>
                </a:lnTo>
                <a:cubicBezTo>
                  <a:pt x="247988" y="56970"/>
                  <a:pt x="250874" y="56249"/>
                  <a:pt x="253761" y="56970"/>
                </a:cubicBezTo>
                <a:cubicBezTo>
                  <a:pt x="256647" y="57691"/>
                  <a:pt x="259173" y="59854"/>
                  <a:pt x="260616" y="62378"/>
                </a:cubicBezTo>
                <a:lnTo>
                  <a:pt x="271079" y="80407"/>
                </a:lnTo>
                <a:cubicBezTo>
                  <a:pt x="273965" y="85455"/>
                  <a:pt x="272161" y="92305"/>
                  <a:pt x="266749" y="95550"/>
                </a:cubicBezTo>
                <a:lnTo>
                  <a:pt x="254122" y="103122"/>
                </a:lnTo>
                <a:cubicBezTo>
                  <a:pt x="255926" y="108891"/>
                  <a:pt x="257729" y="114661"/>
                  <a:pt x="258812" y="121151"/>
                </a:cubicBezTo>
                <a:lnTo>
                  <a:pt x="273605" y="121151"/>
                </a:lnTo>
                <a:cubicBezTo>
                  <a:pt x="279738" y="121151"/>
                  <a:pt x="284789" y="125838"/>
                  <a:pt x="284789" y="132328"/>
                </a:cubicBezTo>
                <a:lnTo>
                  <a:pt x="284789" y="152881"/>
                </a:lnTo>
                <a:cubicBezTo>
                  <a:pt x="284789" y="159010"/>
                  <a:pt x="279738" y="164058"/>
                  <a:pt x="273605" y="164058"/>
                </a:cubicBezTo>
                <a:lnTo>
                  <a:pt x="258812" y="164058"/>
                </a:lnTo>
                <a:cubicBezTo>
                  <a:pt x="257729" y="170188"/>
                  <a:pt x="255926" y="175957"/>
                  <a:pt x="254122" y="182087"/>
                </a:cubicBezTo>
                <a:lnTo>
                  <a:pt x="266749" y="189298"/>
                </a:lnTo>
                <a:cubicBezTo>
                  <a:pt x="272161" y="192543"/>
                  <a:pt x="273965" y="199394"/>
                  <a:pt x="271079" y="204803"/>
                </a:cubicBezTo>
                <a:lnTo>
                  <a:pt x="260616" y="222470"/>
                </a:lnTo>
                <a:cubicBezTo>
                  <a:pt x="259173" y="224994"/>
                  <a:pt x="256647" y="227158"/>
                  <a:pt x="253761" y="227879"/>
                </a:cubicBezTo>
                <a:cubicBezTo>
                  <a:pt x="252678" y="228239"/>
                  <a:pt x="251957" y="228239"/>
                  <a:pt x="250874" y="228239"/>
                </a:cubicBezTo>
                <a:cubicBezTo>
                  <a:pt x="249070" y="228239"/>
                  <a:pt x="246906" y="227879"/>
                  <a:pt x="245102" y="226797"/>
                </a:cubicBezTo>
                <a:lnTo>
                  <a:pt x="232474" y="219225"/>
                </a:lnTo>
                <a:cubicBezTo>
                  <a:pt x="230309" y="221389"/>
                  <a:pt x="228144" y="223913"/>
                  <a:pt x="225979" y="226076"/>
                </a:cubicBezTo>
                <a:cubicBezTo>
                  <a:pt x="224536" y="227879"/>
                  <a:pt x="221650" y="227879"/>
                  <a:pt x="219846" y="226076"/>
                </a:cubicBezTo>
                <a:cubicBezTo>
                  <a:pt x="218403" y="224273"/>
                  <a:pt x="218403" y="221389"/>
                  <a:pt x="219846" y="219946"/>
                </a:cubicBezTo>
                <a:cubicBezTo>
                  <a:pt x="222732" y="217062"/>
                  <a:pt x="225619" y="214177"/>
                  <a:pt x="228144" y="210932"/>
                </a:cubicBezTo>
                <a:cubicBezTo>
                  <a:pt x="229227" y="209490"/>
                  <a:pt x="231752" y="208769"/>
                  <a:pt x="233556" y="209851"/>
                </a:cubicBezTo>
                <a:lnTo>
                  <a:pt x="249792" y="219225"/>
                </a:lnTo>
                <a:cubicBezTo>
                  <a:pt x="250514" y="219586"/>
                  <a:pt x="250874" y="219586"/>
                  <a:pt x="251596" y="219586"/>
                </a:cubicBezTo>
                <a:cubicBezTo>
                  <a:pt x="252318" y="219586"/>
                  <a:pt x="252678" y="219225"/>
                  <a:pt x="253039" y="218504"/>
                </a:cubicBezTo>
                <a:lnTo>
                  <a:pt x="263502" y="200476"/>
                </a:lnTo>
                <a:cubicBezTo>
                  <a:pt x="264224" y="199033"/>
                  <a:pt x="263863" y="197591"/>
                  <a:pt x="262420" y="196870"/>
                </a:cubicBezTo>
                <a:lnTo>
                  <a:pt x="246545" y="187856"/>
                </a:lnTo>
                <a:cubicBezTo>
                  <a:pt x="244741" y="186414"/>
                  <a:pt x="243658" y="184250"/>
                  <a:pt x="244741" y="182087"/>
                </a:cubicBezTo>
                <a:cubicBezTo>
                  <a:pt x="247627" y="174875"/>
                  <a:pt x="249792" y="166943"/>
                  <a:pt x="250874" y="159010"/>
                </a:cubicBezTo>
                <a:cubicBezTo>
                  <a:pt x="251235" y="156847"/>
                  <a:pt x="252678" y="155405"/>
                  <a:pt x="255204" y="155405"/>
                </a:cubicBezTo>
                <a:lnTo>
                  <a:pt x="273605" y="155405"/>
                </a:lnTo>
                <a:cubicBezTo>
                  <a:pt x="275048" y="155405"/>
                  <a:pt x="276130" y="154323"/>
                  <a:pt x="276130" y="152881"/>
                </a:cubicBezTo>
                <a:lnTo>
                  <a:pt x="276130" y="132328"/>
                </a:lnTo>
                <a:cubicBezTo>
                  <a:pt x="276130" y="130526"/>
                  <a:pt x="275048" y="129444"/>
                  <a:pt x="273605" y="129444"/>
                </a:cubicBezTo>
                <a:lnTo>
                  <a:pt x="255204" y="129444"/>
                </a:lnTo>
                <a:cubicBezTo>
                  <a:pt x="252678" y="129444"/>
                  <a:pt x="251235" y="128002"/>
                  <a:pt x="250874" y="125838"/>
                </a:cubicBezTo>
                <a:cubicBezTo>
                  <a:pt x="249792" y="117906"/>
                  <a:pt x="247627" y="110334"/>
                  <a:pt x="244741" y="102762"/>
                </a:cubicBezTo>
                <a:cubicBezTo>
                  <a:pt x="243658" y="100598"/>
                  <a:pt x="244741" y="98435"/>
                  <a:pt x="246545" y="97353"/>
                </a:cubicBezTo>
                <a:lnTo>
                  <a:pt x="262420" y="88339"/>
                </a:lnTo>
                <a:cubicBezTo>
                  <a:pt x="263863" y="87257"/>
                  <a:pt x="264224" y="85815"/>
                  <a:pt x="263502" y="84733"/>
                </a:cubicBezTo>
                <a:lnTo>
                  <a:pt x="253039" y="66705"/>
                </a:lnTo>
                <a:cubicBezTo>
                  <a:pt x="252678" y="66344"/>
                  <a:pt x="252318" y="65623"/>
                  <a:pt x="251596" y="65623"/>
                </a:cubicBezTo>
                <a:cubicBezTo>
                  <a:pt x="250874" y="65263"/>
                  <a:pt x="250514" y="65263"/>
                  <a:pt x="249792" y="65623"/>
                </a:cubicBezTo>
                <a:lnTo>
                  <a:pt x="233556" y="74998"/>
                </a:lnTo>
                <a:cubicBezTo>
                  <a:pt x="231752" y="76080"/>
                  <a:pt x="229227" y="75719"/>
                  <a:pt x="228144" y="73916"/>
                </a:cubicBezTo>
                <a:cubicBezTo>
                  <a:pt x="223093" y="67426"/>
                  <a:pt x="217320" y="62018"/>
                  <a:pt x="210826" y="56970"/>
                </a:cubicBezTo>
                <a:cubicBezTo>
                  <a:pt x="209383" y="55888"/>
                  <a:pt x="208661" y="53364"/>
                  <a:pt x="210104" y="51561"/>
                </a:cubicBezTo>
                <a:lnTo>
                  <a:pt x="219124" y="35336"/>
                </a:lnTo>
                <a:cubicBezTo>
                  <a:pt x="219846" y="34254"/>
                  <a:pt x="219485" y="32451"/>
                  <a:pt x="218403" y="31730"/>
                </a:cubicBezTo>
                <a:lnTo>
                  <a:pt x="200363" y="21273"/>
                </a:lnTo>
                <a:cubicBezTo>
                  <a:pt x="199641" y="20913"/>
                  <a:pt x="198920" y="20913"/>
                  <a:pt x="198559" y="21273"/>
                </a:cubicBezTo>
                <a:cubicBezTo>
                  <a:pt x="197837" y="21273"/>
                  <a:pt x="197116" y="21995"/>
                  <a:pt x="196755" y="22716"/>
                </a:cubicBezTo>
                <a:lnTo>
                  <a:pt x="187735" y="38581"/>
                </a:lnTo>
                <a:cubicBezTo>
                  <a:pt x="186653" y="40384"/>
                  <a:pt x="184127" y="41105"/>
                  <a:pt x="182323" y="40384"/>
                </a:cubicBezTo>
                <a:cubicBezTo>
                  <a:pt x="174746" y="37499"/>
                  <a:pt x="166809" y="35336"/>
                  <a:pt x="158871" y="34254"/>
                </a:cubicBezTo>
                <a:cubicBezTo>
                  <a:pt x="156707" y="33893"/>
                  <a:pt x="155263" y="32091"/>
                  <a:pt x="155263" y="29927"/>
                </a:cubicBezTo>
                <a:lnTo>
                  <a:pt x="155263" y="11178"/>
                </a:lnTo>
                <a:cubicBezTo>
                  <a:pt x="155263" y="9735"/>
                  <a:pt x="154181" y="8654"/>
                  <a:pt x="152738" y="8654"/>
                </a:cubicBezTo>
                <a:lnTo>
                  <a:pt x="132172" y="8654"/>
                </a:lnTo>
                <a:cubicBezTo>
                  <a:pt x="130729" y="8654"/>
                  <a:pt x="129647" y="9735"/>
                  <a:pt x="129647" y="11178"/>
                </a:cubicBezTo>
                <a:lnTo>
                  <a:pt x="129647" y="29927"/>
                </a:lnTo>
                <a:cubicBezTo>
                  <a:pt x="129647" y="32091"/>
                  <a:pt x="127843" y="33893"/>
                  <a:pt x="125678" y="34254"/>
                </a:cubicBezTo>
                <a:cubicBezTo>
                  <a:pt x="117741" y="35336"/>
                  <a:pt x="110164" y="37499"/>
                  <a:pt x="102587" y="40384"/>
                </a:cubicBezTo>
                <a:cubicBezTo>
                  <a:pt x="100783" y="41105"/>
                  <a:pt x="98258" y="40384"/>
                  <a:pt x="97536" y="38581"/>
                </a:cubicBezTo>
                <a:lnTo>
                  <a:pt x="87794" y="22716"/>
                </a:lnTo>
                <a:cubicBezTo>
                  <a:pt x="87434" y="21273"/>
                  <a:pt x="85630" y="20913"/>
                  <a:pt x="84186" y="21273"/>
                </a:cubicBezTo>
                <a:lnTo>
                  <a:pt x="66507" y="31730"/>
                </a:lnTo>
                <a:cubicBezTo>
                  <a:pt x="65425" y="32451"/>
                  <a:pt x="65064" y="34254"/>
                  <a:pt x="65425" y="35336"/>
                </a:cubicBezTo>
                <a:lnTo>
                  <a:pt x="74806" y="51561"/>
                </a:lnTo>
                <a:cubicBezTo>
                  <a:pt x="75888" y="53364"/>
                  <a:pt x="75527" y="55888"/>
                  <a:pt x="73723" y="56970"/>
                </a:cubicBezTo>
                <a:cubicBezTo>
                  <a:pt x="70476" y="59494"/>
                  <a:pt x="67590" y="62018"/>
                  <a:pt x="65064" y="64902"/>
                </a:cubicBezTo>
                <a:cubicBezTo>
                  <a:pt x="63260" y="66705"/>
                  <a:pt x="60374" y="66705"/>
                  <a:pt x="58570" y="64902"/>
                </a:cubicBezTo>
                <a:cubicBezTo>
                  <a:pt x="57127" y="63460"/>
                  <a:pt x="57127" y="60575"/>
                  <a:pt x="58570" y="59133"/>
                </a:cubicBezTo>
                <a:cubicBezTo>
                  <a:pt x="60735" y="56970"/>
                  <a:pt x="63260" y="54806"/>
                  <a:pt x="65425" y="52643"/>
                </a:cubicBezTo>
                <a:lnTo>
                  <a:pt x="58209" y="39662"/>
                </a:lnTo>
                <a:cubicBezTo>
                  <a:pt x="54962" y="34254"/>
                  <a:pt x="56766" y="27403"/>
                  <a:pt x="62178" y="24519"/>
                </a:cubicBezTo>
                <a:lnTo>
                  <a:pt x="80218" y="14062"/>
                </a:lnTo>
                <a:cubicBezTo>
                  <a:pt x="85630" y="10817"/>
                  <a:pt x="92485" y="12620"/>
                  <a:pt x="95371" y="18028"/>
                </a:cubicBezTo>
                <a:lnTo>
                  <a:pt x="102948" y="31009"/>
                </a:lnTo>
                <a:cubicBezTo>
                  <a:pt x="108721" y="28845"/>
                  <a:pt x="114854" y="27403"/>
                  <a:pt x="120627" y="26321"/>
                </a:cubicBezTo>
                <a:lnTo>
                  <a:pt x="120627" y="11178"/>
                </a:lnTo>
                <a:cubicBezTo>
                  <a:pt x="120627" y="5048"/>
                  <a:pt x="126039" y="0"/>
                  <a:pt x="132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defTabSz="914217"/>
            <a:endParaRPr lang="ru-RU">
              <a:solidFill>
                <a:srgbClr val="7F7F7F"/>
              </a:solidFill>
            </a:endParaRPr>
          </a:p>
        </p:txBody>
      </p:sp>
      <p:sp>
        <p:nvSpPr>
          <p:cNvPr id="18440" name="Freeform 336"/>
          <p:cNvSpPr>
            <a:spLocks noChangeAspect="1" noChangeArrowheads="1"/>
          </p:cNvSpPr>
          <p:nvPr/>
        </p:nvSpPr>
        <p:spPr bwMode="auto">
          <a:xfrm>
            <a:off x="9633744" y="3293888"/>
            <a:ext cx="527050" cy="485775"/>
          </a:xfrm>
          <a:custGeom>
            <a:avLst/>
            <a:gdLst>
              <a:gd name="T0" fmla="*/ 2147483646 w 791"/>
              <a:gd name="T1" fmla="*/ 2147483646 h 727"/>
              <a:gd name="T2" fmla="*/ 2147483646 w 791"/>
              <a:gd name="T3" fmla="*/ 2147483646 h 727"/>
              <a:gd name="T4" fmla="*/ 2147483646 w 791"/>
              <a:gd name="T5" fmla="*/ 2147483646 h 727"/>
              <a:gd name="T6" fmla="*/ 2147483646 w 791"/>
              <a:gd name="T7" fmla="*/ 2147483646 h 727"/>
              <a:gd name="T8" fmla="*/ 2147483646 w 791"/>
              <a:gd name="T9" fmla="*/ 2147483646 h 727"/>
              <a:gd name="T10" fmla="*/ 2147483646 w 791"/>
              <a:gd name="T11" fmla="*/ 2147483646 h 727"/>
              <a:gd name="T12" fmla="*/ 2147483646 w 791"/>
              <a:gd name="T13" fmla="*/ 2147483646 h 727"/>
              <a:gd name="T14" fmla="*/ 2147483646 w 791"/>
              <a:gd name="T15" fmla="*/ 2147483646 h 727"/>
              <a:gd name="T16" fmla="*/ 2147483646 w 791"/>
              <a:gd name="T17" fmla="*/ 2147483646 h 727"/>
              <a:gd name="T18" fmla="*/ 2147483646 w 791"/>
              <a:gd name="T19" fmla="*/ 2147483646 h 727"/>
              <a:gd name="T20" fmla="*/ 2147483646 w 791"/>
              <a:gd name="T21" fmla="*/ 2147483646 h 727"/>
              <a:gd name="T22" fmla="*/ 2147483646 w 791"/>
              <a:gd name="T23" fmla="*/ 2147483646 h 727"/>
              <a:gd name="T24" fmla="*/ 2147483646 w 791"/>
              <a:gd name="T25" fmla="*/ 2147483646 h 727"/>
              <a:gd name="T26" fmla="*/ 2147483646 w 791"/>
              <a:gd name="T27" fmla="*/ 2147483646 h 727"/>
              <a:gd name="T28" fmla="*/ 2147483646 w 791"/>
              <a:gd name="T29" fmla="*/ 2147483646 h 727"/>
              <a:gd name="T30" fmla="*/ 2147483646 w 791"/>
              <a:gd name="T31" fmla="*/ 2147483646 h 727"/>
              <a:gd name="T32" fmla="*/ 2147483646 w 791"/>
              <a:gd name="T33" fmla="*/ 2147483646 h 727"/>
              <a:gd name="T34" fmla="*/ 2147483646 w 791"/>
              <a:gd name="T35" fmla="*/ 2147483646 h 727"/>
              <a:gd name="T36" fmla="*/ 2147483646 w 791"/>
              <a:gd name="T37" fmla="*/ 2147483646 h 727"/>
              <a:gd name="T38" fmla="*/ 2147483646 w 791"/>
              <a:gd name="T39" fmla="*/ 2147483646 h 727"/>
              <a:gd name="T40" fmla="*/ 2147483646 w 791"/>
              <a:gd name="T41" fmla="*/ 2147483646 h 727"/>
              <a:gd name="T42" fmla="*/ 2147483646 w 791"/>
              <a:gd name="T43" fmla="*/ 2147483646 h 727"/>
              <a:gd name="T44" fmla="*/ 2147483646 w 791"/>
              <a:gd name="T45" fmla="*/ 2147483646 h 727"/>
              <a:gd name="T46" fmla="*/ 2147483646 w 791"/>
              <a:gd name="T47" fmla="*/ 2147483646 h 727"/>
              <a:gd name="T48" fmla="*/ 2147483646 w 791"/>
              <a:gd name="T49" fmla="*/ 2147483646 h 727"/>
              <a:gd name="T50" fmla="*/ 2147483646 w 791"/>
              <a:gd name="T51" fmla="*/ 2147483646 h 727"/>
              <a:gd name="T52" fmla="*/ 2147483646 w 791"/>
              <a:gd name="T53" fmla="*/ 0 h 727"/>
              <a:gd name="T54" fmla="*/ 2147483646 w 791"/>
              <a:gd name="T55" fmla="*/ 2147483646 h 727"/>
              <a:gd name="T56" fmla="*/ 2147483646 w 791"/>
              <a:gd name="T57" fmla="*/ 2147483646 h 727"/>
              <a:gd name="T58" fmla="*/ 2147483646 w 791"/>
              <a:gd name="T59" fmla="*/ 2147483646 h 727"/>
              <a:gd name="T60" fmla="*/ 2147483646 w 791"/>
              <a:gd name="T61" fmla="*/ 2147483646 h 727"/>
              <a:gd name="T62" fmla="*/ 2147483646 w 791"/>
              <a:gd name="T63" fmla="*/ 2147483646 h 727"/>
              <a:gd name="T64" fmla="*/ 2147483646 w 791"/>
              <a:gd name="T65" fmla="*/ 2147483646 h 727"/>
              <a:gd name="T66" fmla="*/ 2147483646 w 791"/>
              <a:gd name="T67" fmla="*/ 2147483646 h 727"/>
              <a:gd name="T68" fmla="*/ 2147483646 w 791"/>
              <a:gd name="T69" fmla="*/ 2147483646 h 727"/>
              <a:gd name="T70" fmla="*/ 2147483646 w 791"/>
              <a:gd name="T71" fmla="*/ 2147483646 h 727"/>
              <a:gd name="T72" fmla="*/ 2147483646 w 791"/>
              <a:gd name="T73" fmla="*/ 2147483646 h 727"/>
              <a:gd name="T74" fmla="*/ 2147483646 w 791"/>
              <a:gd name="T75" fmla="*/ 2147483646 h 727"/>
              <a:gd name="T76" fmla="*/ 2147483646 w 791"/>
              <a:gd name="T77" fmla="*/ 2147483646 h 727"/>
              <a:gd name="T78" fmla="*/ 2147483646 w 791"/>
              <a:gd name="T79" fmla="*/ 2147483646 h 727"/>
              <a:gd name="T80" fmla="*/ 2147483646 w 791"/>
              <a:gd name="T81" fmla="*/ 2147483646 h 727"/>
              <a:gd name="T82" fmla="*/ 0 w 791"/>
              <a:gd name="T83" fmla="*/ 2147483646 h 727"/>
              <a:gd name="T84" fmla="*/ 2147483646 w 791"/>
              <a:gd name="T85" fmla="*/ 2147483646 h 727"/>
              <a:gd name="T86" fmla="*/ 2147483646 w 791"/>
              <a:gd name="T87" fmla="*/ 2147483646 h 727"/>
              <a:gd name="T88" fmla="*/ 2147483646 w 791"/>
              <a:gd name="T89" fmla="*/ 2147483646 h 72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791" h="727">
                <a:moveTo>
                  <a:pt x="766" y="204"/>
                </a:moveTo>
                <a:lnTo>
                  <a:pt x="465" y="204"/>
                </a:lnTo>
                <a:cubicBezTo>
                  <a:pt x="463" y="204"/>
                  <a:pt x="460" y="205"/>
                  <a:pt x="458" y="206"/>
                </a:cubicBezTo>
                <a:lnTo>
                  <a:pt x="375" y="278"/>
                </a:lnTo>
                <a:lnTo>
                  <a:pt x="375" y="24"/>
                </a:lnTo>
                <a:lnTo>
                  <a:pt x="766" y="24"/>
                </a:lnTo>
                <a:lnTo>
                  <a:pt x="766" y="204"/>
                </a:lnTo>
                <a:close/>
                <a:moveTo>
                  <a:pt x="702" y="351"/>
                </a:moveTo>
                <a:lnTo>
                  <a:pt x="563" y="351"/>
                </a:lnTo>
                <a:cubicBezTo>
                  <a:pt x="561" y="307"/>
                  <a:pt x="550" y="266"/>
                  <a:pt x="535" y="227"/>
                </a:cubicBezTo>
                <a:lnTo>
                  <a:pt x="673" y="227"/>
                </a:lnTo>
                <a:cubicBezTo>
                  <a:pt x="690" y="266"/>
                  <a:pt x="700" y="307"/>
                  <a:pt x="702" y="351"/>
                </a:cubicBezTo>
                <a:close/>
                <a:moveTo>
                  <a:pt x="625" y="578"/>
                </a:moveTo>
                <a:lnTo>
                  <a:pt x="625" y="578"/>
                </a:lnTo>
                <a:cubicBezTo>
                  <a:pt x="595" y="555"/>
                  <a:pt x="561" y="537"/>
                  <a:pt x="525" y="522"/>
                </a:cubicBezTo>
                <a:cubicBezTo>
                  <a:pt x="546" y="478"/>
                  <a:pt x="561" y="428"/>
                  <a:pt x="563" y="375"/>
                </a:cubicBezTo>
                <a:lnTo>
                  <a:pt x="702" y="375"/>
                </a:lnTo>
                <a:cubicBezTo>
                  <a:pt x="699" y="452"/>
                  <a:pt x="671" y="522"/>
                  <a:pt x="625" y="578"/>
                </a:cubicBezTo>
                <a:close/>
                <a:moveTo>
                  <a:pt x="396" y="700"/>
                </a:moveTo>
                <a:lnTo>
                  <a:pt x="396" y="700"/>
                </a:lnTo>
                <a:cubicBezTo>
                  <a:pt x="425" y="671"/>
                  <a:pt x="477" y="616"/>
                  <a:pt x="514" y="544"/>
                </a:cubicBezTo>
                <a:cubicBezTo>
                  <a:pt x="548" y="557"/>
                  <a:pt x="581" y="574"/>
                  <a:pt x="609" y="595"/>
                </a:cubicBezTo>
                <a:cubicBezTo>
                  <a:pt x="555" y="653"/>
                  <a:pt x="480" y="693"/>
                  <a:pt x="396" y="700"/>
                </a:cubicBezTo>
                <a:close/>
                <a:moveTo>
                  <a:pt x="375" y="687"/>
                </a:moveTo>
                <a:lnTo>
                  <a:pt x="375" y="516"/>
                </a:lnTo>
                <a:cubicBezTo>
                  <a:pt x="414" y="517"/>
                  <a:pt x="453" y="523"/>
                  <a:pt x="491" y="536"/>
                </a:cubicBezTo>
                <a:cubicBezTo>
                  <a:pt x="453" y="606"/>
                  <a:pt x="403" y="660"/>
                  <a:pt x="375" y="687"/>
                </a:cubicBezTo>
                <a:close/>
                <a:moveTo>
                  <a:pt x="375" y="375"/>
                </a:moveTo>
                <a:lnTo>
                  <a:pt x="538" y="375"/>
                </a:lnTo>
                <a:cubicBezTo>
                  <a:pt x="537" y="425"/>
                  <a:pt x="522" y="472"/>
                  <a:pt x="502" y="514"/>
                </a:cubicBezTo>
                <a:cubicBezTo>
                  <a:pt x="461" y="501"/>
                  <a:pt x="418" y="493"/>
                  <a:pt x="375" y="492"/>
                </a:cubicBezTo>
                <a:lnTo>
                  <a:pt x="375" y="375"/>
                </a:lnTo>
                <a:close/>
                <a:moveTo>
                  <a:pt x="351" y="492"/>
                </a:moveTo>
                <a:lnTo>
                  <a:pt x="351" y="492"/>
                </a:lnTo>
                <a:cubicBezTo>
                  <a:pt x="308" y="493"/>
                  <a:pt x="265" y="501"/>
                  <a:pt x="224" y="514"/>
                </a:cubicBezTo>
                <a:cubicBezTo>
                  <a:pt x="204" y="472"/>
                  <a:pt x="190" y="425"/>
                  <a:pt x="188" y="375"/>
                </a:cubicBezTo>
                <a:lnTo>
                  <a:pt x="351" y="375"/>
                </a:lnTo>
                <a:lnTo>
                  <a:pt x="351" y="492"/>
                </a:lnTo>
                <a:close/>
                <a:moveTo>
                  <a:pt x="351" y="687"/>
                </a:moveTo>
                <a:lnTo>
                  <a:pt x="351" y="687"/>
                </a:lnTo>
                <a:cubicBezTo>
                  <a:pt x="323" y="660"/>
                  <a:pt x="273" y="606"/>
                  <a:pt x="235" y="536"/>
                </a:cubicBezTo>
                <a:cubicBezTo>
                  <a:pt x="272" y="523"/>
                  <a:pt x="312" y="517"/>
                  <a:pt x="351" y="516"/>
                </a:cubicBezTo>
                <a:lnTo>
                  <a:pt x="351" y="687"/>
                </a:lnTo>
                <a:close/>
                <a:moveTo>
                  <a:pt x="117" y="595"/>
                </a:moveTo>
                <a:lnTo>
                  <a:pt x="117" y="595"/>
                </a:lnTo>
                <a:cubicBezTo>
                  <a:pt x="145" y="574"/>
                  <a:pt x="178" y="557"/>
                  <a:pt x="212" y="544"/>
                </a:cubicBezTo>
                <a:cubicBezTo>
                  <a:pt x="250" y="616"/>
                  <a:pt x="301" y="671"/>
                  <a:pt x="331" y="700"/>
                </a:cubicBezTo>
                <a:cubicBezTo>
                  <a:pt x="246" y="693"/>
                  <a:pt x="171" y="653"/>
                  <a:pt x="117" y="595"/>
                </a:cubicBezTo>
                <a:close/>
                <a:moveTo>
                  <a:pt x="101" y="578"/>
                </a:moveTo>
                <a:lnTo>
                  <a:pt x="101" y="578"/>
                </a:lnTo>
                <a:cubicBezTo>
                  <a:pt x="55" y="522"/>
                  <a:pt x="27" y="452"/>
                  <a:pt x="24" y="375"/>
                </a:cubicBezTo>
                <a:lnTo>
                  <a:pt x="163" y="375"/>
                </a:lnTo>
                <a:cubicBezTo>
                  <a:pt x="165" y="428"/>
                  <a:pt x="180" y="478"/>
                  <a:pt x="201" y="522"/>
                </a:cubicBezTo>
                <a:cubicBezTo>
                  <a:pt x="165" y="537"/>
                  <a:pt x="131" y="555"/>
                  <a:pt x="101" y="578"/>
                </a:cubicBezTo>
                <a:close/>
                <a:moveTo>
                  <a:pt x="100" y="149"/>
                </a:moveTo>
                <a:lnTo>
                  <a:pt x="100" y="149"/>
                </a:lnTo>
                <a:cubicBezTo>
                  <a:pt x="131" y="171"/>
                  <a:pt x="165" y="190"/>
                  <a:pt x="201" y="204"/>
                </a:cubicBezTo>
                <a:cubicBezTo>
                  <a:pt x="181" y="249"/>
                  <a:pt x="165" y="298"/>
                  <a:pt x="163" y="351"/>
                </a:cubicBezTo>
                <a:lnTo>
                  <a:pt x="24" y="351"/>
                </a:lnTo>
                <a:cubicBezTo>
                  <a:pt x="27" y="275"/>
                  <a:pt x="55" y="205"/>
                  <a:pt x="100" y="149"/>
                </a:cubicBezTo>
                <a:close/>
                <a:moveTo>
                  <a:pt x="778" y="0"/>
                </a:moveTo>
                <a:lnTo>
                  <a:pt x="363" y="0"/>
                </a:lnTo>
                <a:cubicBezTo>
                  <a:pt x="356" y="0"/>
                  <a:pt x="351" y="5"/>
                  <a:pt x="351" y="12"/>
                </a:cubicBezTo>
                <a:lnTo>
                  <a:pt x="351" y="305"/>
                </a:lnTo>
                <a:cubicBezTo>
                  <a:pt x="351" y="309"/>
                  <a:pt x="354" y="313"/>
                  <a:pt x="358" y="316"/>
                </a:cubicBezTo>
                <a:cubicBezTo>
                  <a:pt x="360" y="316"/>
                  <a:pt x="362" y="317"/>
                  <a:pt x="363" y="317"/>
                </a:cubicBezTo>
                <a:cubicBezTo>
                  <a:pt x="366" y="317"/>
                  <a:pt x="369" y="316"/>
                  <a:pt x="371" y="314"/>
                </a:cubicBezTo>
                <a:lnTo>
                  <a:pt x="470" y="227"/>
                </a:lnTo>
                <a:lnTo>
                  <a:pt x="508" y="227"/>
                </a:lnTo>
                <a:cubicBezTo>
                  <a:pt x="525" y="266"/>
                  <a:pt x="537" y="307"/>
                  <a:pt x="539" y="351"/>
                </a:cubicBezTo>
                <a:lnTo>
                  <a:pt x="188" y="351"/>
                </a:lnTo>
                <a:cubicBezTo>
                  <a:pt x="190" y="302"/>
                  <a:pt x="204" y="255"/>
                  <a:pt x="224" y="212"/>
                </a:cubicBezTo>
                <a:cubicBezTo>
                  <a:pt x="253" y="222"/>
                  <a:pt x="284" y="229"/>
                  <a:pt x="315" y="232"/>
                </a:cubicBezTo>
                <a:lnTo>
                  <a:pt x="316" y="232"/>
                </a:lnTo>
                <a:cubicBezTo>
                  <a:pt x="322" y="232"/>
                  <a:pt x="327" y="227"/>
                  <a:pt x="328" y="222"/>
                </a:cubicBezTo>
                <a:cubicBezTo>
                  <a:pt x="329" y="215"/>
                  <a:pt x="324" y="209"/>
                  <a:pt x="317" y="209"/>
                </a:cubicBezTo>
                <a:cubicBezTo>
                  <a:pt x="289" y="205"/>
                  <a:pt x="262" y="199"/>
                  <a:pt x="235" y="191"/>
                </a:cubicBezTo>
                <a:cubicBezTo>
                  <a:pt x="263" y="138"/>
                  <a:pt x="299" y="94"/>
                  <a:pt x="326" y="65"/>
                </a:cubicBezTo>
                <a:cubicBezTo>
                  <a:pt x="331" y="60"/>
                  <a:pt x="331" y="52"/>
                  <a:pt x="326" y="48"/>
                </a:cubicBezTo>
                <a:cubicBezTo>
                  <a:pt x="321" y="43"/>
                  <a:pt x="313" y="44"/>
                  <a:pt x="309" y="48"/>
                </a:cubicBezTo>
                <a:cubicBezTo>
                  <a:pt x="281" y="79"/>
                  <a:pt x="242" y="125"/>
                  <a:pt x="212" y="183"/>
                </a:cubicBezTo>
                <a:cubicBezTo>
                  <a:pt x="178" y="169"/>
                  <a:pt x="145" y="152"/>
                  <a:pt x="116" y="131"/>
                </a:cubicBezTo>
                <a:cubicBezTo>
                  <a:pt x="160" y="84"/>
                  <a:pt x="216" y="50"/>
                  <a:pt x="281" y="34"/>
                </a:cubicBezTo>
                <a:cubicBezTo>
                  <a:pt x="288" y="33"/>
                  <a:pt x="292" y="26"/>
                  <a:pt x="290" y="20"/>
                </a:cubicBezTo>
                <a:cubicBezTo>
                  <a:pt x="288" y="13"/>
                  <a:pt x="282" y="9"/>
                  <a:pt x="275" y="11"/>
                </a:cubicBezTo>
                <a:cubicBezTo>
                  <a:pt x="113" y="51"/>
                  <a:pt x="0" y="196"/>
                  <a:pt x="0" y="363"/>
                </a:cubicBezTo>
                <a:cubicBezTo>
                  <a:pt x="0" y="563"/>
                  <a:pt x="163" y="726"/>
                  <a:pt x="363" y="726"/>
                </a:cubicBezTo>
                <a:cubicBezTo>
                  <a:pt x="563" y="726"/>
                  <a:pt x="726" y="563"/>
                  <a:pt x="726" y="363"/>
                </a:cubicBezTo>
                <a:cubicBezTo>
                  <a:pt x="726" y="315"/>
                  <a:pt x="716" y="269"/>
                  <a:pt x="699" y="227"/>
                </a:cubicBezTo>
                <a:lnTo>
                  <a:pt x="778" y="227"/>
                </a:lnTo>
                <a:cubicBezTo>
                  <a:pt x="784" y="227"/>
                  <a:pt x="790" y="222"/>
                  <a:pt x="790" y="216"/>
                </a:cubicBezTo>
                <a:lnTo>
                  <a:pt x="790" y="12"/>
                </a:lnTo>
                <a:cubicBezTo>
                  <a:pt x="790" y="5"/>
                  <a:pt x="784" y="0"/>
                  <a:pt x="7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217"/>
            <a:endParaRPr lang="ru-RU">
              <a:solidFill>
                <a:srgbClr val="7F7F7F"/>
              </a:solidFill>
            </a:endParaRPr>
          </a:p>
        </p:txBody>
      </p:sp>
      <p:sp>
        <p:nvSpPr>
          <p:cNvPr id="18441" name="TextBox 16"/>
          <p:cNvSpPr txBox="1">
            <a:spLocks noChangeArrowheads="1"/>
          </p:cNvSpPr>
          <p:nvPr/>
        </p:nvSpPr>
        <p:spPr bwMode="auto">
          <a:xfrm>
            <a:off x="916762" y="3752705"/>
            <a:ext cx="27622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217"/>
            <a:r>
              <a:rPr lang="ru-RU" altLang="ru-RU" sz="1600" b="1" dirty="0">
                <a:solidFill>
                  <a:srgbClr val="FFFFFF"/>
                </a:solidFill>
                <a:ea typeface="League Spartan"/>
                <a:cs typeface="Poppins"/>
              </a:rPr>
              <a:t>г. Иркутск</a:t>
            </a:r>
          </a:p>
          <a:p>
            <a:pPr algn="ctr" defTabSz="914217"/>
            <a:r>
              <a:rPr lang="ru-RU" altLang="ru-RU" sz="1600" b="1" dirty="0">
                <a:solidFill>
                  <a:srgbClr val="FFFFFF"/>
                </a:solidFill>
                <a:ea typeface="League Spartan"/>
                <a:cs typeface="Poppins"/>
              </a:rPr>
              <a:t>ул. А. Невского, 105</a:t>
            </a:r>
          </a:p>
          <a:p>
            <a:pPr algn="ctr" defTabSz="914217"/>
            <a:r>
              <a:rPr lang="ru-RU" altLang="ru-RU" sz="1600" b="1" dirty="0">
                <a:solidFill>
                  <a:srgbClr val="FFFFFF"/>
                </a:solidFill>
                <a:ea typeface="League Spartan"/>
                <a:cs typeface="Poppins"/>
              </a:rPr>
              <a:t>ул. Рабочего штаба, 1</a:t>
            </a:r>
            <a:r>
              <a:rPr lang="en-US" altLang="ru-RU" sz="1600" b="1" dirty="0">
                <a:solidFill>
                  <a:srgbClr val="FFFFFF"/>
                </a:solidFill>
                <a:ea typeface="League Spartan"/>
                <a:cs typeface="Poppins"/>
              </a:rPr>
              <a:t>9</a:t>
            </a:r>
            <a:r>
              <a:rPr lang="ru-RU" altLang="ru-RU" sz="1600" b="1" dirty="0">
                <a:solidFill>
                  <a:srgbClr val="FFFFFF"/>
                </a:solidFill>
                <a:ea typeface="League Spartan"/>
                <a:cs typeface="Poppins"/>
              </a:rPr>
              <a:t>А</a:t>
            </a:r>
            <a:endParaRPr lang="en-US" altLang="ru-RU" sz="1600" b="1" dirty="0">
              <a:solidFill>
                <a:srgbClr val="FFFFFF"/>
              </a:solidFill>
              <a:ea typeface="League Spartan"/>
              <a:cs typeface="Poppins"/>
            </a:endParaRPr>
          </a:p>
        </p:txBody>
      </p:sp>
      <p:sp>
        <p:nvSpPr>
          <p:cNvPr id="18442" name="TextBox 21"/>
          <p:cNvSpPr txBox="1">
            <a:spLocks noChangeArrowheads="1"/>
          </p:cNvSpPr>
          <p:nvPr/>
        </p:nvSpPr>
        <p:spPr bwMode="auto">
          <a:xfrm>
            <a:off x="3922713" y="4003293"/>
            <a:ext cx="18359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defTabSz="914217"/>
            <a:r>
              <a:rPr lang="en-US" altLang="ru-RU" sz="1600" b="1" dirty="0">
                <a:solidFill>
                  <a:srgbClr val="FFFFFF"/>
                </a:solidFill>
                <a:ea typeface="League Spartan"/>
                <a:cs typeface="Poppins"/>
              </a:rPr>
              <a:t>rikp@rikp38.ru</a:t>
            </a:r>
          </a:p>
        </p:txBody>
      </p:sp>
      <p:sp>
        <p:nvSpPr>
          <p:cNvPr id="18443" name="TextBox 23"/>
          <p:cNvSpPr txBox="1">
            <a:spLocks noChangeArrowheads="1"/>
          </p:cNvSpPr>
          <p:nvPr/>
        </p:nvSpPr>
        <p:spPr bwMode="auto">
          <a:xfrm>
            <a:off x="6489270" y="3998927"/>
            <a:ext cx="16979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defTabSz="914217"/>
            <a:r>
              <a:rPr lang="ru-RU" altLang="ru-RU" sz="1600" b="1" dirty="0">
                <a:solidFill>
                  <a:srgbClr val="FFFFFF"/>
                </a:solidFill>
                <a:ea typeface="League Spartan"/>
                <a:cs typeface="Poppins"/>
              </a:rPr>
              <a:t>8 (395) </a:t>
            </a:r>
            <a:r>
              <a:rPr lang="en-US" altLang="ru-RU" sz="1600" b="1" dirty="0">
                <a:solidFill>
                  <a:srgbClr val="FFFFFF"/>
                </a:solidFill>
                <a:ea typeface="League Spartan"/>
                <a:cs typeface="Poppins"/>
              </a:rPr>
              <a:t>484-370</a:t>
            </a:r>
          </a:p>
        </p:txBody>
      </p:sp>
      <p:sp>
        <p:nvSpPr>
          <p:cNvPr id="18444" name="TextBox 25"/>
          <p:cNvSpPr txBox="1">
            <a:spLocks noChangeArrowheads="1"/>
          </p:cNvSpPr>
          <p:nvPr/>
        </p:nvSpPr>
        <p:spPr bwMode="auto">
          <a:xfrm>
            <a:off x="8449259" y="3998926"/>
            <a:ext cx="29487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defTabSz="914217"/>
            <a:r>
              <a:rPr lang="de-DE" altLang="ru-RU" sz="1600" b="1" dirty="0">
                <a:solidFill>
                  <a:srgbClr val="FFFFFF"/>
                </a:solidFill>
                <a:ea typeface="League Spartan"/>
                <a:cs typeface="Poppins"/>
              </a:rPr>
              <a:t>www.center-prof38.ru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816" y="123582"/>
            <a:ext cx="2372873" cy="359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8462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10FE879C-67B1-43ED-A66A-A7F84FEA8F4A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Цитаты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IGPIA - Theme 13 -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313033"/>
      </a:accent1>
      <a:accent2>
        <a:srgbClr val="F5B43F"/>
      </a:accent2>
      <a:accent3>
        <a:srgbClr val="56BDB2"/>
      </a:accent3>
      <a:accent4>
        <a:srgbClr val="739AA7"/>
      </a:accent4>
      <a:accent5>
        <a:srgbClr val="B1C3CA"/>
      </a:accent5>
      <a:accent6>
        <a:srgbClr val="DFDFDF"/>
      </a:accent6>
      <a:hlink>
        <a:srgbClr val="F33B48"/>
      </a:hlink>
      <a:folHlink>
        <a:srgbClr val="FFC000"/>
      </a:folHlink>
    </a:clrScheme>
    <a:fontScheme name="Другая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TM03457503[[fn=Цитаты]]</Template>
  <TotalTime>1617</TotalTime>
  <Words>410</Words>
  <Application>Microsoft Office PowerPoint</Application>
  <PresentationFormat>Широкоэкранный</PresentationFormat>
  <Paragraphs>66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25" baseType="lpstr">
      <vt:lpstr>Arial Unicode MS</vt:lpstr>
      <vt:lpstr>Arial</vt:lpstr>
      <vt:lpstr>Arial Narrow</vt:lpstr>
      <vt:lpstr>Bahnschrift Light</vt:lpstr>
      <vt:lpstr>Calibri</vt:lpstr>
      <vt:lpstr>Century Gothic</vt:lpstr>
      <vt:lpstr>League Spartan</vt:lpstr>
      <vt:lpstr>Noto Sans</vt:lpstr>
      <vt:lpstr>Noto Sans ExtraLight</vt:lpstr>
      <vt:lpstr>Poppins</vt:lpstr>
      <vt:lpstr>PT Serif</vt:lpstr>
      <vt:lpstr>Source Sans Pro Light</vt:lpstr>
      <vt:lpstr>Times New Roman</vt:lpstr>
      <vt:lpstr>Verdana</vt:lpstr>
      <vt:lpstr>Wingdings 2</vt:lpstr>
      <vt:lpstr>Цитаты</vt:lpstr>
      <vt:lpstr>Office Theme</vt:lpstr>
      <vt:lpstr>ВЕБИНАР «НСК - КОНСТРУКТОР КАРЬЕРЫ: ПЕРСПЕКТИВЫ РАЗВИТИЯ ПРОЕКТА »</vt:lpstr>
      <vt:lpstr>Презентация PowerPoint</vt:lpstr>
      <vt:lpstr>Презентация PowerPoint</vt:lpstr>
      <vt:lpstr>Презентация PowerPoint</vt:lpstr>
      <vt:lpstr>Продвижение Национальной системы квалификаций в молодежной среде</vt:lpstr>
      <vt:lpstr>Презентация PowerPoint</vt:lpstr>
      <vt:lpstr>Опции, доступные участникам проекта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НАЦИОНАЛЬНАЯ СИСТЕМА КВАЛИФИКАЦИЙ: Конструктор Карьеры</dc:title>
  <dc:creator>Корниенко Дарья Евгеньевна</dc:creator>
  <cp:lastModifiedBy>Корниенко Дарья Евгеньевна</cp:lastModifiedBy>
  <cp:revision>175</cp:revision>
  <dcterms:created xsi:type="dcterms:W3CDTF">2021-01-14T01:23:57Z</dcterms:created>
  <dcterms:modified xsi:type="dcterms:W3CDTF">2021-02-17T02:38:46Z</dcterms:modified>
</cp:coreProperties>
</file>