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13"/>
  </p:notesMasterIdLst>
  <p:sldIdLst>
    <p:sldId id="2215" r:id="rId2"/>
    <p:sldId id="2235" r:id="rId3"/>
    <p:sldId id="3357" r:id="rId4"/>
    <p:sldId id="3358" r:id="rId5"/>
    <p:sldId id="3359" r:id="rId6"/>
    <p:sldId id="2355" r:id="rId7"/>
    <p:sldId id="2341" r:id="rId8"/>
    <p:sldId id="3364" r:id="rId9"/>
    <p:sldId id="3360" r:id="rId10"/>
    <p:sldId id="3361" r:id="rId11"/>
    <p:sldId id="3363" r:id="rId1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480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pos="95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6CF71"/>
    <a:srgbClr val="000000"/>
    <a:srgbClr val="001334"/>
    <a:srgbClr val="FFE83C"/>
    <a:srgbClr val="FFAC0E"/>
    <a:srgbClr val="000820"/>
    <a:srgbClr val="000C28"/>
    <a:srgbClr val="5D77EB"/>
    <a:srgbClr val="1AE8DA"/>
    <a:srgbClr val="CF9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1" autoAdjust="0"/>
    <p:restoredTop sz="96271" autoAdjust="0"/>
  </p:normalViewPr>
  <p:slideViewPr>
    <p:cSldViewPr snapToGrid="0" snapToObjects="1">
      <p:cViewPr varScale="1">
        <p:scale>
          <a:sx n="44" d="100"/>
          <a:sy n="44" d="100"/>
        </p:scale>
        <p:origin x="-960" y="-132"/>
      </p:cViewPr>
      <p:guideLst>
        <p:guide orient="horz" pos="480"/>
        <p:guide orient="horz" pos="8160"/>
        <p:guide pos="14398"/>
        <p:guide pos="958"/>
      </p:guideLst>
    </p:cSldViewPr>
  </p:slideViewPr>
  <p:outlineViewPr>
    <p:cViewPr>
      <p:scale>
        <a:sx n="35" d="100"/>
        <a:sy n="35" d="100"/>
      </p:scale>
      <p:origin x="0" y="-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355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="" xmlns:p14="http://schemas.microsoft.com/office/powerpoint/2010/main" val="1222482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81683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81683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81683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81683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81683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665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="" xmlns:p14="http://schemas.microsoft.com/office/powerpoint/2010/main" val="122248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6654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="" xmlns:p14="http://schemas.microsoft.com/office/powerpoint/2010/main" val="122248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021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"/>
            <a:ext cx="10058400" cy="13715999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0432191"/>
      </p:ext>
    </p:extLst>
  </p:cSld>
  <p:clrMapOvr>
    <a:masterClrMapping/>
  </p:clrMapOvr>
  <p:transition/>
  <p:extLst>
    <p:ext uri="{DCECCB84-F9BA-43D5-87BE-67443E8EF086}">
      <p15:sldGuideLst xmlns=""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2755113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=""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1147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=""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487180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=""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837846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474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46" cy="13716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74071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20825" y="3585411"/>
            <a:ext cx="6491061" cy="524576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="" xmlns:a16="http://schemas.microsoft.com/office/drawing/2014/main" id="{584E960F-C266-BF4B-B2D5-60FE8D7EE8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43294" y="3585411"/>
            <a:ext cx="6491061" cy="524576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="" xmlns:a16="http://schemas.microsoft.com/office/drawing/2014/main" id="{B775A8E3-09B9-3F44-9104-1FC0623165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6365766" y="3585411"/>
            <a:ext cx="6491061" cy="524576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082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188825" y="0"/>
            <a:ext cx="12188825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418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=""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07095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2082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97624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72689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667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=""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915923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7585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679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779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76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E3DA6CA8-5423-E244-9B38-31A489CDCE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537372" y="0"/>
            <a:ext cx="13840279" cy="13716000"/>
          </a:xfrm>
          <a:custGeom>
            <a:avLst/>
            <a:gdLst>
              <a:gd name="connsiteX0" fmla="*/ 3429000 w 13840279"/>
              <a:gd name="connsiteY0" fmla="*/ 0 h 13716000"/>
              <a:gd name="connsiteX1" fmla="*/ 13840279 w 13840279"/>
              <a:gd name="connsiteY1" fmla="*/ 0 h 13716000"/>
              <a:gd name="connsiteX2" fmla="*/ 13840279 w 13840279"/>
              <a:gd name="connsiteY2" fmla="*/ 13716000 h 13716000"/>
              <a:gd name="connsiteX3" fmla="*/ 0 w 1384027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279" h="13716000">
                <a:moveTo>
                  <a:pt x="3429000" y="0"/>
                </a:moveTo>
                <a:lnTo>
                  <a:pt x="13840279" y="0"/>
                </a:lnTo>
                <a:lnTo>
                  <a:pt x="1384027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684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188826" y="6858000"/>
            <a:ext cx="12188824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2188825" y="0"/>
            <a:ext cx="12188824" cy="6858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8CBDB90-54CE-7244-803E-647CA61D2CD7}"/>
              </a:ext>
            </a:extLst>
          </p:cNvPr>
          <p:cNvSpPr txBox="1"/>
          <p:nvPr userDrawn="1"/>
        </p:nvSpPr>
        <p:spPr>
          <a:xfrm>
            <a:off x="22388473" y="12611172"/>
            <a:ext cx="57580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D93340F3-85EA-5849-99E4-E0C4FF56AC6F}" type="slidenum">
              <a:rPr lang="en-US" sz="2400" b="0" i="0" smtClean="0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2400" b="0" i="0" dirty="0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7" r:id="rId2"/>
    <p:sldLayoutId id="2147484069" r:id="rId3"/>
    <p:sldLayoutId id="2147484093" r:id="rId4"/>
    <p:sldLayoutId id="2147484096" r:id="rId5"/>
    <p:sldLayoutId id="2147484098" r:id="rId6"/>
    <p:sldLayoutId id="2147484097" r:id="rId7"/>
    <p:sldLayoutId id="2147484080" r:id="rId8"/>
    <p:sldLayoutId id="2147484014" r:id="rId9"/>
    <p:sldLayoutId id="2147484094" r:id="rId10"/>
    <p:sldLayoutId id="2147484095" r:id="rId11"/>
  </p:sldLayoutIdLst>
  <p:hf hdr="0" ftr="0" dt="0"/>
  <p:txStyles>
    <p:titleStyle>
      <a:lvl1pPr algn="l" defTabSz="1828343" rtl="0" eaLnBrk="1" latinLnBrk="0" hangingPunct="1">
        <a:lnSpc>
          <a:spcPct val="100000"/>
        </a:lnSpc>
        <a:spcBef>
          <a:spcPct val="0"/>
        </a:spcBef>
        <a:buNone/>
        <a:defRPr sz="8000" b="1" i="0" kern="1200" spc="30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33995D-860B-A04C-BB57-640197AF9D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69A168C-9BAE-5F47-9CE2-5E4F2AD0EE39}"/>
              </a:ext>
            </a:extLst>
          </p:cNvPr>
          <p:cNvSpPr/>
          <p:nvPr/>
        </p:nvSpPr>
        <p:spPr>
          <a:xfrm>
            <a:off x="0" y="0"/>
            <a:ext cx="24377646" cy="13716000"/>
          </a:xfrm>
          <a:prstGeom prst="rect">
            <a:avLst/>
          </a:prstGeom>
          <a:solidFill>
            <a:schemeClr val="accent6">
              <a:lumMod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7903" y="7917353"/>
            <a:ext cx="11921853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ru-RU" sz="2400" spc="1500" dirty="0" smtClean="0">
                <a:solidFill>
                  <a:schemeClr val="bg1">
                    <a:lumMod val="7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rPr>
              <a:t>Смирнова Т.Л., ГБПОУ ИО </a:t>
            </a:r>
            <a:r>
              <a:rPr lang="ru-RU" sz="2400" spc="1500" dirty="0" err="1" smtClean="0">
                <a:solidFill>
                  <a:schemeClr val="bg1">
                    <a:lumMod val="7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rPr>
              <a:t>ЧТПрИС</a:t>
            </a:r>
            <a:r>
              <a:rPr lang="ru-RU" sz="2400" spc="1500" dirty="0" smtClean="0">
                <a:solidFill>
                  <a:schemeClr val="bg1">
                    <a:lumMod val="7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rPr>
              <a:t>, </a:t>
            </a:r>
          </a:p>
          <a:p>
            <a:pPr algn="ctr"/>
            <a:r>
              <a:rPr lang="ru-RU" sz="2400" spc="1500" dirty="0" smtClean="0">
                <a:solidFill>
                  <a:schemeClr val="bg1">
                    <a:lumMod val="7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преподаватель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PT Serif" panose="020A0603040505020204" pitchFamily="18" charset="77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8599" y="4027276"/>
            <a:ext cx="10320454" cy="378565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ru-RU" sz="12000" b="1" dirty="0" smtClean="0">
                <a:solidFill>
                  <a:schemeClr val="bg1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Mukta" panose="020B0000000000000000" pitchFamily="34" charset="77"/>
              </a:rPr>
              <a:t>Конструктор </a:t>
            </a:r>
          </a:p>
          <a:p>
            <a:pPr algn="ctr"/>
            <a:r>
              <a:rPr lang="ru-RU" sz="12000" b="1" dirty="0" smtClean="0">
                <a:solidFill>
                  <a:schemeClr val="bg1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Mukta" panose="020B0000000000000000" pitchFamily="34" charset="77"/>
              </a:rPr>
              <a:t>карьеры</a:t>
            </a:r>
            <a:endParaRPr lang="en-US" sz="12000" b="1" dirty="0">
              <a:solidFill>
                <a:schemeClr val="bg1"/>
              </a:solidFill>
              <a:latin typeface="PT Serif" panose="020A0603040505020204" pitchFamily="18" charset="77"/>
              <a:ea typeface="Source Sans Pro" panose="020B0503030403020204" pitchFamily="34" charset="0"/>
              <a:cs typeface="Mukta" panose="020B0000000000000000" pitchFamily="34" charset="77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FBE69680-E96C-EA4C-AB95-423018BE629B}"/>
              </a:ext>
            </a:extLst>
          </p:cNvPr>
          <p:cNvSpPr/>
          <p:nvPr/>
        </p:nvSpPr>
        <p:spPr>
          <a:xfrm>
            <a:off x="5697261" y="3835415"/>
            <a:ext cx="4833257" cy="4833257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="" xmlns:a16="http://schemas.microsoft.com/office/drawing/2014/main" id="{53A1B986-4B82-924B-9E4B-1ED0E389F8EC}"/>
              </a:ext>
            </a:extLst>
          </p:cNvPr>
          <p:cNvSpPr/>
          <p:nvPr/>
        </p:nvSpPr>
        <p:spPr>
          <a:xfrm rot="10800000">
            <a:off x="13847120" y="5068122"/>
            <a:ext cx="4833257" cy="4833257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413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4CC4FE-149D-8245-90BC-05823D607348}"/>
              </a:ext>
            </a:extLst>
          </p:cNvPr>
          <p:cNvSpPr/>
          <p:nvPr/>
        </p:nvSpPr>
        <p:spPr>
          <a:xfrm>
            <a:off x="11839776" y="0"/>
            <a:ext cx="40804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1520825" y="4617189"/>
            <a:ext cx="9096375" cy="59400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Возможность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endParaRPr lang="ru-RU" sz="7200" dirty="0" smtClean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участвовать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endParaRPr lang="ru-RU" sz="7200" dirty="0" smtClean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в мероприятиях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endParaRPr lang="ru-RU" sz="7200" dirty="0" smtClean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НАРК и повышать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endParaRPr lang="ru-RU" sz="7200" dirty="0" smtClean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квалификацию.</a:t>
            </a:r>
            <a:endParaRPr lang="en-US" sz="72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A40E42-54E5-994D-8A5E-CFD590C64512}"/>
              </a:ext>
            </a:extLst>
          </p:cNvPr>
          <p:cNvSpPr txBox="1"/>
          <p:nvPr/>
        </p:nvSpPr>
        <p:spPr>
          <a:xfrm>
            <a:off x="1430875" y="1361587"/>
            <a:ext cx="8919429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Бонус для педагогов</a:t>
            </a:r>
            <a:endParaRPr lang="en-US" sz="66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25"/>
          </p:nvPr>
        </p:nvSpPr>
        <p:spPr/>
      </p:sp>
      <p:pic>
        <p:nvPicPr>
          <p:cNvPr id="13" name="Picture 2" descr="C:\Users\Admin\Desktop\CCI01122020_0001.jpg"/>
          <p:cNvPicPr>
            <a:picLocks noChangeAspect="1" noChangeArrowheads="1"/>
          </p:cNvPicPr>
          <p:nvPr/>
        </p:nvPicPr>
        <p:blipFill>
          <a:blip r:embed="rId3" cstate="print"/>
          <a:srcRect t="10553" b="10553"/>
          <a:stretch>
            <a:fillRect/>
          </a:stretch>
        </p:blipFill>
        <p:spPr bwMode="auto">
          <a:xfrm>
            <a:off x="12944500" y="404038"/>
            <a:ext cx="10582546" cy="1295045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="" xmlns:p14="http://schemas.microsoft.com/office/powerpoint/2010/main" val="1932897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="" xmlns:a16="http://schemas.microsoft.com/office/drawing/2014/main" id="{8C53FA39-F38B-DD44-82F0-CACC7CAA18AF}"/>
              </a:ext>
            </a:extLst>
          </p:cNvPr>
          <p:cNvSpPr/>
          <p:nvPr/>
        </p:nvSpPr>
        <p:spPr>
          <a:xfrm>
            <a:off x="10209157" y="0"/>
            <a:ext cx="5537678" cy="13716000"/>
          </a:xfrm>
          <a:prstGeom prst="parallelogram">
            <a:avLst>
              <a:gd name="adj" fmla="val 61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11948C-8F92-2447-9C47-E2B63D2EBED7}"/>
              </a:ext>
            </a:extLst>
          </p:cNvPr>
          <p:cNvSpPr txBox="1"/>
          <p:nvPr/>
        </p:nvSpPr>
        <p:spPr>
          <a:xfrm>
            <a:off x="1467381" y="3609766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44FFC1C-D77F-024A-829A-285A4780165E}"/>
              </a:ext>
            </a:extLst>
          </p:cNvPr>
          <p:cNvSpPr txBox="1"/>
          <p:nvPr/>
        </p:nvSpPr>
        <p:spPr>
          <a:xfrm>
            <a:off x="1467381" y="5192423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35AFA79-FE80-5C49-BAC6-4760ECDCB4B3}"/>
              </a:ext>
            </a:extLst>
          </p:cNvPr>
          <p:cNvSpPr txBox="1"/>
          <p:nvPr/>
        </p:nvSpPr>
        <p:spPr>
          <a:xfrm>
            <a:off x="728380" y="1361587"/>
            <a:ext cx="11487440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Особенности преподавания</a:t>
            </a:r>
            <a:endParaRPr lang="en-US" sz="66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8DD83B58-B228-2744-B4B0-D1D075D93957}"/>
              </a:ext>
            </a:extLst>
          </p:cNvPr>
          <p:cNvSpPr txBox="1">
            <a:spLocks/>
          </p:cNvSpPr>
          <p:nvPr/>
        </p:nvSpPr>
        <p:spPr>
          <a:xfrm>
            <a:off x="3177256" y="3883302"/>
            <a:ext cx="6573169" cy="6171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48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Преподаватель</a:t>
            </a:r>
            <a:endParaRPr lang="en-US" sz="48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="" xmlns:a16="http://schemas.microsoft.com/office/drawing/2014/main" id="{05BBECE6-C34F-C64F-9679-29E8EF0EAE4A}"/>
              </a:ext>
            </a:extLst>
          </p:cNvPr>
          <p:cNvSpPr txBox="1">
            <a:spLocks/>
          </p:cNvSpPr>
          <p:nvPr/>
        </p:nvSpPr>
        <p:spPr>
          <a:xfrm>
            <a:off x="3177256" y="5192423"/>
            <a:ext cx="6573169" cy="11301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48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Оснащение учебного кабинета</a:t>
            </a:r>
            <a:endParaRPr lang="en-US" sz="48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2616A64-13D5-034B-AD1B-1A2AD922622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028" name="Picture 4" descr="C:\Users\Admin\Desktop\imgonline-com-ua-Transparent-backgr-W0FhK1RxBekdJEW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8530" y="1361587"/>
            <a:ext cx="9310325" cy="11031191"/>
          </a:xfrm>
          <a:prstGeom prst="rect">
            <a:avLst/>
          </a:prstGeom>
          <a:noFill/>
        </p:spPr>
      </p:pic>
      <p:pic>
        <p:nvPicPr>
          <p:cNvPr id="1026" name="Picture 2" descr="C:\Users\Admin\Desktop\shutterstock_113202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427" y="7579836"/>
            <a:ext cx="6581801" cy="481294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44FFC1C-D77F-024A-829A-285A4780165E}"/>
              </a:ext>
            </a:extLst>
          </p:cNvPr>
          <p:cNvSpPr txBox="1"/>
          <p:nvPr/>
        </p:nvSpPr>
        <p:spPr>
          <a:xfrm>
            <a:off x="1467381" y="6741042"/>
            <a:ext cx="117532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 smtClean="0">
                <a:latin typeface="PT Serif" panose="020A0603040505020204" pitchFamily="18" charset="77"/>
              </a:rPr>
              <a:t>03</a:t>
            </a:r>
            <a:endParaRPr lang="en-US" sz="6600" b="1" dirty="0">
              <a:latin typeface="PT Serif" panose="020A0603040505020204" pitchFamily="18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5BBECE6-C34F-C64F-9679-29E8EF0EAE4A}"/>
              </a:ext>
            </a:extLst>
          </p:cNvPr>
          <p:cNvSpPr txBox="1">
            <a:spLocks/>
          </p:cNvSpPr>
          <p:nvPr/>
        </p:nvSpPr>
        <p:spPr>
          <a:xfrm>
            <a:off x="3177256" y="7021567"/>
            <a:ext cx="8667414" cy="6052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4800" dirty="0" err="1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Практикоориентированность</a:t>
            </a:r>
            <a:endParaRPr lang="en-US" sz="48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345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="" xmlns:a16="http://schemas.microsoft.com/office/drawing/2014/main" id="{8C53FA39-F38B-DD44-82F0-CACC7CAA18AF}"/>
              </a:ext>
            </a:extLst>
          </p:cNvPr>
          <p:cNvSpPr/>
          <p:nvPr/>
        </p:nvSpPr>
        <p:spPr>
          <a:xfrm>
            <a:off x="10209157" y="0"/>
            <a:ext cx="5537678" cy="13716000"/>
          </a:xfrm>
          <a:prstGeom prst="parallelogram">
            <a:avLst>
              <a:gd name="adj" fmla="val 61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11948C-8F92-2447-9C47-E2B63D2EBED7}"/>
              </a:ext>
            </a:extLst>
          </p:cNvPr>
          <p:cNvSpPr txBox="1"/>
          <p:nvPr/>
        </p:nvSpPr>
        <p:spPr>
          <a:xfrm>
            <a:off x="1467381" y="3609766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44FFC1C-D77F-024A-829A-285A4780165E}"/>
              </a:ext>
            </a:extLst>
          </p:cNvPr>
          <p:cNvSpPr txBox="1"/>
          <p:nvPr/>
        </p:nvSpPr>
        <p:spPr>
          <a:xfrm>
            <a:off x="1467381" y="6118159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3179F08-43B9-6341-ADA2-BA03BDDA9BA7}"/>
              </a:ext>
            </a:extLst>
          </p:cNvPr>
          <p:cNvSpPr txBox="1"/>
          <p:nvPr/>
        </p:nvSpPr>
        <p:spPr>
          <a:xfrm>
            <a:off x="1467381" y="8617279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8182291-DF3D-D048-A55B-6497B00E5427}"/>
              </a:ext>
            </a:extLst>
          </p:cNvPr>
          <p:cNvSpPr txBox="1"/>
          <p:nvPr/>
        </p:nvSpPr>
        <p:spPr>
          <a:xfrm>
            <a:off x="1467381" y="11121035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35AFA79-FE80-5C49-BAC6-4760ECDCB4B3}"/>
              </a:ext>
            </a:extLst>
          </p:cNvPr>
          <p:cNvSpPr txBox="1"/>
          <p:nvPr/>
        </p:nvSpPr>
        <p:spPr>
          <a:xfrm>
            <a:off x="686596" y="1361587"/>
            <a:ext cx="11876969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Быть или не быть? Быть!!!</a:t>
            </a:r>
            <a:endParaRPr lang="en-US" sz="66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8DD83B58-B228-2744-B4B0-D1D075D93957}"/>
              </a:ext>
            </a:extLst>
          </p:cNvPr>
          <p:cNvSpPr txBox="1">
            <a:spLocks/>
          </p:cNvSpPr>
          <p:nvPr/>
        </p:nvSpPr>
        <p:spPr>
          <a:xfrm>
            <a:off x="3177256" y="3883302"/>
            <a:ext cx="6573169" cy="11182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36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Повышает мотивацию к обучению</a:t>
            </a:r>
            <a:endParaRPr lang="en-US" sz="36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="" xmlns:a16="http://schemas.microsoft.com/office/drawing/2014/main" id="{84D3E868-02D6-2543-A4B9-152AA40CF6A3}"/>
              </a:ext>
            </a:extLst>
          </p:cNvPr>
          <p:cNvSpPr txBox="1">
            <a:spLocks/>
          </p:cNvSpPr>
          <p:nvPr/>
        </p:nvSpPr>
        <p:spPr>
          <a:xfrm>
            <a:off x="3177255" y="8607020"/>
            <a:ext cx="6573169" cy="11182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36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Учит правильно «продавать» себя на рынке труда</a:t>
            </a:r>
            <a:endParaRPr lang="en-US" sz="36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="" xmlns:a16="http://schemas.microsoft.com/office/drawing/2014/main" id="{05BBECE6-C34F-C64F-9679-29E8EF0EAE4A}"/>
              </a:ext>
            </a:extLst>
          </p:cNvPr>
          <p:cNvSpPr txBox="1">
            <a:spLocks/>
          </p:cNvSpPr>
          <p:nvPr/>
        </p:nvSpPr>
        <p:spPr>
          <a:xfrm>
            <a:off x="3177256" y="6379535"/>
            <a:ext cx="6573169" cy="11182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36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Учит правильно искать работу</a:t>
            </a:r>
            <a:endParaRPr lang="en-US" sz="36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="" xmlns:a16="http://schemas.microsoft.com/office/drawing/2014/main" id="{CF55C2DB-7C38-4B46-AAC4-4AD2E2B38215}"/>
              </a:ext>
            </a:extLst>
          </p:cNvPr>
          <p:cNvSpPr txBox="1">
            <a:spLocks/>
          </p:cNvSpPr>
          <p:nvPr/>
        </p:nvSpPr>
        <p:spPr>
          <a:xfrm>
            <a:off x="3177255" y="11159571"/>
            <a:ext cx="6573169" cy="16312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36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Придает выпускнику уверенность в собственных силах</a:t>
            </a:r>
            <a:endParaRPr lang="en-US" sz="36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2616A64-13D5-034B-AD1B-1A2AD922622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027" name="Picture 3" descr="C:\Users\Admin\Desktop\rep9ppA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24" y="612112"/>
            <a:ext cx="7836614" cy="12531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0345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="" xmlns:a16="http://schemas.microsoft.com/office/drawing/2014/main" id="{8C53FA39-F38B-DD44-82F0-CACC7CAA18AF}"/>
              </a:ext>
            </a:extLst>
          </p:cNvPr>
          <p:cNvSpPr/>
          <p:nvPr/>
        </p:nvSpPr>
        <p:spPr>
          <a:xfrm>
            <a:off x="10209157" y="0"/>
            <a:ext cx="5537678" cy="13716000"/>
          </a:xfrm>
          <a:prstGeom prst="parallelogram">
            <a:avLst>
              <a:gd name="adj" fmla="val 61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11948C-8F92-2447-9C47-E2B63D2EBED7}"/>
              </a:ext>
            </a:extLst>
          </p:cNvPr>
          <p:cNvSpPr txBox="1"/>
          <p:nvPr/>
        </p:nvSpPr>
        <p:spPr>
          <a:xfrm>
            <a:off x="1467381" y="3609766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44FFC1C-D77F-024A-829A-285A4780165E}"/>
              </a:ext>
            </a:extLst>
          </p:cNvPr>
          <p:cNvSpPr txBox="1"/>
          <p:nvPr/>
        </p:nvSpPr>
        <p:spPr>
          <a:xfrm>
            <a:off x="1467381" y="6672157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3179F08-43B9-6341-ADA2-BA03BDDA9BA7}"/>
              </a:ext>
            </a:extLst>
          </p:cNvPr>
          <p:cNvSpPr txBox="1"/>
          <p:nvPr/>
        </p:nvSpPr>
        <p:spPr>
          <a:xfrm>
            <a:off x="1467381" y="9725275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35AFA79-FE80-5C49-BAC6-4760ECDCB4B3}"/>
              </a:ext>
            </a:extLst>
          </p:cNvPr>
          <p:cNvSpPr txBox="1"/>
          <p:nvPr/>
        </p:nvSpPr>
        <p:spPr>
          <a:xfrm>
            <a:off x="4543754" y="1361587"/>
            <a:ext cx="3124573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Когда?</a:t>
            </a:r>
            <a:endParaRPr lang="en-US" sz="66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8DD83B58-B228-2744-B4B0-D1D075D93957}"/>
              </a:ext>
            </a:extLst>
          </p:cNvPr>
          <p:cNvSpPr txBox="1">
            <a:spLocks/>
          </p:cNvSpPr>
          <p:nvPr/>
        </p:nvSpPr>
        <p:spPr>
          <a:xfrm>
            <a:off x="3177256" y="3883302"/>
            <a:ext cx="6573169" cy="6171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48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На выпускном курсе</a:t>
            </a:r>
            <a:endParaRPr lang="en-US" sz="48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="" xmlns:a16="http://schemas.microsoft.com/office/drawing/2014/main" id="{84D3E868-02D6-2543-A4B9-152AA40CF6A3}"/>
              </a:ext>
            </a:extLst>
          </p:cNvPr>
          <p:cNvSpPr txBox="1">
            <a:spLocks/>
          </p:cNvSpPr>
          <p:nvPr/>
        </p:nvSpPr>
        <p:spPr>
          <a:xfrm>
            <a:off x="3177256" y="10027922"/>
            <a:ext cx="6573169" cy="6171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48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На любом курсе</a:t>
            </a:r>
            <a:endParaRPr lang="en-US" sz="48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="" xmlns:a16="http://schemas.microsoft.com/office/drawing/2014/main" id="{05BBECE6-C34F-C64F-9679-29E8EF0EAE4A}"/>
              </a:ext>
            </a:extLst>
          </p:cNvPr>
          <p:cNvSpPr txBox="1">
            <a:spLocks/>
          </p:cNvSpPr>
          <p:nvPr/>
        </p:nvSpPr>
        <p:spPr>
          <a:xfrm>
            <a:off x="3177255" y="6984829"/>
            <a:ext cx="6573169" cy="6171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48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На первом курсе</a:t>
            </a:r>
            <a:endParaRPr lang="en-US" sz="48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2616A64-13D5-034B-AD1B-1A2AD922622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027" name="Picture 3" descr="C:\Users\Admin\Desktop\rep9ppA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24" y="612112"/>
            <a:ext cx="7836614" cy="12531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0345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="" xmlns:a16="http://schemas.microsoft.com/office/drawing/2014/main" id="{8C53FA39-F38B-DD44-82F0-CACC7CAA18AF}"/>
              </a:ext>
            </a:extLst>
          </p:cNvPr>
          <p:cNvSpPr/>
          <p:nvPr/>
        </p:nvSpPr>
        <p:spPr>
          <a:xfrm>
            <a:off x="10209157" y="0"/>
            <a:ext cx="5537678" cy="13716000"/>
          </a:xfrm>
          <a:prstGeom prst="parallelogram">
            <a:avLst>
              <a:gd name="adj" fmla="val 61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11948C-8F92-2447-9C47-E2B63D2EBED7}"/>
              </a:ext>
            </a:extLst>
          </p:cNvPr>
          <p:cNvSpPr txBox="1"/>
          <p:nvPr/>
        </p:nvSpPr>
        <p:spPr>
          <a:xfrm>
            <a:off x="1467381" y="3609766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44FFC1C-D77F-024A-829A-285A4780165E}"/>
              </a:ext>
            </a:extLst>
          </p:cNvPr>
          <p:cNvSpPr txBox="1"/>
          <p:nvPr/>
        </p:nvSpPr>
        <p:spPr>
          <a:xfrm>
            <a:off x="1467381" y="5564161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35AFA79-FE80-5C49-BAC6-4760ECDCB4B3}"/>
              </a:ext>
            </a:extLst>
          </p:cNvPr>
          <p:cNvSpPr txBox="1"/>
          <p:nvPr/>
        </p:nvSpPr>
        <p:spPr>
          <a:xfrm>
            <a:off x="4543754" y="1361587"/>
            <a:ext cx="4548040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Что было?</a:t>
            </a:r>
            <a:endParaRPr lang="en-US" sz="66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8DD83B58-B228-2744-B4B0-D1D075D93957}"/>
              </a:ext>
            </a:extLst>
          </p:cNvPr>
          <p:cNvSpPr txBox="1">
            <a:spLocks/>
          </p:cNvSpPr>
          <p:nvPr/>
        </p:nvSpPr>
        <p:spPr>
          <a:xfrm>
            <a:off x="3177256" y="3883302"/>
            <a:ext cx="6573169" cy="11182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36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Программа УД «Конструктор карьеры»</a:t>
            </a:r>
            <a:endParaRPr lang="en-US" sz="36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="" xmlns:a16="http://schemas.microsoft.com/office/drawing/2014/main" id="{05BBECE6-C34F-C64F-9679-29E8EF0EAE4A}"/>
              </a:ext>
            </a:extLst>
          </p:cNvPr>
          <p:cNvSpPr txBox="1">
            <a:spLocks/>
          </p:cNvSpPr>
          <p:nvPr/>
        </p:nvSpPr>
        <p:spPr>
          <a:xfrm>
            <a:off x="3177256" y="5746421"/>
            <a:ext cx="6573169" cy="11182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36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Информационные ресурсы НСК</a:t>
            </a:r>
            <a:endParaRPr lang="en-US" sz="36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2616A64-13D5-034B-AD1B-1A2AD922622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027" name="Picture 3" descr="C:\Users\Admin\Desktop\rep9ppA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24" y="612112"/>
            <a:ext cx="7836614" cy="12531899"/>
          </a:xfrm>
          <a:prstGeom prst="rect">
            <a:avLst/>
          </a:prstGeom>
          <a:noFill/>
        </p:spPr>
      </p:pic>
      <p:pic>
        <p:nvPicPr>
          <p:cNvPr id="2050" name="Picture 2" descr="C:\Users\Admin\Desktop\3д-человечки-для-презентации-картинки-и-фото-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315" y="8396795"/>
            <a:ext cx="5234467" cy="4747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0345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="" xmlns:a16="http://schemas.microsoft.com/office/drawing/2014/main" id="{8C53FA39-F38B-DD44-82F0-CACC7CAA18AF}"/>
              </a:ext>
            </a:extLst>
          </p:cNvPr>
          <p:cNvSpPr/>
          <p:nvPr/>
        </p:nvSpPr>
        <p:spPr>
          <a:xfrm>
            <a:off x="10209157" y="0"/>
            <a:ext cx="5537678" cy="13716000"/>
          </a:xfrm>
          <a:prstGeom prst="parallelogram">
            <a:avLst>
              <a:gd name="adj" fmla="val 61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11948C-8F92-2447-9C47-E2B63D2EBED7}"/>
              </a:ext>
            </a:extLst>
          </p:cNvPr>
          <p:cNvSpPr txBox="1"/>
          <p:nvPr/>
        </p:nvSpPr>
        <p:spPr>
          <a:xfrm>
            <a:off x="1467381" y="3609766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44FFC1C-D77F-024A-829A-285A4780165E}"/>
              </a:ext>
            </a:extLst>
          </p:cNvPr>
          <p:cNvSpPr txBox="1"/>
          <p:nvPr/>
        </p:nvSpPr>
        <p:spPr>
          <a:xfrm>
            <a:off x="1467381" y="6118159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3179F08-43B9-6341-ADA2-BA03BDDA9BA7}"/>
              </a:ext>
            </a:extLst>
          </p:cNvPr>
          <p:cNvSpPr txBox="1"/>
          <p:nvPr/>
        </p:nvSpPr>
        <p:spPr>
          <a:xfrm>
            <a:off x="1467381" y="8617279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8182291-DF3D-D048-A55B-6497B00E5427}"/>
              </a:ext>
            </a:extLst>
          </p:cNvPr>
          <p:cNvSpPr txBox="1"/>
          <p:nvPr/>
        </p:nvSpPr>
        <p:spPr>
          <a:xfrm>
            <a:off x="1467381" y="11121035"/>
            <a:ext cx="114005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6600" b="1" dirty="0">
                <a:latin typeface="PT Serif" panose="020A0603040505020204" pitchFamily="18" charset="77"/>
              </a:rPr>
              <a:t>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35AFA79-FE80-5C49-BAC6-4760ECDCB4B3}"/>
              </a:ext>
            </a:extLst>
          </p:cNvPr>
          <p:cNvSpPr txBox="1"/>
          <p:nvPr/>
        </p:nvSpPr>
        <p:spPr>
          <a:xfrm>
            <a:off x="2323264" y="1361587"/>
            <a:ext cx="8214108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Что имеем теперь?</a:t>
            </a:r>
            <a:endParaRPr lang="en-US" sz="66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8DD83B58-B228-2744-B4B0-D1D075D93957}"/>
              </a:ext>
            </a:extLst>
          </p:cNvPr>
          <p:cNvSpPr txBox="1">
            <a:spLocks/>
          </p:cNvSpPr>
          <p:nvPr/>
        </p:nvSpPr>
        <p:spPr>
          <a:xfrm>
            <a:off x="3177256" y="3883302"/>
            <a:ext cx="6573169" cy="6171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48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Программу</a:t>
            </a:r>
            <a:endParaRPr lang="en-US" sz="48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="" xmlns:a16="http://schemas.microsoft.com/office/drawing/2014/main" id="{84D3E868-02D6-2543-A4B9-152AA40CF6A3}"/>
              </a:ext>
            </a:extLst>
          </p:cNvPr>
          <p:cNvSpPr txBox="1">
            <a:spLocks/>
          </p:cNvSpPr>
          <p:nvPr/>
        </p:nvSpPr>
        <p:spPr>
          <a:xfrm>
            <a:off x="3177256" y="8915598"/>
            <a:ext cx="6573169" cy="6171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48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Опыт обучения</a:t>
            </a:r>
            <a:endParaRPr lang="en-US" sz="48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="" xmlns:a16="http://schemas.microsoft.com/office/drawing/2014/main" id="{05BBECE6-C34F-C64F-9679-29E8EF0EAE4A}"/>
              </a:ext>
            </a:extLst>
          </p:cNvPr>
          <p:cNvSpPr txBox="1">
            <a:spLocks/>
          </p:cNvSpPr>
          <p:nvPr/>
        </p:nvSpPr>
        <p:spPr>
          <a:xfrm>
            <a:off x="3177256" y="6300419"/>
            <a:ext cx="6573169" cy="6171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48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УМК</a:t>
            </a:r>
            <a:endParaRPr lang="en-US" sz="48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="" xmlns:a16="http://schemas.microsoft.com/office/drawing/2014/main" id="{CF55C2DB-7C38-4B46-AAC4-4AD2E2B38215}"/>
              </a:ext>
            </a:extLst>
          </p:cNvPr>
          <p:cNvSpPr txBox="1">
            <a:spLocks/>
          </p:cNvSpPr>
          <p:nvPr/>
        </p:nvSpPr>
        <p:spPr>
          <a:xfrm>
            <a:off x="3177255" y="11121035"/>
            <a:ext cx="6573169" cy="11301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48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Методические материалы НСК</a:t>
            </a:r>
            <a:endParaRPr lang="en-US" sz="48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2616A64-13D5-034B-AD1B-1A2AD922622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028" name="Picture 4" descr="C:\Users\Admin\Desktop\imgonline-com-ua-Transparent-backgr-W0FhK1RxBekdJEW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8530" y="1361587"/>
            <a:ext cx="9310325" cy="11031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0345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D5B126-0AC4-A445-8871-B54076CA10C7}"/>
              </a:ext>
            </a:extLst>
          </p:cNvPr>
          <p:cNvSpPr txBox="1"/>
          <p:nvPr/>
        </p:nvSpPr>
        <p:spPr>
          <a:xfrm>
            <a:off x="30276800" y="-57573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A899E9-410B-F24F-A6C6-A15232B95D07}"/>
              </a:ext>
            </a:extLst>
          </p:cNvPr>
          <p:cNvSpPr txBox="1"/>
          <p:nvPr/>
        </p:nvSpPr>
        <p:spPr>
          <a:xfrm>
            <a:off x="1430876" y="9522720"/>
            <a:ext cx="6223178" cy="107721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" panose="020F0502020204030203" pitchFamily="34" charset="0"/>
              </a:rPr>
              <a:t>Перечень цифровых ресурсов 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" panose="020F0502020204030203" pitchFamily="34" charset="0"/>
              </a:rPr>
              <a:t>НСК</a:t>
            </a:r>
            <a:endParaRPr lang="en-US" sz="32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C79A70D-DDE3-B64B-827C-4674CA1D1D7D}"/>
              </a:ext>
            </a:extLst>
          </p:cNvPr>
          <p:cNvSpPr txBox="1"/>
          <p:nvPr/>
        </p:nvSpPr>
        <p:spPr>
          <a:xfrm>
            <a:off x="1520825" y="5225358"/>
            <a:ext cx="4055919" cy="327237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ts val="13000"/>
              </a:lnSpc>
            </a:pPr>
            <a:r>
              <a:rPr lang="en-US" sz="8000" b="1" spc="600" dirty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WHAT</a:t>
            </a:r>
          </a:p>
          <a:p>
            <a:pPr>
              <a:lnSpc>
                <a:spcPts val="13000"/>
              </a:lnSpc>
            </a:pPr>
            <a:r>
              <a:rPr lang="en-US" sz="8000" b="1" spc="600" dirty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WE 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2BFC14-989D-B948-B97A-565B6EC4ED85}"/>
              </a:ext>
            </a:extLst>
          </p:cNvPr>
          <p:cNvSpPr txBox="1"/>
          <p:nvPr/>
        </p:nvSpPr>
        <p:spPr>
          <a:xfrm>
            <a:off x="1430875" y="1361587"/>
            <a:ext cx="8214108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Что имеем теперь?</a:t>
            </a:r>
            <a:endParaRPr lang="en-US" sz="66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2AFAB3D-2731-BB47-81C3-49F40844F68A}"/>
              </a:ext>
            </a:extLst>
          </p:cNvPr>
          <p:cNvSpPr txBox="1"/>
          <p:nvPr/>
        </p:nvSpPr>
        <p:spPr>
          <a:xfrm>
            <a:off x="9644983" y="9522720"/>
            <a:ext cx="5500224" cy="107721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" panose="020F0502020204030203" pitchFamily="34" charset="0"/>
              </a:rPr>
              <a:t>4 сборника методических 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" panose="020F0502020204030203" pitchFamily="34" charset="0"/>
              </a:rPr>
              <a:t>материалов НСК</a:t>
            </a:r>
            <a:endParaRPr lang="en-US" sz="32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B667A61-CF74-934A-AB4E-28DB142DABFB}"/>
              </a:ext>
            </a:extLst>
          </p:cNvPr>
          <p:cNvSpPr txBox="1"/>
          <p:nvPr/>
        </p:nvSpPr>
        <p:spPr>
          <a:xfrm>
            <a:off x="17350695" y="9522720"/>
            <a:ext cx="4589718" cy="107721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" panose="020F0502020204030203" pitchFamily="34" charset="0"/>
              </a:rPr>
              <a:t>Справочник вопросов 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" panose="020F0502020204030203" pitchFamily="34" charset="0"/>
              </a:rPr>
              <a:t>и ответов НСК</a:t>
            </a:r>
            <a:endParaRPr lang="en-US" sz="32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pic>
        <p:nvPicPr>
          <p:cNvPr id="17" name="Рисунок 16" descr="Image 2.png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/>
          <a:srcRect l="68" r="68"/>
          <a:stretch>
            <a:fillRect/>
          </a:stretch>
        </p:blipFill>
        <p:spPr/>
      </p:pic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1D0C40B-E48F-134E-A0F7-96EAF3AAC19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98075" y="3585411"/>
            <a:ext cx="4670840" cy="5245768"/>
          </a:xfrm>
        </p:spPr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8798A5E-167C-944F-AD62-BC91F2F2D54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350695" y="3585411"/>
            <a:ext cx="4829175" cy="5245768"/>
          </a:xfrm>
        </p:spPr>
      </p:sp>
      <p:pic>
        <p:nvPicPr>
          <p:cNvPr id="2052" name="Picture 4" descr="C:\Users\Admin\Desktop\Image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50695" y="2287504"/>
            <a:ext cx="4829175" cy="6543675"/>
          </a:xfrm>
          <a:prstGeom prst="rect">
            <a:avLst/>
          </a:prstGeom>
          <a:noFill/>
        </p:spPr>
      </p:pic>
      <p:pic>
        <p:nvPicPr>
          <p:cNvPr id="2053" name="Picture 5" descr="C:\Users\Admin\Desktop\Image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98075" y="2469584"/>
            <a:ext cx="4697166" cy="6361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3131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4CC4FE-149D-8245-90BC-05823D607348}"/>
              </a:ext>
            </a:extLst>
          </p:cNvPr>
          <p:cNvSpPr/>
          <p:nvPr/>
        </p:nvSpPr>
        <p:spPr>
          <a:xfrm>
            <a:off x="11839776" y="0"/>
            <a:ext cx="40804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1520825" y="4617189"/>
            <a:ext cx="9096375" cy="46063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Большое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endParaRPr lang="ru-RU" sz="7200" dirty="0" smtClean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количество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 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профессиональных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 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видеоматериалов!!!</a:t>
            </a:r>
            <a:endParaRPr lang="en-US" sz="72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A40E42-54E5-994D-8A5E-CFD590C64512}"/>
              </a:ext>
            </a:extLst>
          </p:cNvPr>
          <p:cNvSpPr txBox="1"/>
          <p:nvPr/>
        </p:nvSpPr>
        <p:spPr>
          <a:xfrm>
            <a:off x="1430875" y="1361587"/>
            <a:ext cx="8214108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Что имеем теперь?</a:t>
            </a:r>
            <a:endParaRPr lang="en-US" sz="66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84DCFAA-1393-EC4F-B2DA-85492580D2E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pic>
        <p:nvPicPr>
          <p:cNvPr id="1026" name="Picture 2" descr="C:\Users\Admin\Desktop\Image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2919" y="612112"/>
            <a:ext cx="9163050" cy="3638550"/>
          </a:xfrm>
          <a:prstGeom prst="rect">
            <a:avLst/>
          </a:prstGeom>
          <a:noFill/>
        </p:spPr>
      </p:pic>
      <p:pic>
        <p:nvPicPr>
          <p:cNvPr id="1027" name="Picture 3" descr="C:\Users\Admin\Desktop\Image 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79773" y="4617189"/>
            <a:ext cx="6381750" cy="3886200"/>
          </a:xfrm>
          <a:prstGeom prst="rect">
            <a:avLst/>
          </a:prstGeom>
          <a:noFill/>
        </p:spPr>
      </p:pic>
      <p:pic>
        <p:nvPicPr>
          <p:cNvPr id="1028" name="Picture 4" descr="C:\Users\Admin\Desktop\Image 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86344" y="8948738"/>
            <a:ext cx="7696200" cy="418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32897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D5B126-0AC4-A445-8871-B54076CA10C7}"/>
              </a:ext>
            </a:extLst>
          </p:cNvPr>
          <p:cNvSpPr txBox="1"/>
          <p:nvPr/>
        </p:nvSpPr>
        <p:spPr>
          <a:xfrm>
            <a:off x="30276800" y="-57573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C79A70D-DDE3-B64B-827C-4674CA1D1D7D}"/>
              </a:ext>
            </a:extLst>
          </p:cNvPr>
          <p:cNvSpPr txBox="1"/>
          <p:nvPr/>
        </p:nvSpPr>
        <p:spPr>
          <a:xfrm>
            <a:off x="1520825" y="5225358"/>
            <a:ext cx="4055919" cy="327237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lnSpc>
                <a:spcPts val="13000"/>
              </a:lnSpc>
            </a:pPr>
            <a:r>
              <a:rPr lang="en-US" sz="8000" b="1" spc="600" dirty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WHAT</a:t>
            </a:r>
          </a:p>
          <a:p>
            <a:pPr>
              <a:lnSpc>
                <a:spcPts val="13000"/>
              </a:lnSpc>
            </a:pPr>
            <a:r>
              <a:rPr lang="en-US" sz="8000" b="1" spc="600" dirty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WE 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2BFC14-989D-B948-B97A-565B6EC4ED85}"/>
              </a:ext>
            </a:extLst>
          </p:cNvPr>
          <p:cNvSpPr txBox="1"/>
          <p:nvPr/>
        </p:nvSpPr>
        <p:spPr>
          <a:xfrm>
            <a:off x="1430875" y="1361587"/>
            <a:ext cx="8214108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Что имеем теперь?</a:t>
            </a:r>
            <a:endParaRPr lang="en-US" sz="66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2AFAB3D-2731-BB47-81C3-49F40844F68A}"/>
              </a:ext>
            </a:extLst>
          </p:cNvPr>
          <p:cNvSpPr txBox="1"/>
          <p:nvPr/>
        </p:nvSpPr>
        <p:spPr>
          <a:xfrm>
            <a:off x="3766457" y="10925498"/>
            <a:ext cx="16829314" cy="101566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" panose="020F0502020204030203" pitchFamily="34" charset="0"/>
              </a:rPr>
              <a:t>Интерактивный электронный учебник!!!</a:t>
            </a:r>
            <a:endParaRPr lang="en-US" sz="60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1D0C40B-E48F-134E-A0F7-96EAF3AAC19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3215257" y="3585411"/>
            <a:ext cx="9514114" cy="5245767"/>
          </a:xfrm>
        </p:spPr>
      </p:sp>
      <p:sp>
        <p:nvSpPr>
          <p:cNvPr id="13" name="Рисунок 12"/>
          <p:cNvSpPr>
            <a:spLocks noGrp="1"/>
          </p:cNvSpPr>
          <p:nvPr>
            <p:ph type="pic" sz="quarter" idx="25"/>
          </p:nvPr>
        </p:nvSpPr>
        <p:spPr/>
      </p:sp>
      <p:pic>
        <p:nvPicPr>
          <p:cNvPr id="2050" name="Picture 2" descr="C:\Users\Admin\Desktop\Image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825" y="3585411"/>
            <a:ext cx="10083346" cy="6734246"/>
          </a:xfrm>
          <a:prstGeom prst="rect">
            <a:avLst/>
          </a:prstGeom>
          <a:noFill/>
        </p:spPr>
      </p:pic>
      <p:pic>
        <p:nvPicPr>
          <p:cNvPr id="2051" name="Picture 3" descr="C:\Users\Admin\Desktop\Image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6659" y="3585411"/>
            <a:ext cx="11570420" cy="6734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3131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4CC4FE-149D-8245-90BC-05823D607348}"/>
              </a:ext>
            </a:extLst>
          </p:cNvPr>
          <p:cNvSpPr/>
          <p:nvPr/>
        </p:nvSpPr>
        <p:spPr>
          <a:xfrm>
            <a:off x="11839776" y="0"/>
            <a:ext cx="40804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1520825" y="4617189"/>
            <a:ext cx="9096375" cy="59400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Возможность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endParaRPr lang="ru-RU" sz="7200" dirty="0" smtClean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участвовать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endParaRPr lang="ru-RU" sz="7200" dirty="0" smtClean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в мероприятиях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endParaRPr lang="ru-RU" sz="7200" dirty="0" smtClean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БЦПК и получать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endParaRPr lang="ru-RU" sz="7200" dirty="0" smtClean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72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призы!!!</a:t>
            </a:r>
            <a:endParaRPr lang="en-US" sz="7200" dirty="0">
              <a:solidFill>
                <a:schemeClr val="tx1"/>
              </a:solidFill>
              <a:latin typeface="Noto Sans ExtraLight" panose="020B0302040504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A40E42-54E5-994D-8A5E-CFD590C64512}"/>
              </a:ext>
            </a:extLst>
          </p:cNvPr>
          <p:cNvSpPr txBox="1"/>
          <p:nvPr/>
        </p:nvSpPr>
        <p:spPr>
          <a:xfrm>
            <a:off x="1430875" y="1361587"/>
            <a:ext cx="9036448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Lato Heavy" panose="020F0502020204030203" pitchFamily="34" charset="0"/>
              </a:rPr>
              <a:t>Бонус для студентов</a:t>
            </a:r>
            <a:endParaRPr lang="en-US" sz="6600" b="1" dirty="0">
              <a:solidFill>
                <a:schemeClr val="tx2"/>
              </a:solidFill>
              <a:latin typeface="PT Serif" panose="020A0603040505020204" pitchFamily="18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84DCFAA-1393-EC4F-B2DA-85492580D2E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pic>
        <p:nvPicPr>
          <p:cNvPr id="2050" name="Picture 2" descr="C:\Users\Admin\Desktop\Image 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8092" y="3317358"/>
            <a:ext cx="11674908" cy="6613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32897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47619</TotalTime>
  <Words>175</Words>
  <Application>Microsoft Office PowerPoint</Application>
  <PresentationFormat>Произвольный</PresentationFormat>
  <Paragraphs>93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Admin</cp:lastModifiedBy>
  <cp:revision>7051</cp:revision>
  <cp:lastPrinted>2019-06-14T20:25:55Z</cp:lastPrinted>
  <dcterms:created xsi:type="dcterms:W3CDTF">2014-11-12T21:47:38Z</dcterms:created>
  <dcterms:modified xsi:type="dcterms:W3CDTF">2021-02-16T09:54:55Z</dcterms:modified>
  <cp:category>http://graphicriver.net/user/jetfabrik</cp:category>
</cp:coreProperties>
</file>