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417" r:id="rId3"/>
    <p:sldId id="3366" r:id="rId4"/>
    <p:sldId id="3416" r:id="rId5"/>
    <p:sldId id="3418" r:id="rId6"/>
    <p:sldId id="3420" r:id="rId7"/>
    <p:sldId id="3423" r:id="rId8"/>
    <p:sldId id="3424" r:id="rId9"/>
    <p:sldId id="3426" r:id="rId10"/>
    <p:sldId id="3419" r:id="rId11"/>
    <p:sldId id="33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57D2D7-4D37-4918-9F8A-29063A2EB1E4}">
          <p14:sldIdLst>
            <p14:sldId id="3417"/>
            <p14:sldId id="3366"/>
            <p14:sldId id="3416"/>
            <p14:sldId id="3418"/>
            <p14:sldId id="3420"/>
            <p14:sldId id="3423"/>
            <p14:sldId id="3424"/>
            <p14:sldId id="3426"/>
            <p14:sldId id="3419"/>
            <p14:sldId id="3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298ED-5DFC-45FD-9128-D1BBB3DF7B5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5BAD3-88D6-4490-984E-029FDC41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5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35B7-DAF1-5B4D-94FA-36B61FD74AC4}" type="slidenum"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erif" panose="020A0603040505020204" pitchFamily="18" charset="77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8932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6265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erif" panose="020A0603040505020204" pitchFamily="18" charset="77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36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B1836-FA10-4441-892C-5D51177D8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EEA699-2124-4B33-A07D-A1E7E6524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5AFB5-6ECE-46D3-89A1-EF185760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3FA253-8419-4860-9CC5-2CDD17C3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D56362-48C4-4866-8394-F0AD59FD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3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D12C4-1B7A-4F78-9091-FBEA25B9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B7A5E7-C50C-4F3D-B5C0-479078013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A199B-B5D5-4539-A0C0-BC5A3E16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F519A-F6A4-460D-97D9-C429DA94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6C08C-1F68-4408-ABF9-0BFF61F5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9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97EB81-0DA5-438C-9529-1E2C444AD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57F5B6-8C24-4780-AB29-71DD28C89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7AAE5-863D-4A54-9B0B-335F6797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2E47B-FD2C-4E7E-AEC4-92F0265B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FB7CB-5C53-4929-8EBE-FB373035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8" cy="6858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859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173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2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53796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0611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199645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88320" y="3191054"/>
            <a:ext cx="1404034" cy="1403787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1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4928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60295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338277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3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24556" y="1890633"/>
            <a:ext cx="1893428" cy="189309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7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096001" y="3429000"/>
            <a:ext cx="6095999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96000" y="0"/>
            <a:ext cx="6095999" cy="3429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57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"/>
            <a:ext cx="5030510" cy="6858000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5068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596C2-A5F3-40F4-930B-1C879E69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B55CD-4ADD-4CF8-8A62-D4C25D087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AB43C-34B5-4A7B-AA73-9EA9FB0F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E8BB4-B3AF-4BCB-9F17-286708C8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C7CD8-C8CD-451D-9A25-54467F28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91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377915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1631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534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21376" y="2287642"/>
            <a:ext cx="1392708" cy="1392345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48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03AD769-FC64-1343-B821-6DD90E2432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22615"/>
            <a:ext cx="12192001" cy="4212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45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DA6CA8-5423-E244-9B38-31A489CDCE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270059" y="0"/>
            <a:ext cx="6921942" cy="6858000"/>
          </a:xfrm>
          <a:custGeom>
            <a:avLst/>
            <a:gdLst>
              <a:gd name="connsiteX0" fmla="*/ 3429000 w 13840279"/>
              <a:gd name="connsiteY0" fmla="*/ 0 h 13716000"/>
              <a:gd name="connsiteX1" fmla="*/ 13840279 w 13840279"/>
              <a:gd name="connsiteY1" fmla="*/ 0 h 13716000"/>
              <a:gd name="connsiteX2" fmla="*/ 13840279 w 13840279"/>
              <a:gd name="connsiteY2" fmla="*/ 13716000 h 13716000"/>
              <a:gd name="connsiteX3" fmla="*/ 0 w 13840279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0279" h="13716000">
                <a:moveTo>
                  <a:pt x="3429000" y="0"/>
                </a:moveTo>
                <a:lnTo>
                  <a:pt x="13840279" y="0"/>
                </a:lnTo>
                <a:lnTo>
                  <a:pt x="13840279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4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36942" y="2492909"/>
            <a:ext cx="2914096" cy="2913583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7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974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60611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84E960F-C266-BF4B-B2D5-60FE8D7EE8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2812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B775A8E3-09B9-3F44-9104-1FC0623165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85015" y="1792706"/>
            <a:ext cx="3246376" cy="2622884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50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7D90D83-BD22-1949-A0A9-3BEF75F7847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60610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0899B9-90C6-E64E-B79D-73B7BE0F1210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8427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EDB759-018A-0947-8BBB-7530FF0E865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376245" y="2052187"/>
            <a:ext cx="3055146" cy="23509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00" b="0" i="0"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8617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7C6384-A575-CE44-B39F-F0FAFD17C8F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" y="1538288"/>
            <a:ext cx="12191999" cy="2590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57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95F917-A10A-7D48-A453-DD1C16E302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6389" y="0"/>
            <a:ext cx="8815612" cy="6858000"/>
          </a:xfrm>
          <a:custGeom>
            <a:avLst/>
            <a:gdLst>
              <a:gd name="connsiteX0" fmla="*/ 6992005 w 17626633"/>
              <a:gd name="connsiteY0" fmla="*/ 0 h 13716000"/>
              <a:gd name="connsiteX1" fmla="*/ 17626633 w 17626633"/>
              <a:gd name="connsiteY1" fmla="*/ 0 h 13716000"/>
              <a:gd name="connsiteX2" fmla="*/ 17626633 w 17626633"/>
              <a:gd name="connsiteY2" fmla="*/ 13716000 h 13716000"/>
              <a:gd name="connsiteX3" fmla="*/ 0 w 176266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6633" h="13716000">
                <a:moveTo>
                  <a:pt x="6992005" y="0"/>
                </a:moveTo>
                <a:lnTo>
                  <a:pt x="17626633" y="0"/>
                </a:lnTo>
                <a:lnTo>
                  <a:pt x="1762663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52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262896-D45B-8540-99F3-4E0343A95BF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3705105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402F7B-4E9F-1847-BA06-26E68B645E8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704057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5A2577-05DA-7A4A-AF87-71AE01D6E68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648551" y="183170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2A1CBFF6-2D5A-A846-B123-4BD4299E34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705105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BF9EB6C-446F-E84B-8809-6FF2A081467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704057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A16CA3F-C9FB-9C4B-B646-054BA4F0D4B6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648551" y="433469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5356536-27FE-FD4B-9427-B0D18C24582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760611" y="1826512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2F5D910-2587-FA46-A48F-947D4C93AC90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60611" y="4329497"/>
            <a:ext cx="1782838" cy="178235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7337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632F8-1C8A-40BA-BE48-D44691B9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366FE-7A9D-42B9-BB6A-6D1405DF8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7516F-6F25-4F75-8801-91CED513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A0287-CD77-4361-AA2F-2995E6FC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F3066-357F-4C0F-AAFD-07BC597C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34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7B23509-54E1-2343-9818-5257729FAB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83296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83796DA-047C-F44B-BFD6-ACB4DE8E90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4431" y="1732643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3C9247A-58F9-2647-923F-8643A7A6EC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83296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3F92035-FDAA-204B-A9C0-301719BC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54431" y="3874951"/>
            <a:ext cx="2671135" cy="2142309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511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3659C68-9849-0F4C-AF16-8306D56B39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34290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79D883E6-85F4-0747-A286-41E090FAB02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5143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D66589-4579-1C46-9095-B78021DB186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37511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27B4302-89AA-294F-93A3-04D0888E184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4489" y="342900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E4DD0C2B-9F4F-1846-942C-B40CCD1F11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54489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B2A9F20B-5B71-0049-BD19-CB51A9C6104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4875022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0495A104-8EC3-0148-86B3-CBF03B78DD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468" y="0"/>
            <a:ext cx="2437511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73CE5F2E-E628-2840-AD2B-D6CE986E9A6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6978" y="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0D488DED-F061-2C44-A69B-3C2DBAAB0D1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316978" y="1714500"/>
            <a:ext cx="2437511" cy="17145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6054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7E78741-9001-2D47-BE58-AC12084C73A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60994" y="1682496"/>
            <a:ext cx="4070012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8FF3F97-DFC0-DB4D-9322-CE22C19F63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31006" y="1682496"/>
            <a:ext cx="4060994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806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F9C25C1-B41E-FD48-8E06-E56DC06440D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F2B123A-BD27-9F4E-B96A-7B5FCF3A2F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1682496"/>
            <a:ext cx="6096000" cy="4407408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202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ple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5BC7FBE8-AE1E-AD48-9D55-E40B106D07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37865" y="1547666"/>
            <a:ext cx="2921152" cy="6296256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306370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F10F635D-281B-D047-B147-A1C601B8F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8629" y="2622593"/>
            <a:ext cx="3753462" cy="2468595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051512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Ma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5AC599F-D966-1244-8682-69358B7539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8472" y="2136199"/>
            <a:ext cx="5206451" cy="2983889"/>
          </a:xfrm>
          <a:custGeom>
            <a:avLst/>
            <a:gdLst>
              <a:gd name="connsiteX0" fmla="*/ 0 w 3867993"/>
              <a:gd name="connsiteY0" fmla="*/ 0 h 8367894"/>
              <a:gd name="connsiteX1" fmla="*/ 3867993 w 3867993"/>
              <a:gd name="connsiteY1" fmla="*/ 0 h 8367894"/>
              <a:gd name="connsiteX2" fmla="*/ 3867993 w 3867993"/>
              <a:gd name="connsiteY2" fmla="*/ 8367894 h 8367894"/>
              <a:gd name="connsiteX3" fmla="*/ 0 w 3867993"/>
              <a:gd name="connsiteY3" fmla="*/ 8367894 h 83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993" h="8367894">
                <a:moveTo>
                  <a:pt x="0" y="0"/>
                </a:moveTo>
                <a:lnTo>
                  <a:pt x="3867993" y="0"/>
                </a:lnTo>
                <a:lnTo>
                  <a:pt x="3867993" y="8367894"/>
                </a:lnTo>
                <a:lnTo>
                  <a:pt x="0" y="836789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US" sz="1200" dirty="0"/>
            </a:lvl1pPr>
          </a:lstStyle>
          <a:p>
            <a:pPr lvl="0"/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32113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y 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2BED1C-9FF6-6240-953C-66CEF53236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79388" y="0"/>
            <a:ext cx="8012612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91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2F14AF-CA72-8043-9E4F-CC27EB093D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"/>
            <a:ext cx="4132809" cy="6857999"/>
          </a:xfrm>
          <a:custGeom>
            <a:avLst/>
            <a:gdLst>
              <a:gd name="connsiteX0" fmla="*/ 0 w 8263466"/>
              <a:gd name="connsiteY0" fmla="*/ 0 h 13715998"/>
              <a:gd name="connsiteX1" fmla="*/ 8263466 w 8263466"/>
              <a:gd name="connsiteY1" fmla="*/ 0 h 13715998"/>
              <a:gd name="connsiteX2" fmla="*/ 3871879 w 8263466"/>
              <a:gd name="connsiteY2" fmla="*/ 13715998 h 13715998"/>
              <a:gd name="connsiteX3" fmla="*/ 0 w 8263466"/>
              <a:gd name="connsiteY3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3466" h="13715998">
                <a:moveTo>
                  <a:pt x="0" y="0"/>
                </a:moveTo>
                <a:lnTo>
                  <a:pt x="8263466" y="0"/>
                </a:lnTo>
                <a:lnTo>
                  <a:pt x="3871879" y="13715998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8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33862-A1AB-4B73-B084-B3623050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D5BCB-F0E7-40BE-B3BB-DC26B12C6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6C0569-8A5D-40E1-9905-41C09342F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31340E-4EBE-47EA-B215-6596F391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870E66-5A0C-4429-BFFD-772C884F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C3C6A-6C58-49C4-8D74-9F61E13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58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5A25B-7743-4FCD-A247-61661EC1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C5D9F8-E967-4EBB-A450-7D2FD7FC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DD284B-EB1D-457A-9ECB-FB84E5A84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115895-E91B-48CC-8B09-DA4BA3702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C83234-D8D5-480C-88E5-56916C2BA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569CA3-42C6-4976-BC44-8869CA05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5327AC-7D48-49D0-9772-62A61030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9D807B-9F4E-407F-98E5-C4B196C4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3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669E0-EB59-4139-8EF9-50A35EBE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7ABF1F-B220-4480-96F9-51A30207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326502-5ED2-4CC3-90B1-E47031BB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D854C3-EFC7-425C-BB05-4D965BEA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4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024CE4-4363-4381-90B1-A7D93B9C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EBFB9B-0D3E-4179-B04B-2532C9EA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65117-2DD7-4D07-9EC5-DFED5000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4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224A-E50E-48B2-8391-7142608C6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0F9F9-6A1B-4F4A-BA8D-0B4B2F3C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22312-515A-4B2C-A042-7068FB180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EF4FC2-150F-4EBC-9E8B-5F535B41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65A551-63D6-4434-A52D-5BC58E8F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5AE634-BB55-405F-8B73-33C16B01A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9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54982-9E64-410B-835E-4093BD05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3B602F-C379-4C89-A84B-EB3F162B8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862A7D-69F5-4C17-9C87-82573F728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1CAFAB-3164-4A26-983D-819E4594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E5A16B-07F0-4A6A-8E27-A1860709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13B293-8E82-41CC-9436-5D687D21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7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EB9A5-E89B-4A68-9CDA-6C4C7C20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7B7999-F9F9-4C13-A882-00148316F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17BAE-2AB4-4AE6-9007-C5043D7F8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24FF-DC8E-4C55-B981-3B8FAE00EB76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15656-ECBD-41A7-9C3F-8D21B9139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60F3F-471F-4EFD-A6B8-3721D3764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91C7-6B73-4B2F-AE3A-D3E1C2011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11117719" y="6259420"/>
            <a:ext cx="36740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hf hdr="0" ftr="0" dt="0"/>
  <p:txStyles>
    <p:titleStyle>
      <a:lvl1pPr algn="l" defTabSz="914172" rtl="0" eaLnBrk="1" latinLnBrk="0" hangingPunct="1">
        <a:lnSpc>
          <a:spcPct val="100000"/>
        </a:lnSpc>
        <a:spcBef>
          <a:spcPct val="0"/>
        </a:spcBef>
        <a:buNone/>
        <a:defRPr sz="4000" b="1" i="0" kern="1200" spc="15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685629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1142715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1599800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2056886" indent="-228543" algn="l" defTabSz="914172" rtl="0" eaLnBrk="1" latinLnBrk="0" hangingPunct="1">
        <a:lnSpc>
          <a:spcPts val="1850"/>
        </a:lnSpc>
        <a:spcBef>
          <a:spcPts val="6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DAEA5-8E6E-2041-B7DF-5F328C2871AC}"/>
              </a:ext>
            </a:extLst>
          </p:cNvPr>
          <p:cNvSpPr/>
          <p:nvPr/>
        </p:nvSpPr>
        <p:spPr>
          <a:xfrm>
            <a:off x="1588" y="0"/>
            <a:ext cx="12188823" cy="6858000"/>
          </a:xfrm>
          <a:prstGeom prst="rect">
            <a:avLst/>
          </a:prstGeom>
          <a:solidFill>
            <a:schemeClr val="accent6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297659-C7BE-4585-9923-F2B80676095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5663097A-0852-7C4C-B675-A119DC97DBD2}"/>
              </a:ext>
            </a:extLst>
          </p:cNvPr>
          <p:cNvSpPr txBox="1">
            <a:spLocks/>
          </p:cNvSpPr>
          <p:nvPr/>
        </p:nvSpPr>
        <p:spPr>
          <a:xfrm>
            <a:off x="761999" y="5688124"/>
            <a:ext cx="10224869" cy="112556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  <a:spcBef>
                <a:spcPts val="600"/>
              </a:spcBef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Докладчик: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Source Sans Pro Light" panose="020B0403030403020204" pitchFamily="34" charset="0"/>
                <a:cs typeface="Noto Sans ExtraLight" panose="020B0302040504020204" pitchFamily="34" charset="0"/>
              </a:rPr>
              <a:t>Кондратьева Ольга Геннадьевна – директор Государственного автономного учреждения дополнительного профессионального образования Иркутской области «Региональный институт кадровой политики и непрерывного профессионального образования»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endParaRPr lang="en-US" sz="1200" dirty="0">
              <a:solidFill>
                <a:schemeClr val="bg1">
                  <a:lumMod val="85000"/>
                </a:schemeClr>
              </a:solidFill>
              <a:latin typeface="+mj-lt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B221A4-AB49-5E4A-9B15-4DB40E96142A}"/>
              </a:ext>
            </a:extLst>
          </p:cNvPr>
          <p:cNvSpPr txBox="1"/>
          <p:nvPr/>
        </p:nvSpPr>
        <p:spPr>
          <a:xfrm>
            <a:off x="761999" y="303414"/>
            <a:ext cx="830942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Source Sans Pro" panose="020B0503030403020204" pitchFamily="34" charset="0"/>
                <a:cs typeface="Mukta" panose="020B0000000000000000" pitchFamily="34" charset="77"/>
              </a:rPr>
              <a:t>«О результатах работы регионального центра  профессиональных квалификаций за 2021 год»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996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24075" b="15708"/>
          <a:stretch/>
        </p:blipFill>
        <p:spPr>
          <a:xfrm>
            <a:off x="1588" y="903907"/>
            <a:ext cx="12188825" cy="5210174"/>
          </a:xfrm>
        </p:spPr>
      </p:pic>
      <p:sp>
        <p:nvSpPr>
          <p:cNvPr id="10" name="Rectangle 9"/>
          <p:cNvSpPr/>
          <p:nvPr/>
        </p:nvSpPr>
        <p:spPr>
          <a:xfrm>
            <a:off x="1588" y="754372"/>
            <a:ext cx="12188825" cy="55092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6587" y="1985788"/>
            <a:ext cx="8598829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217">
              <a:defRPr/>
            </a:pPr>
            <a:r>
              <a:rPr lang="ru-RU" sz="2400" b="1" spc="300" dirty="0">
                <a:solidFill>
                  <a:srgbClr val="FFFFFF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КОНТАКТНАЯ ИНФОРМАЦИЯ</a:t>
            </a:r>
            <a:endParaRPr lang="en-US" sz="2400" b="1" spc="300" dirty="0">
              <a:solidFill>
                <a:srgbClr val="FFFFFF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  <a:p>
            <a:pPr algn="ctr" defTabSz="914217">
              <a:defRPr/>
            </a:pPr>
            <a:r>
              <a:rPr lang="ru-RU" sz="2200" b="1" spc="300" dirty="0">
                <a:solidFill>
                  <a:srgbClr val="FFFFFF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РЕГИОНАЛЬНЫЙ ИНСТИТУТ КАДРОВОЙ ПОЛИТИКИ</a:t>
            </a:r>
            <a:endParaRPr lang="en-US" sz="2200" b="1" spc="300" dirty="0">
              <a:solidFill>
                <a:srgbClr val="FFFFFF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8437" name="Freeform 949"/>
          <p:cNvSpPr>
            <a:spLocks noChangeAspect="1" noChangeArrowheads="1"/>
          </p:cNvSpPr>
          <p:nvPr/>
        </p:nvSpPr>
        <p:spPr bwMode="auto">
          <a:xfrm>
            <a:off x="2032000" y="3238326"/>
            <a:ext cx="542132" cy="541338"/>
          </a:xfrm>
          <a:custGeom>
            <a:avLst/>
            <a:gdLst>
              <a:gd name="T0" fmla="*/ 2147483646 w 291288"/>
              <a:gd name="T1" fmla="*/ 2147483646 h 291739"/>
              <a:gd name="T2" fmla="*/ 2147483646 w 291288"/>
              <a:gd name="T3" fmla="*/ 2147483646 h 291739"/>
              <a:gd name="T4" fmla="*/ 2147483646 w 291288"/>
              <a:gd name="T5" fmla="*/ 2147483646 h 291739"/>
              <a:gd name="T6" fmla="*/ 2147483646 w 291288"/>
              <a:gd name="T7" fmla="*/ 2147483646 h 291739"/>
              <a:gd name="T8" fmla="*/ 2147483646 w 291288"/>
              <a:gd name="T9" fmla="*/ 2147483646 h 291739"/>
              <a:gd name="T10" fmla="*/ 2147483646 w 291288"/>
              <a:gd name="T11" fmla="*/ 2147483646 h 291739"/>
              <a:gd name="T12" fmla="*/ 2147483646 w 291288"/>
              <a:gd name="T13" fmla="*/ 2147483646 h 291739"/>
              <a:gd name="T14" fmla="*/ 2147483646 w 291288"/>
              <a:gd name="T15" fmla="*/ 2147483646 h 291739"/>
              <a:gd name="T16" fmla="*/ 2147483646 w 291288"/>
              <a:gd name="T17" fmla="*/ 2147483646 h 291739"/>
              <a:gd name="T18" fmla="*/ 2147483646 w 291288"/>
              <a:gd name="T19" fmla="*/ 2147483646 h 291739"/>
              <a:gd name="T20" fmla="*/ 2147483646 w 291288"/>
              <a:gd name="T21" fmla="*/ 2147483646 h 291739"/>
              <a:gd name="T22" fmla="*/ 2147483646 w 291288"/>
              <a:gd name="T23" fmla="*/ 2147483646 h 291739"/>
              <a:gd name="T24" fmla="*/ 2147483646 w 291288"/>
              <a:gd name="T25" fmla="*/ 2147483646 h 291739"/>
              <a:gd name="T26" fmla="*/ 2147483646 w 291288"/>
              <a:gd name="T27" fmla="*/ 2147483646 h 291739"/>
              <a:gd name="T28" fmla="*/ 2147483646 w 291288"/>
              <a:gd name="T29" fmla="*/ 2147483646 h 291739"/>
              <a:gd name="T30" fmla="*/ 2147483646 w 291288"/>
              <a:gd name="T31" fmla="*/ 2147483646 h 291739"/>
              <a:gd name="T32" fmla="*/ 2147483646 w 291288"/>
              <a:gd name="T33" fmla="*/ 2147483646 h 291739"/>
              <a:gd name="T34" fmla="*/ 2147483646 w 291288"/>
              <a:gd name="T35" fmla="*/ 2147483646 h 291739"/>
              <a:gd name="T36" fmla="*/ 2147483646 w 291288"/>
              <a:gd name="T37" fmla="*/ 2147483646 h 291739"/>
              <a:gd name="T38" fmla="*/ 2147483646 w 291288"/>
              <a:gd name="T39" fmla="*/ 2147483646 h 291739"/>
              <a:gd name="T40" fmla="*/ 2147483646 w 291288"/>
              <a:gd name="T41" fmla="*/ 2147483646 h 291739"/>
              <a:gd name="T42" fmla="*/ 2147483646 w 291288"/>
              <a:gd name="T43" fmla="*/ 2147483646 h 291739"/>
              <a:gd name="T44" fmla="*/ 2147483646 w 291288"/>
              <a:gd name="T45" fmla="*/ 2147483646 h 291739"/>
              <a:gd name="T46" fmla="*/ 2147483646 w 291288"/>
              <a:gd name="T47" fmla="*/ 2147483646 h 291739"/>
              <a:gd name="T48" fmla="*/ 2147483646 w 291288"/>
              <a:gd name="T49" fmla="*/ 2147483646 h 291739"/>
              <a:gd name="T50" fmla="*/ 2147483646 w 291288"/>
              <a:gd name="T51" fmla="*/ 2147483646 h 291739"/>
              <a:gd name="T52" fmla="*/ 2147483646 w 291288"/>
              <a:gd name="T53" fmla="*/ 2147483646 h 291739"/>
              <a:gd name="T54" fmla="*/ 2147483646 w 291288"/>
              <a:gd name="T55" fmla="*/ 2147483646 h 291739"/>
              <a:gd name="T56" fmla="*/ 2147483646 w 291288"/>
              <a:gd name="T57" fmla="*/ 2147483646 h 291739"/>
              <a:gd name="T58" fmla="*/ 2147483646 w 291288"/>
              <a:gd name="T59" fmla="*/ 2147483646 h 291739"/>
              <a:gd name="T60" fmla="*/ 2147483646 w 291288"/>
              <a:gd name="T61" fmla="*/ 2147483646 h 291739"/>
              <a:gd name="T62" fmla="*/ 2147483646 w 291288"/>
              <a:gd name="T63" fmla="*/ 2147483646 h 291739"/>
              <a:gd name="T64" fmla="*/ 2147483646 w 291288"/>
              <a:gd name="T65" fmla="*/ 2147483646 h 291739"/>
              <a:gd name="T66" fmla="*/ 2147483646 w 291288"/>
              <a:gd name="T67" fmla="*/ 2147483646 h 291739"/>
              <a:gd name="T68" fmla="*/ 2147483646 w 291288"/>
              <a:gd name="T69" fmla="*/ 2147483646 h 291739"/>
              <a:gd name="T70" fmla="*/ 2147483646 w 291288"/>
              <a:gd name="T71" fmla="*/ 2147483646 h 291739"/>
              <a:gd name="T72" fmla="*/ 2147483646 w 291288"/>
              <a:gd name="T73" fmla="*/ 2147483646 h 291739"/>
              <a:gd name="T74" fmla="*/ 2147483646 w 291288"/>
              <a:gd name="T75" fmla="*/ 2147483646 h 291739"/>
              <a:gd name="T76" fmla="*/ 2147483646 w 291288"/>
              <a:gd name="T77" fmla="*/ 2147483646 h 291739"/>
              <a:gd name="T78" fmla="*/ 2147483646 w 291288"/>
              <a:gd name="T79" fmla="*/ 2147483646 h 291739"/>
              <a:gd name="T80" fmla="*/ 2147483646 w 291288"/>
              <a:gd name="T81" fmla="*/ 2147483646 h 291739"/>
              <a:gd name="T82" fmla="*/ 2147483646 w 291288"/>
              <a:gd name="T83" fmla="*/ 2147483646 h 291739"/>
              <a:gd name="T84" fmla="*/ 2147483646 w 291288"/>
              <a:gd name="T85" fmla="*/ 2147483646 h 291739"/>
              <a:gd name="T86" fmla="*/ 2147483646 w 291288"/>
              <a:gd name="T87" fmla="*/ 2147483646 h 291739"/>
              <a:gd name="T88" fmla="*/ 2147483646 w 291288"/>
              <a:gd name="T89" fmla="*/ 2147483646 h 291739"/>
              <a:gd name="T90" fmla="*/ 2147483646 w 291288"/>
              <a:gd name="T91" fmla="*/ 2147483646 h 291739"/>
              <a:gd name="T92" fmla="*/ 2147483646 w 291288"/>
              <a:gd name="T93" fmla="*/ 0 h 291739"/>
              <a:gd name="T94" fmla="*/ 2147483646 w 291288"/>
              <a:gd name="T95" fmla="*/ 2147483646 h 291739"/>
              <a:gd name="T96" fmla="*/ 2147483646 w 291288"/>
              <a:gd name="T97" fmla="*/ 2147483646 h 291739"/>
              <a:gd name="T98" fmla="*/ 2147483646 w 291288"/>
              <a:gd name="T99" fmla="*/ 2147483646 h 291739"/>
              <a:gd name="T100" fmla="*/ 2147483646 w 291288"/>
              <a:gd name="T101" fmla="*/ 2147483646 h 291739"/>
              <a:gd name="T102" fmla="*/ 2147483646 w 291288"/>
              <a:gd name="T103" fmla="*/ 2147483646 h 291739"/>
              <a:gd name="T104" fmla="*/ 2147483646 w 291288"/>
              <a:gd name="T105" fmla="*/ 2147483646 h 291739"/>
              <a:gd name="T106" fmla="*/ 2147483646 w 291288"/>
              <a:gd name="T107" fmla="*/ 2147483646 h 291739"/>
              <a:gd name="T108" fmla="*/ 2147483646 w 291288"/>
              <a:gd name="T109" fmla="*/ 2147483646 h 291739"/>
              <a:gd name="T110" fmla="*/ 2147483646 w 291288"/>
              <a:gd name="T111" fmla="*/ 2147483646 h 291739"/>
              <a:gd name="T112" fmla="*/ 1718397607 w 291288"/>
              <a:gd name="T113" fmla="*/ 2147483646 h 291739"/>
              <a:gd name="T114" fmla="*/ 2147483646 w 291288"/>
              <a:gd name="T115" fmla="*/ 2147483646 h 291739"/>
              <a:gd name="T116" fmla="*/ 2147483646 w 291288"/>
              <a:gd name="T117" fmla="*/ 2147483646 h 291739"/>
              <a:gd name="T118" fmla="*/ 2147483646 w 291288"/>
              <a:gd name="T119" fmla="*/ 2147483646 h 291739"/>
              <a:gd name="T120" fmla="*/ 2147483646 w 291288"/>
              <a:gd name="T121" fmla="*/ 2147483646 h 291739"/>
              <a:gd name="T122" fmla="*/ 2147483646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17"/>
            <a:endParaRPr lang="ru-RU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8438" name="Freeform 965"/>
          <p:cNvSpPr>
            <a:spLocks noChangeAspect="1" noChangeArrowheads="1"/>
          </p:cNvSpPr>
          <p:nvPr/>
        </p:nvSpPr>
        <p:spPr bwMode="auto">
          <a:xfrm>
            <a:off x="4569619" y="3238326"/>
            <a:ext cx="542131" cy="541338"/>
          </a:xfrm>
          <a:custGeom>
            <a:avLst/>
            <a:gdLst>
              <a:gd name="T0" fmla="*/ 2147483646 w 291740"/>
              <a:gd name="T1" fmla="*/ 2147483646 h 291379"/>
              <a:gd name="T2" fmla="*/ 2147483646 w 291740"/>
              <a:gd name="T3" fmla="*/ 2147483646 h 291379"/>
              <a:gd name="T4" fmla="*/ 2147483646 w 291740"/>
              <a:gd name="T5" fmla="*/ 2147483646 h 291379"/>
              <a:gd name="T6" fmla="*/ 2147483646 w 291740"/>
              <a:gd name="T7" fmla="*/ 2147483646 h 291379"/>
              <a:gd name="T8" fmla="*/ 2147483646 w 291740"/>
              <a:gd name="T9" fmla="*/ 2147483646 h 291379"/>
              <a:gd name="T10" fmla="*/ 2147483646 w 291740"/>
              <a:gd name="T11" fmla="*/ 2147483646 h 291379"/>
              <a:gd name="T12" fmla="*/ 2147483646 w 291740"/>
              <a:gd name="T13" fmla="*/ 2147483646 h 291379"/>
              <a:gd name="T14" fmla="*/ 2147483646 w 291740"/>
              <a:gd name="T15" fmla="*/ 2147483646 h 291379"/>
              <a:gd name="T16" fmla="*/ 2147483646 w 291740"/>
              <a:gd name="T17" fmla="*/ 2147483646 h 291379"/>
              <a:gd name="T18" fmla="*/ 2147483646 w 291740"/>
              <a:gd name="T19" fmla="*/ 2147483646 h 291379"/>
              <a:gd name="T20" fmla="*/ 2147483646 w 291740"/>
              <a:gd name="T21" fmla="*/ 2147483646 h 291379"/>
              <a:gd name="T22" fmla="*/ 2147483646 w 291740"/>
              <a:gd name="T23" fmla="*/ 2147483646 h 291379"/>
              <a:gd name="T24" fmla="*/ 2147483646 w 291740"/>
              <a:gd name="T25" fmla="*/ 2147483646 h 291379"/>
              <a:gd name="T26" fmla="*/ 2147483646 w 291740"/>
              <a:gd name="T27" fmla="*/ 2147483646 h 291379"/>
              <a:gd name="T28" fmla="*/ 2147483646 w 291740"/>
              <a:gd name="T29" fmla="*/ 2147483646 h 291379"/>
              <a:gd name="T30" fmla="*/ 2147483646 w 291740"/>
              <a:gd name="T31" fmla="*/ 2147483646 h 291379"/>
              <a:gd name="T32" fmla="*/ 2147483646 w 291740"/>
              <a:gd name="T33" fmla="*/ 2147483646 h 291379"/>
              <a:gd name="T34" fmla="*/ 2147483646 w 291740"/>
              <a:gd name="T35" fmla="*/ 2147483646 h 291379"/>
              <a:gd name="T36" fmla="*/ 2147483646 w 291740"/>
              <a:gd name="T37" fmla="*/ 2147483646 h 291379"/>
              <a:gd name="T38" fmla="*/ 2147483646 w 291740"/>
              <a:gd name="T39" fmla="*/ 2147483646 h 291379"/>
              <a:gd name="T40" fmla="*/ 2147483646 w 291740"/>
              <a:gd name="T41" fmla="*/ 2147483646 h 291379"/>
              <a:gd name="T42" fmla="*/ 2147483646 w 291740"/>
              <a:gd name="T43" fmla="*/ 2147483646 h 291379"/>
              <a:gd name="T44" fmla="*/ 2147483646 w 291740"/>
              <a:gd name="T45" fmla="*/ 2147483646 h 291379"/>
              <a:gd name="T46" fmla="*/ 2147483646 w 291740"/>
              <a:gd name="T47" fmla="*/ 2147483646 h 291379"/>
              <a:gd name="T48" fmla="*/ 2147483646 w 291740"/>
              <a:gd name="T49" fmla="*/ 2147483646 h 291379"/>
              <a:gd name="T50" fmla="*/ 2147483646 w 291740"/>
              <a:gd name="T51" fmla="*/ 2147483646 h 291379"/>
              <a:gd name="T52" fmla="*/ 2147483646 w 291740"/>
              <a:gd name="T53" fmla="*/ 2147483646 h 291379"/>
              <a:gd name="T54" fmla="*/ 2147483646 w 291740"/>
              <a:gd name="T55" fmla="*/ 2147483646 h 291379"/>
              <a:gd name="T56" fmla="*/ 2147483646 w 291740"/>
              <a:gd name="T57" fmla="*/ 2147483646 h 291379"/>
              <a:gd name="T58" fmla="*/ 2147483646 w 291740"/>
              <a:gd name="T59" fmla="*/ 2147483646 h 291379"/>
              <a:gd name="T60" fmla="*/ 2147483646 w 291740"/>
              <a:gd name="T61" fmla="*/ 2147483646 h 291379"/>
              <a:gd name="T62" fmla="*/ 2147483646 w 291740"/>
              <a:gd name="T63" fmla="*/ 2147483646 h 291379"/>
              <a:gd name="T64" fmla="*/ 2147483646 w 291740"/>
              <a:gd name="T65" fmla="*/ 2147483646 h 291379"/>
              <a:gd name="T66" fmla="*/ 2147483646 w 291740"/>
              <a:gd name="T67" fmla="*/ 2147483646 h 291379"/>
              <a:gd name="T68" fmla="*/ 2147483646 w 291740"/>
              <a:gd name="T69" fmla="*/ 2147483646 h 291379"/>
              <a:gd name="T70" fmla="*/ 2147483646 w 291740"/>
              <a:gd name="T71" fmla="*/ 2147483646 h 291379"/>
              <a:gd name="T72" fmla="*/ 2147483646 w 291740"/>
              <a:gd name="T73" fmla="*/ 2147483646 h 291379"/>
              <a:gd name="T74" fmla="*/ 2147483646 w 291740"/>
              <a:gd name="T75" fmla="*/ 2147483646 h 291379"/>
              <a:gd name="T76" fmla="*/ 2147483646 w 291740"/>
              <a:gd name="T77" fmla="*/ 2147483646 h 291379"/>
              <a:gd name="T78" fmla="*/ 2147483646 w 291740"/>
              <a:gd name="T79" fmla="*/ 2147483646 h 291379"/>
              <a:gd name="T80" fmla="*/ 2147483646 w 291740"/>
              <a:gd name="T81" fmla="*/ 2147483646 h 291379"/>
              <a:gd name="T82" fmla="*/ 2147483646 w 291740"/>
              <a:gd name="T83" fmla="*/ 2147483646 h 291379"/>
              <a:gd name="T84" fmla="*/ 2147483646 w 291740"/>
              <a:gd name="T85" fmla="*/ 2147483646 h 291379"/>
              <a:gd name="T86" fmla="*/ 2147483646 w 291740"/>
              <a:gd name="T87" fmla="*/ 2147483646 h 291379"/>
              <a:gd name="T88" fmla="*/ 2147483646 w 291740"/>
              <a:gd name="T89" fmla="*/ 2147483646 h 291379"/>
              <a:gd name="T90" fmla="*/ 2147483646 w 291740"/>
              <a:gd name="T91" fmla="*/ 2147483646 h 291379"/>
              <a:gd name="T92" fmla="*/ 2147483646 w 291740"/>
              <a:gd name="T93" fmla="*/ 2147483646 h 291379"/>
              <a:gd name="T94" fmla="*/ 2147483646 w 291740"/>
              <a:gd name="T95" fmla="*/ 2147483646 h 291379"/>
              <a:gd name="T96" fmla="*/ 0 w 291740"/>
              <a:gd name="T97" fmla="*/ 2147483646 h 291379"/>
              <a:gd name="T98" fmla="*/ 2147483646 w 291740"/>
              <a:gd name="T99" fmla="*/ 2147483646 h 2913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1740" h="291379">
                <a:moveTo>
                  <a:pt x="91236" y="222946"/>
                </a:moveTo>
                <a:lnTo>
                  <a:pt x="16949" y="282375"/>
                </a:lnTo>
                <a:lnTo>
                  <a:pt x="274791" y="282375"/>
                </a:lnTo>
                <a:lnTo>
                  <a:pt x="231156" y="247438"/>
                </a:lnTo>
                <a:cubicBezTo>
                  <a:pt x="227189" y="249239"/>
                  <a:pt x="222862" y="250319"/>
                  <a:pt x="218534" y="250319"/>
                </a:cubicBezTo>
                <a:lnTo>
                  <a:pt x="123691" y="250319"/>
                </a:lnTo>
                <a:cubicBezTo>
                  <a:pt x="107464" y="250319"/>
                  <a:pt x="93760" y="238434"/>
                  <a:pt x="91236" y="222946"/>
                </a:cubicBezTo>
                <a:close/>
                <a:moveTo>
                  <a:pt x="175818" y="209189"/>
                </a:moveTo>
                <a:lnTo>
                  <a:pt x="223504" y="209189"/>
                </a:lnTo>
                <a:cubicBezTo>
                  <a:pt x="226052" y="209189"/>
                  <a:pt x="228236" y="211021"/>
                  <a:pt x="228236" y="213585"/>
                </a:cubicBezTo>
                <a:cubicBezTo>
                  <a:pt x="228236" y="216150"/>
                  <a:pt x="226052" y="218348"/>
                  <a:pt x="223504" y="218348"/>
                </a:cubicBezTo>
                <a:lnTo>
                  <a:pt x="175818" y="218348"/>
                </a:lnTo>
                <a:cubicBezTo>
                  <a:pt x="173634" y="218348"/>
                  <a:pt x="171450" y="216150"/>
                  <a:pt x="171450" y="213585"/>
                </a:cubicBezTo>
                <a:cubicBezTo>
                  <a:pt x="171450" y="211021"/>
                  <a:pt x="173634" y="209189"/>
                  <a:pt x="175818" y="209189"/>
                </a:cubicBezTo>
                <a:close/>
                <a:moveTo>
                  <a:pt x="175723" y="177439"/>
                </a:moveTo>
                <a:lnTo>
                  <a:pt x="204921" y="177439"/>
                </a:lnTo>
                <a:cubicBezTo>
                  <a:pt x="207414" y="177439"/>
                  <a:pt x="209194" y="179271"/>
                  <a:pt x="209194" y="181835"/>
                </a:cubicBezTo>
                <a:cubicBezTo>
                  <a:pt x="209194" y="184399"/>
                  <a:pt x="207414" y="186598"/>
                  <a:pt x="204921" y="186598"/>
                </a:cubicBezTo>
                <a:lnTo>
                  <a:pt x="175723" y="186598"/>
                </a:lnTo>
                <a:cubicBezTo>
                  <a:pt x="173587" y="186598"/>
                  <a:pt x="171450" y="184399"/>
                  <a:pt x="171450" y="181835"/>
                </a:cubicBezTo>
                <a:cubicBezTo>
                  <a:pt x="171450" y="179271"/>
                  <a:pt x="173587" y="177439"/>
                  <a:pt x="175723" y="177439"/>
                </a:cubicBezTo>
                <a:close/>
                <a:moveTo>
                  <a:pt x="175818" y="144101"/>
                </a:moveTo>
                <a:lnTo>
                  <a:pt x="223504" y="144101"/>
                </a:lnTo>
                <a:cubicBezTo>
                  <a:pt x="226052" y="144101"/>
                  <a:pt x="228236" y="146299"/>
                  <a:pt x="228236" y="148863"/>
                </a:cubicBezTo>
                <a:cubicBezTo>
                  <a:pt x="228236" y="151061"/>
                  <a:pt x="226052" y="153260"/>
                  <a:pt x="223504" y="153260"/>
                </a:cubicBezTo>
                <a:lnTo>
                  <a:pt x="175818" y="153260"/>
                </a:lnTo>
                <a:cubicBezTo>
                  <a:pt x="173634" y="153260"/>
                  <a:pt x="171450" y="151061"/>
                  <a:pt x="171450" y="148863"/>
                </a:cubicBezTo>
                <a:cubicBezTo>
                  <a:pt x="171450" y="146299"/>
                  <a:pt x="173634" y="144101"/>
                  <a:pt x="175818" y="144101"/>
                </a:cubicBezTo>
                <a:close/>
                <a:moveTo>
                  <a:pt x="282724" y="126780"/>
                </a:moveTo>
                <a:lnTo>
                  <a:pt x="250990" y="152352"/>
                </a:lnTo>
                <a:lnTo>
                  <a:pt x="250990" y="217183"/>
                </a:lnTo>
                <a:cubicBezTo>
                  <a:pt x="250990" y="227628"/>
                  <a:pt x="246302" y="236633"/>
                  <a:pt x="239090" y="242756"/>
                </a:cubicBezTo>
                <a:lnTo>
                  <a:pt x="282724" y="277692"/>
                </a:lnTo>
                <a:lnTo>
                  <a:pt x="282724" y="126780"/>
                </a:lnTo>
                <a:close/>
                <a:moveTo>
                  <a:pt x="9015" y="126780"/>
                </a:moveTo>
                <a:lnTo>
                  <a:pt x="9015" y="277692"/>
                </a:lnTo>
                <a:lnTo>
                  <a:pt x="90875" y="212141"/>
                </a:lnTo>
                <a:lnTo>
                  <a:pt x="90875" y="192691"/>
                </a:lnTo>
                <a:lnTo>
                  <a:pt x="9015" y="126780"/>
                </a:lnTo>
                <a:close/>
                <a:moveTo>
                  <a:pt x="89433" y="121737"/>
                </a:moveTo>
                <a:cubicBezTo>
                  <a:pt x="95563" y="127500"/>
                  <a:pt x="99530" y="135784"/>
                  <a:pt x="99530" y="145509"/>
                </a:cubicBezTo>
                <a:lnTo>
                  <a:pt x="99530" y="217183"/>
                </a:lnTo>
                <a:cubicBezTo>
                  <a:pt x="99530" y="230870"/>
                  <a:pt x="110349" y="241315"/>
                  <a:pt x="123691" y="241315"/>
                </a:cubicBezTo>
                <a:cubicBezTo>
                  <a:pt x="136674" y="241315"/>
                  <a:pt x="147492" y="230870"/>
                  <a:pt x="147492" y="217183"/>
                </a:cubicBezTo>
                <a:lnTo>
                  <a:pt x="147492" y="121737"/>
                </a:lnTo>
                <a:lnTo>
                  <a:pt x="89433" y="121737"/>
                </a:lnTo>
                <a:close/>
                <a:moveTo>
                  <a:pt x="67075" y="121737"/>
                </a:moveTo>
                <a:cubicBezTo>
                  <a:pt x="55174" y="121737"/>
                  <a:pt x="45438" y="129661"/>
                  <a:pt x="43274" y="141547"/>
                </a:cubicBezTo>
                <a:cubicBezTo>
                  <a:pt x="43274" y="141907"/>
                  <a:pt x="43274" y="142627"/>
                  <a:pt x="42913" y="142988"/>
                </a:cubicBezTo>
                <a:lnTo>
                  <a:pt x="90875" y="181166"/>
                </a:lnTo>
                <a:lnTo>
                  <a:pt x="90875" y="145509"/>
                </a:lnTo>
                <a:cubicBezTo>
                  <a:pt x="90875" y="132543"/>
                  <a:pt x="80057" y="121737"/>
                  <a:pt x="67075" y="121737"/>
                </a:cubicBezTo>
                <a:close/>
                <a:moveTo>
                  <a:pt x="175818" y="112351"/>
                </a:moveTo>
                <a:lnTo>
                  <a:pt x="223504" y="112351"/>
                </a:lnTo>
                <a:cubicBezTo>
                  <a:pt x="226052" y="112351"/>
                  <a:pt x="228236" y="114549"/>
                  <a:pt x="228236" y="117113"/>
                </a:cubicBezTo>
                <a:cubicBezTo>
                  <a:pt x="228236" y="119678"/>
                  <a:pt x="226052" y="121510"/>
                  <a:pt x="223504" y="121510"/>
                </a:cubicBezTo>
                <a:lnTo>
                  <a:pt x="175818" y="121510"/>
                </a:lnTo>
                <a:cubicBezTo>
                  <a:pt x="173634" y="121510"/>
                  <a:pt x="171450" y="119678"/>
                  <a:pt x="171450" y="117113"/>
                </a:cubicBezTo>
                <a:cubicBezTo>
                  <a:pt x="171450" y="114549"/>
                  <a:pt x="173634" y="112351"/>
                  <a:pt x="175818" y="112351"/>
                </a:cubicBezTo>
                <a:close/>
                <a:moveTo>
                  <a:pt x="250990" y="94364"/>
                </a:moveTo>
                <a:lnTo>
                  <a:pt x="250990" y="140827"/>
                </a:lnTo>
                <a:lnTo>
                  <a:pt x="280200" y="117775"/>
                </a:lnTo>
                <a:lnTo>
                  <a:pt x="250990" y="94364"/>
                </a:lnTo>
                <a:close/>
                <a:moveTo>
                  <a:pt x="175818" y="79014"/>
                </a:moveTo>
                <a:lnTo>
                  <a:pt x="223504" y="79014"/>
                </a:lnTo>
                <a:cubicBezTo>
                  <a:pt x="226052" y="79014"/>
                  <a:pt x="228236" y="81212"/>
                  <a:pt x="228236" y="83776"/>
                </a:cubicBezTo>
                <a:cubicBezTo>
                  <a:pt x="228236" y="86341"/>
                  <a:pt x="226052" y="88173"/>
                  <a:pt x="223504" y="88173"/>
                </a:cubicBezTo>
                <a:lnTo>
                  <a:pt x="175818" y="88173"/>
                </a:lnTo>
                <a:cubicBezTo>
                  <a:pt x="173634" y="88173"/>
                  <a:pt x="171450" y="86341"/>
                  <a:pt x="171450" y="83776"/>
                </a:cubicBezTo>
                <a:cubicBezTo>
                  <a:pt x="171450" y="81212"/>
                  <a:pt x="173634" y="79014"/>
                  <a:pt x="175818" y="79014"/>
                </a:cubicBezTo>
                <a:close/>
                <a:moveTo>
                  <a:pt x="156147" y="55826"/>
                </a:moveTo>
                <a:lnTo>
                  <a:pt x="156147" y="217183"/>
                </a:lnTo>
                <a:cubicBezTo>
                  <a:pt x="156147" y="226908"/>
                  <a:pt x="152180" y="235192"/>
                  <a:pt x="145689" y="241315"/>
                </a:cubicBezTo>
                <a:lnTo>
                  <a:pt x="218534" y="241315"/>
                </a:lnTo>
                <a:cubicBezTo>
                  <a:pt x="231517" y="241315"/>
                  <a:pt x="242335" y="230870"/>
                  <a:pt x="242335" y="217183"/>
                </a:cubicBezTo>
                <a:lnTo>
                  <a:pt x="242335" y="55826"/>
                </a:lnTo>
                <a:lnTo>
                  <a:pt x="156147" y="55826"/>
                </a:lnTo>
                <a:close/>
                <a:moveTo>
                  <a:pt x="146050" y="10084"/>
                </a:moveTo>
                <a:lnTo>
                  <a:pt x="11540" y="117775"/>
                </a:lnTo>
                <a:lnTo>
                  <a:pt x="35340" y="136865"/>
                </a:lnTo>
                <a:cubicBezTo>
                  <a:pt x="39307" y="122818"/>
                  <a:pt x="51929" y="112733"/>
                  <a:pt x="67075" y="112733"/>
                </a:cubicBezTo>
                <a:lnTo>
                  <a:pt x="147492" y="112733"/>
                </a:lnTo>
                <a:lnTo>
                  <a:pt x="147492" y="51504"/>
                </a:lnTo>
                <a:cubicBezTo>
                  <a:pt x="147492" y="48983"/>
                  <a:pt x="149295" y="47182"/>
                  <a:pt x="151820" y="47182"/>
                </a:cubicBezTo>
                <a:lnTo>
                  <a:pt x="192209" y="47182"/>
                </a:lnTo>
                <a:lnTo>
                  <a:pt x="146050" y="10084"/>
                </a:lnTo>
                <a:close/>
                <a:moveTo>
                  <a:pt x="143165" y="1080"/>
                </a:moveTo>
                <a:cubicBezTo>
                  <a:pt x="144607" y="-361"/>
                  <a:pt x="147132" y="-361"/>
                  <a:pt x="148935" y="1080"/>
                </a:cubicBezTo>
                <a:lnTo>
                  <a:pt x="206273" y="47182"/>
                </a:lnTo>
                <a:lnTo>
                  <a:pt x="247023" y="47182"/>
                </a:lnTo>
                <a:cubicBezTo>
                  <a:pt x="249187" y="47182"/>
                  <a:pt x="250990" y="48983"/>
                  <a:pt x="250990" y="51504"/>
                </a:cubicBezTo>
                <a:lnTo>
                  <a:pt x="250990" y="82839"/>
                </a:lnTo>
                <a:lnTo>
                  <a:pt x="289937" y="114174"/>
                </a:lnTo>
                <a:cubicBezTo>
                  <a:pt x="291018" y="114894"/>
                  <a:pt x="291740" y="116335"/>
                  <a:pt x="291740" y="117775"/>
                </a:cubicBezTo>
                <a:lnTo>
                  <a:pt x="291740" y="287057"/>
                </a:lnTo>
                <a:cubicBezTo>
                  <a:pt x="291740" y="289218"/>
                  <a:pt x="289937" y="291379"/>
                  <a:pt x="287412" y="291379"/>
                </a:cubicBezTo>
                <a:lnTo>
                  <a:pt x="4688" y="291379"/>
                </a:lnTo>
                <a:cubicBezTo>
                  <a:pt x="2163" y="291379"/>
                  <a:pt x="0" y="289218"/>
                  <a:pt x="0" y="287057"/>
                </a:cubicBezTo>
                <a:lnTo>
                  <a:pt x="0" y="117775"/>
                </a:lnTo>
                <a:cubicBezTo>
                  <a:pt x="0" y="116335"/>
                  <a:pt x="721" y="114894"/>
                  <a:pt x="1803" y="114174"/>
                </a:cubicBezTo>
                <a:lnTo>
                  <a:pt x="143165" y="1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17"/>
            <a:endParaRPr lang="ru-RU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8439" name="Freeform 1041"/>
          <p:cNvSpPr>
            <a:spLocks noChangeAspect="1" noChangeArrowheads="1"/>
          </p:cNvSpPr>
          <p:nvPr/>
        </p:nvSpPr>
        <p:spPr bwMode="auto">
          <a:xfrm>
            <a:off x="7107238" y="3252613"/>
            <a:ext cx="530225" cy="527050"/>
          </a:xfrm>
          <a:custGeom>
            <a:avLst/>
            <a:gdLst>
              <a:gd name="T0" fmla="*/ 2147483646 w 284789"/>
              <a:gd name="T1" fmla="*/ 2147483646 h 283801"/>
              <a:gd name="T2" fmla="*/ 2147483646 w 284789"/>
              <a:gd name="T3" fmla="*/ 2147483646 h 283801"/>
              <a:gd name="T4" fmla="*/ 2147483646 w 284789"/>
              <a:gd name="T5" fmla="*/ 2147483646 h 283801"/>
              <a:gd name="T6" fmla="*/ 2147483646 w 284789"/>
              <a:gd name="T7" fmla="*/ 2147483646 h 283801"/>
              <a:gd name="T8" fmla="*/ 2147483646 w 284789"/>
              <a:gd name="T9" fmla="*/ 2147483646 h 283801"/>
              <a:gd name="T10" fmla="*/ 2147483646 w 284789"/>
              <a:gd name="T11" fmla="*/ 2147483646 h 283801"/>
              <a:gd name="T12" fmla="*/ 2147483646 w 284789"/>
              <a:gd name="T13" fmla="*/ 2147483646 h 283801"/>
              <a:gd name="T14" fmla="*/ 2147483646 w 284789"/>
              <a:gd name="T15" fmla="*/ 2147483646 h 283801"/>
              <a:gd name="T16" fmla="*/ 2147483646 w 284789"/>
              <a:gd name="T17" fmla="*/ 2147483646 h 283801"/>
              <a:gd name="T18" fmla="*/ 2147483646 w 284789"/>
              <a:gd name="T19" fmla="*/ 2147483646 h 283801"/>
              <a:gd name="T20" fmla="*/ 2147483646 w 284789"/>
              <a:gd name="T21" fmla="*/ 2147483646 h 283801"/>
              <a:gd name="T22" fmla="*/ 2147483646 w 284789"/>
              <a:gd name="T23" fmla="*/ 2147483646 h 283801"/>
              <a:gd name="T24" fmla="*/ 2147483646 w 284789"/>
              <a:gd name="T25" fmla="*/ 2147483646 h 283801"/>
              <a:gd name="T26" fmla="*/ 2147483646 w 284789"/>
              <a:gd name="T27" fmla="*/ 2147483646 h 283801"/>
              <a:gd name="T28" fmla="*/ 2147483646 w 284789"/>
              <a:gd name="T29" fmla="*/ 2147483646 h 283801"/>
              <a:gd name="T30" fmla="*/ 2147483646 w 284789"/>
              <a:gd name="T31" fmla="*/ 2147483646 h 283801"/>
              <a:gd name="T32" fmla="*/ 2147483646 w 284789"/>
              <a:gd name="T33" fmla="*/ 2147483646 h 283801"/>
              <a:gd name="T34" fmla="*/ 2147483646 w 284789"/>
              <a:gd name="T35" fmla="*/ 2147483646 h 283801"/>
              <a:gd name="T36" fmla="*/ 2147483646 w 284789"/>
              <a:gd name="T37" fmla="*/ 2147483646 h 283801"/>
              <a:gd name="T38" fmla="*/ 2147483646 w 284789"/>
              <a:gd name="T39" fmla="*/ 2147483646 h 283801"/>
              <a:gd name="T40" fmla="*/ 2147483646 w 284789"/>
              <a:gd name="T41" fmla="*/ 2147483646 h 283801"/>
              <a:gd name="T42" fmla="*/ 2147483646 w 284789"/>
              <a:gd name="T43" fmla="*/ 2147483646 h 283801"/>
              <a:gd name="T44" fmla="*/ 2147483646 w 284789"/>
              <a:gd name="T45" fmla="*/ 2147483646 h 283801"/>
              <a:gd name="T46" fmla="*/ 2147483646 w 284789"/>
              <a:gd name="T47" fmla="*/ 0 h 283801"/>
              <a:gd name="T48" fmla="*/ 2147483646 w 284789"/>
              <a:gd name="T49" fmla="*/ 2147483646 h 283801"/>
              <a:gd name="T50" fmla="*/ 2147483646 w 284789"/>
              <a:gd name="T51" fmla="*/ 2147483646 h 283801"/>
              <a:gd name="T52" fmla="*/ 2147483646 w 284789"/>
              <a:gd name="T53" fmla="*/ 2147483646 h 283801"/>
              <a:gd name="T54" fmla="*/ 2147483646 w 284789"/>
              <a:gd name="T55" fmla="*/ 2147483646 h 283801"/>
              <a:gd name="T56" fmla="*/ 2147483646 w 284789"/>
              <a:gd name="T57" fmla="*/ 2147483646 h 283801"/>
              <a:gd name="T58" fmla="*/ 2147483646 w 284789"/>
              <a:gd name="T59" fmla="*/ 2147483646 h 283801"/>
              <a:gd name="T60" fmla="*/ 2147483646 w 284789"/>
              <a:gd name="T61" fmla="*/ 2147483646 h 283801"/>
              <a:gd name="T62" fmla="*/ 2147483646 w 284789"/>
              <a:gd name="T63" fmla="*/ 2147483646 h 283801"/>
              <a:gd name="T64" fmla="*/ 2147483646 w 284789"/>
              <a:gd name="T65" fmla="*/ 2147483646 h 283801"/>
              <a:gd name="T66" fmla="*/ 2147483646 w 284789"/>
              <a:gd name="T67" fmla="*/ 2147483646 h 283801"/>
              <a:gd name="T68" fmla="*/ 2147483646 w 284789"/>
              <a:gd name="T69" fmla="*/ 2147483646 h 283801"/>
              <a:gd name="T70" fmla="*/ 2147483646 w 284789"/>
              <a:gd name="T71" fmla="*/ 2147483646 h 283801"/>
              <a:gd name="T72" fmla="*/ 2147483646 w 284789"/>
              <a:gd name="T73" fmla="*/ 2147483646 h 283801"/>
              <a:gd name="T74" fmla="*/ 2147483646 w 284789"/>
              <a:gd name="T75" fmla="*/ 2147483646 h 283801"/>
              <a:gd name="T76" fmla="*/ 2147483646 w 284789"/>
              <a:gd name="T77" fmla="*/ 2147483646 h 283801"/>
              <a:gd name="T78" fmla="*/ 2147483646 w 284789"/>
              <a:gd name="T79" fmla="*/ 2147483646 h 283801"/>
              <a:gd name="T80" fmla="*/ 2147483646 w 284789"/>
              <a:gd name="T81" fmla="*/ 2147483646 h 283801"/>
              <a:gd name="T82" fmla="*/ 2147483646 w 284789"/>
              <a:gd name="T83" fmla="*/ 2147483646 h 283801"/>
              <a:gd name="T84" fmla="*/ 2147483646 w 284789"/>
              <a:gd name="T85" fmla="*/ 2147483646 h 283801"/>
              <a:gd name="T86" fmla="*/ 2147483646 w 284789"/>
              <a:gd name="T87" fmla="*/ 2147483646 h 283801"/>
              <a:gd name="T88" fmla="*/ 2147483646 w 284789"/>
              <a:gd name="T89" fmla="*/ 2147483646 h 283801"/>
              <a:gd name="T90" fmla="*/ 2147483646 w 284789"/>
              <a:gd name="T91" fmla="*/ 2147483646 h 283801"/>
              <a:gd name="T92" fmla="*/ 2147483646 w 284789"/>
              <a:gd name="T93" fmla="*/ 2147483646 h 283801"/>
              <a:gd name="T94" fmla="*/ 2147483646 w 284789"/>
              <a:gd name="T95" fmla="*/ 2147483646 h 283801"/>
              <a:gd name="T96" fmla="*/ 2147483646 w 284789"/>
              <a:gd name="T97" fmla="*/ 2147483646 h 283801"/>
              <a:gd name="T98" fmla="*/ 2147483646 w 284789"/>
              <a:gd name="T99" fmla="*/ 2147483646 h 283801"/>
              <a:gd name="T100" fmla="*/ 2147483646 w 284789"/>
              <a:gd name="T101" fmla="*/ 2147483646 h 283801"/>
              <a:gd name="T102" fmla="*/ 2147483646 w 284789"/>
              <a:gd name="T103" fmla="*/ 2147483646 h 283801"/>
              <a:gd name="T104" fmla="*/ 2147483646 w 284789"/>
              <a:gd name="T105" fmla="*/ 2147483646 h 283801"/>
              <a:gd name="T106" fmla="*/ 2147483646 w 284789"/>
              <a:gd name="T107" fmla="*/ 2147483646 h 283801"/>
              <a:gd name="T108" fmla="*/ 2147483646 w 284789"/>
              <a:gd name="T109" fmla="*/ 2147483646 h 283801"/>
              <a:gd name="T110" fmla="*/ 2147483646 w 284789"/>
              <a:gd name="T111" fmla="*/ 2147483646 h 28380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4789" h="283801">
                <a:moveTo>
                  <a:pt x="165804" y="220620"/>
                </a:moveTo>
                <a:lnTo>
                  <a:pt x="159680" y="226757"/>
                </a:lnTo>
                <a:lnTo>
                  <a:pt x="195701" y="262500"/>
                </a:lnTo>
                <a:cubicBezTo>
                  <a:pt x="197863" y="260695"/>
                  <a:pt x="200024" y="259251"/>
                  <a:pt x="202185" y="256723"/>
                </a:cubicBezTo>
                <a:cubicBezTo>
                  <a:pt x="203626" y="255279"/>
                  <a:pt x="204707" y="253113"/>
                  <a:pt x="204707" y="250947"/>
                </a:cubicBezTo>
                <a:cubicBezTo>
                  <a:pt x="204707" y="248419"/>
                  <a:pt x="203626" y="245892"/>
                  <a:pt x="202185" y="244809"/>
                </a:cubicBezTo>
                <a:lnTo>
                  <a:pt x="178411" y="220620"/>
                </a:lnTo>
                <a:cubicBezTo>
                  <a:pt x="174809" y="217370"/>
                  <a:pt x="169406" y="217370"/>
                  <a:pt x="165804" y="220620"/>
                </a:cubicBezTo>
                <a:close/>
                <a:moveTo>
                  <a:pt x="183225" y="124020"/>
                </a:moveTo>
                <a:cubicBezTo>
                  <a:pt x="185021" y="122237"/>
                  <a:pt x="187536" y="122237"/>
                  <a:pt x="189332" y="124020"/>
                </a:cubicBezTo>
                <a:cubicBezTo>
                  <a:pt x="191128" y="125803"/>
                  <a:pt x="191128" y="128298"/>
                  <a:pt x="189332" y="130081"/>
                </a:cubicBezTo>
                <a:lnTo>
                  <a:pt x="131498" y="187129"/>
                </a:lnTo>
                <a:cubicBezTo>
                  <a:pt x="130780" y="188199"/>
                  <a:pt x="129702" y="188555"/>
                  <a:pt x="128624" y="188555"/>
                </a:cubicBezTo>
                <a:cubicBezTo>
                  <a:pt x="127547" y="188555"/>
                  <a:pt x="126469" y="188199"/>
                  <a:pt x="125751" y="187129"/>
                </a:cubicBezTo>
                <a:lnTo>
                  <a:pt x="94858" y="156466"/>
                </a:lnTo>
                <a:cubicBezTo>
                  <a:pt x="93062" y="154683"/>
                  <a:pt x="93062" y="152187"/>
                  <a:pt x="94858" y="150761"/>
                </a:cubicBezTo>
                <a:cubicBezTo>
                  <a:pt x="96295" y="148978"/>
                  <a:pt x="98809" y="148978"/>
                  <a:pt x="100606" y="150761"/>
                </a:cubicBezTo>
                <a:lnTo>
                  <a:pt x="128624" y="178216"/>
                </a:lnTo>
                <a:lnTo>
                  <a:pt x="183225" y="124020"/>
                </a:lnTo>
                <a:close/>
                <a:moveTo>
                  <a:pt x="16677" y="95701"/>
                </a:moveTo>
                <a:cubicBezTo>
                  <a:pt x="15596" y="98228"/>
                  <a:pt x="14155" y="100755"/>
                  <a:pt x="13435" y="103644"/>
                </a:cubicBezTo>
                <a:cubicBezTo>
                  <a:pt x="467" y="150578"/>
                  <a:pt x="13435" y="201124"/>
                  <a:pt x="48015" y="235783"/>
                </a:cubicBezTo>
                <a:cubicBezTo>
                  <a:pt x="82235" y="270082"/>
                  <a:pt x="133025" y="283440"/>
                  <a:pt x="179852" y="270443"/>
                </a:cubicBezTo>
                <a:cubicBezTo>
                  <a:pt x="182734" y="269360"/>
                  <a:pt x="185255" y="268276"/>
                  <a:pt x="187777" y="267193"/>
                </a:cubicBezTo>
                <a:lnTo>
                  <a:pt x="153557" y="232895"/>
                </a:lnTo>
                <a:cubicBezTo>
                  <a:pt x="139148" y="244087"/>
                  <a:pt x="117896" y="243004"/>
                  <a:pt x="104568" y="229645"/>
                </a:cubicBezTo>
                <a:lnTo>
                  <a:pt x="53778" y="179100"/>
                </a:lnTo>
                <a:cubicBezTo>
                  <a:pt x="46934" y="172241"/>
                  <a:pt x="42972" y="162854"/>
                  <a:pt x="42972" y="152745"/>
                </a:cubicBezTo>
                <a:cubicBezTo>
                  <a:pt x="42972" y="144441"/>
                  <a:pt x="45854" y="136498"/>
                  <a:pt x="50897" y="129999"/>
                </a:cubicBezTo>
                <a:lnTo>
                  <a:pt x="16677" y="95701"/>
                </a:lnTo>
                <a:close/>
                <a:moveTo>
                  <a:pt x="26763" y="81259"/>
                </a:moveTo>
                <a:cubicBezTo>
                  <a:pt x="24962" y="83426"/>
                  <a:pt x="22800" y="85592"/>
                  <a:pt x="21359" y="87758"/>
                </a:cubicBezTo>
                <a:lnTo>
                  <a:pt x="56660" y="123501"/>
                </a:lnTo>
                <a:lnTo>
                  <a:pt x="63144" y="117363"/>
                </a:lnTo>
                <a:cubicBezTo>
                  <a:pt x="64585" y="115558"/>
                  <a:pt x="65665" y="113392"/>
                  <a:pt x="65665" y="111225"/>
                </a:cubicBezTo>
                <a:cubicBezTo>
                  <a:pt x="65665" y="109059"/>
                  <a:pt x="64585" y="106893"/>
                  <a:pt x="63144" y="105088"/>
                </a:cubicBezTo>
                <a:lnTo>
                  <a:pt x="39370" y="81259"/>
                </a:lnTo>
                <a:cubicBezTo>
                  <a:pt x="35768" y="77649"/>
                  <a:pt x="30365" y="77649"/>
                  <a:pt x="26763" y="81259"/>
                </a:cubicBezTo>
                <a:close/>
                <a:moveTo>
                  <a:pt x="33067" y="69977"/>
                </a:moveTo>
                <a:cubicBezTo>
                  <a:pt x="37569" y="69977"/>
                  <a:pt x="42072" y="71692"/>
                  <a:pt x="45494" y="75122"/>
                </a:cubicBezTo>
                <a:lnTo>
                  <a:pt x="68907" y="98950"/>
                </a:lnTo>
                <a:cubicBezTo>
                  <a:pt x="72509" y="102199"/>
                  <a:pt x="74310" y="106532"/>
                  <a:pt x="74310" y="111225"/>
                </a:cubicBezTo>
                <a:cubicBezTo>
                  <a:pt x="74310" y="115919"/>
                  <a:pt x="72509" y="120251"/>
                  <a:pt x="68907" y="123501"/>
                </a:cubicBezTo>
                <a:lnTo>
                  <a:pt x="59902" y="132888"/>
                </a:lnTo>
                <a:cubicBezTo>
                  <a:pt x="54499" y="138303"/>
                  <a:pt x="51617" y="145163"/>
                  <a:pt x="51617" y="152745"/>
                </a:cubicBezTo>
                <a:cubicBezTo>
                  <a:pt x="51617" y="160326"/>
                  <a:pt x="54499" y="167547"/>
                  <a:pt x="59902" y="172963"/>
                </a:cubicBezTo>
                <a:lnTo>
                  <a:pt x="110692" y="223508"/>
                </a:lnTo>
                <a:cubicBezTo>
                  <a:pt x="121858" y="234700"/>
                  <a:pt x="139509" y="234700"/>
                  <a:pt x="150675" y="223508"/>
                </a:cubicBezTo>
                <a:lnTo>
                  <a:pt x="159680" y="214482"/>
                </a:lnTo>
                <a:cubicBezTo>
                  <a:pt x="166524" y="207622"/>
                  <a:pt x="177691" y="207622"/>
                  <a:pt x="184535" y="214482"/>
                </a:cubicBezTo>
                <a:lnTo>
                  <a:pt x="208309" y="238310"/>
                </a:lnTo>
                <a:cubicBezTo>
                  <a:pt x="211551" y="241560"/>
                  <a:pt x="213352" y="245892"/>
                  <a:pt x="213352" y="250947"/>
                </a:cubicBezTo>
                <a:cubicBezTo>
                  <a:pt x="213352" y="255640"/>
                  <a:pt x="211551" y="259612"/>
                  <a:pt x="208309" y="263222"/>
                </a:cubicBezTo>
                <a:cubicBezTo>
                  <a:pt x="200744" y="270443"/>
                  <a:pt x="191739" y="275858"/>
                  <a:pt x="182013" y="278385"/>
                </a:cubicBezTo>
                <a:cubicBezTo>
                  <a:pt x="169406" y="281996"/>
                  <a:pt x="156438" y="283801"/>
                  <a:pt x="143471" y="283801"/>
                </a:cubicBezTo>
                <a:cubicBezTo>
                  <a:pt x="105649" y="283801"/>
                  <a:pt x="69268" y="268998"/>
                  <a:pt x="41891" y="241560"/>
                </a:cubicBezTo>
                <a:cubicBezTo>
                  <a:pt x="5510" y="205095"/>
                  <a:pt x="-8538" y="151300"/>
                  <a:pt x="5150" y="101477"/>
                </a:cubicBezTo>
                <a:cubicBezTo>
                  <a:pt x="7671" y="91368"/>
                  <a:pt x="13435" y="82342"/>
                  <a:pt x="20639" y="75122"/>
                </a:cubicBezTo>
                <a:cubicBezTo>
                  <a:pt x="24061" y="71692"/>
                  <a:pt x="28564" y="69977"/>
                  <a:pt x="33067" y="69977"/>
                </a:cubicBezTo>
                <a:close/>
                <a:moveTo>
                  <a:pt x="142230" y="57150"/>
                </a:moveTo>
                <a:cubicBezTo>
                  <a:pt x="165024" y="57150"/>
                  <a:pt x="186370" y="66143"/>
                  <a:pt x="202651" y="81971"/>
                </a:cubicBezTo>
                <a:cubicBezTo>
                  <a:pt x="235575" y="115066"/>
                  <a:pt x="235575" y="168666"/>
                  <a:pt x="202651" y="201761"/>
                </a:cubicBezTo>
                <a:cubicBezTo>
                  <a:pt x="201566" y="202481"/>
                  <a:pt x="200480" y="202840"/>
                  <a:pt x="199757" y="202840"/>
                </a:cubicBezTo>
                <a:cubicBezTo>
                  <a:pt x="198671" y="202840"/>
                  <a:pt x="197224" y="202481"/>
                  <a:pt x="196501" y="201761"/>
                </a:cubicBezTo>
                <a:cubicBezTo>
                  <a:pt x="194692" y="199962"/>
                  <a:pt x="194692" y="197085"/>
                  <a:pt x="196501" y="195646"/>
                </a:cubicBezTo>
                <a:cubicBezTo>
                  <a:pt x="226168" y="165788"/>
                  <a:pt x="226168" y="117584"/>
                  <a:pt x="196501" y="88087"/>
                </a:cubicBezTo>
                <a:cubicBezTo>
                  <a:pt x="182028" y="73698"/>
                  <a:pt x="162853" y="65783"/>
                  <a:pt x="142230" y="65783"/>
                </a:cubicBezTo>
                <a:cubicBezTo>
                  <a:pt x="121969" y="65783"/>
                  <a:pt x="102794" y="73698"/>
                  <a:pt x="88322" y="88087"/>
                </a:cubicBezTo>
                <a:cubicBezTo>
                  <a:pt x="86513" y="89526"/>
                  <a:pt x="83618" y="89526"/>
                  <a:pt x="82171" y="88087"/>
                </a:cubicBezTo>
                <a:cubicBezTo>
                  <a:pt x="80362" y="86288"/>
                  <a:pt x="80362" y="83410"/>
                  <a:pt x="82171" y="81971"/>
                </a:cubicBezTo>
                <a:cubicBezTo>
                  <a:pt x="98090" y="66143"/>
                  <a:pt x="119798" y="57150"/>
                  <a:pt x="142230" y="57150"/>
                </a:cubicBezTo>
                <a:close/>
                <a:moveTo>
                  <a:pt x="132172" y="0"/>
                </a:moveTo>
                <a:lnTo>
                  <a:pt x="152738" y="0"/>
                </a:lnTo>
                <a:cubicBezTo>
                  <a:pt x="158871" y="0"/>
                  <a:pt x="163922" y="5048"/>
                  <a:pt x="163922" y="11178"/>
                </a:cubicBezTo>
                <a:lnTo>
                  <a:pt x="163922" y="26321"/>
                </a:lnTo>
                <a:cubicBezTo>
                  <a:pt x="170056" y="27403"/>
                  <a:pt x="175829" y="28845"/>
                  <a:pt x="181962" y="31009"/>
                </a:cubicBezTo>
                <a:lnTo>
                  <a:pt x="189178" y="18028"/>
                </a:lnTo>
                <a:cubicBezTo>
                  <a:pt x="190621" y="15504"/>
                  <a:pt x="193147" y="13702"/>
                  <a:pt x="196033" y="12980"/>
                </a:cubicBezTo>
                <a:cubicBezTo>
                  <a:pt x="198920" y="12259"/>
                  <a:pt x="202167" y="12620"/>
                  <a:pt x="204692" y="14062"/>
                </a:cubicBezTo>
                <a:lnTo>
                  <a:pt x="222371" y="24519"/>
                </a:lnTo>
                <a:cubicBezTo>
                  <a:pt x="228144" y="27403"/>
                  <a:pt x="229587" y="34254"/>
                  <a:pt x="226701" y="39662"/>
                </a:cubicBezTo>
                <a:lnTo>
                  <a:pt x="219124" y="52643"/>
                </a:lnTo>
                <a:cubicBezTo>
                  <a:pt x="224175" y="56609"/>
                  <a:pt x="228144" y="60936"/>
                  <a:pt x="232474" y="65623"/>
                </a:cubicBezTo>
                <a:lnTo>
                  <a:pt x="245102" y="58412"/>
                </a:lnTo>
                <a:cubicBezTo>
                  <a:pt x="247988" y="56970"/>
                  <a:pt x="250874" y="56249"/>
                  <a:pt x="253761" y="56970"/>
                </a:cubicBezTo>
                <a:cubicBezTo>
                  <a:pt x="256647" y="57691"/>
                  <a:pt x="259173" y="59854"/>
                  <a:pt x="260616" y="62378"/>
                </a:cubicBezTo>
                <a:lnTo>
                  <a:pt x="271079" y="80407"/>
                </a:lnTo>
                <a:cubicBezTo>
                  <a:pt x="273965" y="85455"/>
                  <a:pt x="272161" y="92305"/>
                  <a:pt x="266749" y="95550"/>
                </a:cubicBezTo>
                <a:lnTo>
                  <a:pt x="254122" y="103122"/>
                </a:lnTo>
                <a:cubicBezTo>
                  <a:pt x="255926" y="108891"/>
                  <a:pt x="257729" y="114661"/>
                  <a:pt x="258812" y="121151"/>
                </a:cubicBezTo>
                <a:lnTo>
                  <a:pt x="273605" y="121151"/>
                </a:lnTo>
                <a:cubicBezTo>
                  <a:pt x="279738" y="121151"/>
                  <a:pt x="284789" y="125838"/>
                  <a:pt x="284789" y="132328"/>
                </a:cubicBezTo>
                <a:lnTo>
                  <a:pt x="284789" y="152881"/>
                </a:lnTo>
                <a:cubicBezTo>
                  <a:pt x="284789" y="159010"/>
                  <a:pt x="279738" y="164058"/>
                  <a:pt x="273605" y="164058"/>
                </a:cubicBezTo>
                <a:lnTo>
                  <a:pt x="258812" y="164058"/>
                </a:lnTo>
                <a:cubicBezTo>
                  <a:pt x="257729" y="170188"/>
                  <a:pt x="255926" y="175957"/>
                  <a:pt x="254122" y="182087"/>
                </a:cubicBezTo>
                <a:lnTo>
                  <a:pt x="266749" y="189298"/>
                </a:lnTo>
                <a:cubicBezTo>
                  <a:pt x="272161" y="192543"/>
                  <a:pt x="273965" y="199394"/>
                  <a:pt x="271079" y="204803"/>
                </a:cubicBezTo>
                <a:lnTo>
                  <a:pt x="260616" y="222470"/>
                </a:lnTo>
                <a:cubicBezTo>
                  <a:pt x="259173" y="224994"/>
                  <a:pt x="256647" y="227158"/>
                  <a:pt x="253761" y="227879"/>
                </a:cubicBezTo>
                <a:cubicBezTo>
                  <a:pt x="252678" y="228239"/>
                  <a:pt x="251957" y="228239"/>
                  <a:pt x="250874" y="228239"/>
                </a:cubicBezTo>
                <a:cubicBezTo>
                  <a:pt x="249070" y="228239"/>
                  <a:pt x="246906" y="227879"/>
                  <a:pt x="245102" y="226797"/>
                </a:cubicBezTo>
                <a:lnTo>
                  <a:pt x="232474" y="219225"/>
                </a:lnTo>
                <a:cubicBezTo>
                  <a:pt x="230309" y="221389"/>
                  <a:pt x="228144" y="223913"/>
                  <a:pt x="225979" y="226076"/>
                </a:cubicBezTo>
                <a:cubicBezTo>
                  <a:pt x="224536" y="227879"/>
                  <a:pt x="221650" y="227879"/>
                  <a:pt x="219846" y="226076"/>
                </a:cubicBezTo>
                <a:cubicBezTo>
                  <a:pt x="218403" y="224273"/>
                  <a:pt x="218403" y="221389"/>
                  <a:pt x="219846" y="219946"/>
                </a:cubicBezTo>
                <a:cubicBezTo>
                  <a:pt x="222732" y="217062"/>
                  <a:pt x="225619" y="214177"/>
                  <a:pt x="228144" y="210932"/>
                </a:cubicBezTo>
                <a:cubicBezTo>
                  <a:pt x="229227" y="209490"/>
                  <a:pt x="231752" y="208769"/>
                  <a:pt x="233556" y="209851"/>
                </a:cubicBezTo>
                <a:lnTo>
                  <a:pt x="249792" y="219225"/>
                </a:lnTo>
                <a:cubicBezTo>
                  <a:pt x="250514" y="219586"/>
                  <a:pt x="250874" y="219586"/>
                  <a:pt x="251596" y="219586"/>
                </a:cubicBezTo>
                <a:cubicBezTo>
                  <a:pt x="252318" y="219586"/>
                  <a:pt x="252678" y="219225"/>
                  <a:pt x="253039" y="218504"/>
                </a:cubicBezTo>
                <a:lnTo>
                  <a:pt x="263502" y="200476"/>
                </a:lnTo>
                <a:cubicBezTo>
                  <a:pt x="264224" y="199033"/>
                  <a:pt x="263863" y="197591"/>
                  <a:pt x="262420" y="196870"/>
                </a:cubicBezTo>
                <a:lnTo>
                  <a:pt x="246545" y="187856"/>
                </a:lnTo>
                <a:cubicBezTo>
                  <a:pt x="244741" y="186414"/>
                  <a:pt x="243658" y="184250"/>
                  <a:pt x="244741" y="182087"/>
                </a:cubicBezTo>
                <a:cubicBezTo>
                  <a:pt x="247627" y="174875"/>
                  <a:pt x="249792" y="166943"/>
                  <a:pt x="250874" y="159010"/>
                </a:cubicBezTo>
                <a:cubicBezTo>
                  <a:pt x="251235" y="156847"/>
                  <a:pt x="252678" y="155405"/>
                  <a:pt x="255204" y="155405"/>
                </a:cubicBezTo>
                <a:lnTo>
                  <a:pt x="273605" y="155405"/>
                </a:lnTo>
                <a:cubicBezTo>
                  <a:pt x="275048" y="155405"/>
                  <a:pt x="276130" y="154323"/>
                  <a:pt x="276130" y="152881"/>
                </a:cubicBezTo>
                <a:lnTo>
                  <a:pt x="276130" y="132328"/>
                </a:lnTo>
                <a:cubicBezTo>
                  <a:pt x="276130" y="130526"/>
                  <a:pt x="275048" y="129444"/>
                  <a:pt x="273605" y="129444"/>
                </a:cubicBezTo>
                <a:lnTo>
                  <a:pt x="255204" y="129444"/>
                </a:lnTo>
                <a:cubicBezTo>
                  <a:pt x="252678" y="129444"/>
                  <a:pt x="251235" y="128002"/>
                  <a:pt x="250874" y="125838"/>
                </a:cubicBezTo>
                <a:cubicBezTo>
                  <a:pt x="249792" y="117906"/>
                  <a:pt x="247627" y="110334"/>
                  <a:pt x="244741" y="102762"/>
                </a:cubicBezTo>
                <a:cubicBezTo>
                  <a:pt x="243658" y="100598"/>
                  <a:pt x="244741" y="98435"/>
                  <a:pt x="246545" y="97353"/>
                </a:cubicBezTo>
                <a:lnTo>
                  <a:pt x="262420" y="88339"/>
                </a:lnTo>
                <a:cubicBezTo>
                  <a:pt x="263863" y="87257"/>
                  <a:pt x="264224" y="85815"/>
                  <a:pt x="263502" y="84733"/>
                </a:cubicBezTo>
                <a:lnTo>
                  <a:pt x="253039" y="66705"/>
                </a:lnTo>
                <a:cubicBezTo>
                  <a:pt x="252678" y="66344"/>
                  <a:pt x="252318" y="65623"/>
                  <a:pt x="251596" y="65623"/>
                </a:cubicBezTo>
                <a:cubicBezTo>
                  <a:pt x="250874" y="65263"/>
                  <a:pt x="250514" y="65263"/>
                  <a:pt x="249792" y="65623"/>
                </a:cubicBezTo>
                <a:lnTo>
                  <a:pt x="233556" y="74998"/>
                </a:lnTo>
                <a:cubicBezTo>
                  <a:pt x="231752" y="76080"/>
                  <a:pt x="229227" y="75719"/>
                  <a:pt x="228144" y="73916"/>
                </a:cubicBezTo>
                <a:cubicBezTo>
                  <a:pt x="223093" y="67426"/>
                  <a:pt x="217320" y="62018"/>
                  <a:pt x="210826" y="56970"/>
                </a:cubicBezTo>
                <a:cubicBezTo>
                  <a:pt x="209383" y="55888"/>
                  <a:pt x="208661" y="53364"/>
                  <a:pt x="210104" y="51561"/>
                </a:cubicBezTo>
                <a:lnTo>
                  <a:pt x="219124" y="35336"/>
                </a:lnTo>
                <a:cubicBezTo>
                  <a:pt x="219846" y="34254"/>
                  <a:pt x="219485" y="32451"/>
                  <a:pt x="218403" y="31730"/>
                </a:cubicBezTo>
                <a:lnTo>
                  <a:pt x="200363" y="21273"/>
                </a:lnTo>
                <a:cubicBezTo>
                  <a:pt x="199641" y="20913"/>
                  <a:pt x="198920" y="20913"/>
                  <a:pt x="198559" y="21273"/>
                </a:cubicBezTo>
                <a:cubicBezTo>
                  <a:pt x="197837" y="21273"/>
                  <a:pt x="197116" y="21995"/>
                  <a:pt x="196755" y="22716"/>
                </a:cubicBezTo>
                <a:lnTo>
                  <a:pt x="187735" y="38581"/>
                </a:lnTo>
                <a:cubicBezTo>
                  <a:pt x="186653" y="40384"/>
                  <a:pt x="184127" y="41105"/>
                  <a:pt x="182323" y="40384"/>
                </a:cubicBezTo>
                <a:cubicBezTo>
                  <a:pt x="174746" y="37499"/>
                  <a:pt x="166809" y="35336"/>
                  <a:pt x="158871" y="34254"/>
                </a:cubicBezTo>
                <a:cubicBezTo>
                  <a:pt x="156707" y="33893"/>
                  <a:pt x="155263" y="32091"/>
                  <a:pt x="155263" y="29927"/>
                </a:cubicBezTo>
                <a:lnTo>
                  <a:pt x="155263" y="11178"/>
                </a:lnTo>
                <a:cubicBezTo>
                  <a:pt x="155263" y="9735"/>
                  <a:pt x="154181" y="8654"/>
                  <a:pt x="152738" y="8654"/>
                </a:cubicBezTo>
                <a:lnTo>
                  <a:pt x="132172" y="8654"/>
                </a:lnTo>
                <a:cubicBezTo>
                  <a:pt x="130729" y="8654"/>
                  <a:pt x="129647" y="9735"/>
                  <a:pt x="129647" y="11178"/>
                </a:cubicBezTo>
                <a:lnTo>
                  <a:pt x="129647" y="29927"/>
                </a:lnTo>
                <a:cubicBezTo>
                  <a:pt x="129647" y="32091"/>
                  <a:pt x="127843" y="33893"/>
                  <a:pt x="125678" y="34254"/>
                </a:cubicBezTo>
                <a:cubicBezTo>
                  <a:pt x="117741" y="35336"/>
                  <a:pt x="110164" y="37499"/>
                  <a:pt x="102587" y="40384"/>
                </a:cubicBezTo>
                <a:cubicBezTo>
                  <a:pt x="100783" y="41105"/>
                  <a:pt x="98258" y="40384"/>
                  <a:pt x="97536" y="38581"/>
                </a:cubicBezTo>
                <a:lnTo>
                  <a:pt x="87794" y="22716"/>
                </a:lnTo>
                <a:cubicBezTo>
                  <a:pt x="87434" y="21273"/>
                  <a:pt x="85630" y="20913"/>
                  <a:pt x="84186" y="21273"/>
                </a:cubicBezTo>
                <a:lnTo>
                  <a:pt x="66507" y="31730"/>
                </a:lnTo>
                <a:cubicBezTo>
                  <a:pt x="65425" y="32451"/>
                  <a:pt x="65064" y="34254"/>
                  <a:pt x="65425" y="35336"/>
                </a:cubicBezTo>
                <a:lnTo>
                  <a:pt x="74806" y="51561"/>
                </a:lnTo>
                <a:cubicBezTo>
                  <a:pt x="75888" y="53364"/>
                  <a:pt x="75527" y="55888"/>
                  <a:pt x="73723" y="56970"/>
                </a:cubicBezTo>
                <a:cubicBezTo>
                  <a:pt x="70476" y="59494"/>
                  <a:pt x="67590" y="62018"/>
                  <a:pt x="65064" y="64902"/>
                </a:cubicBezTo>
                <a:cubicBezTo>
                  <a:pt x="63260" y="66705"/>
                  <a:pt x="60374" y="66705"/>
                  <a:pt x="58570" y="64902"/>
                </a:cubicBezTo>
                <a:cubicBezTo>
                  <a:pt x="57127" y="63460"/>
                  <a:pt x="57127" y="60575"/>
                  <a:pt x="58570" y="59133"/>
                </a:cubicBezTo>
                <a:cubicBezTo>
                  <a:pt x="60735" y="56970"/>
                  <a:pt x="63260" y="54806"/>
                  <a:pt x="65425" y="52643"/>
                </a:cubicBezTo>
                <a:lnTo>
                  <a:pt x="58209" y="39662"/>
                </a:lnTo>
                <a:cubicBezTo>
                  <a:pt x="54962" y="34254"/>
                  <a:pt x="56766" y="27403"/>
                  <a:pt x="62178" y="24519"/>
                </a:cubicBezTo>
                <a:lnTo>
                  <a:pt x="80218" y="14062"/>
                </a:lnTo>
                <a:cubicBezTo>
                  <a:pt x="85630" y="10817"/>
                  <a:pt x="92485" y="12620"/>
                  <a:pt x="95371" y="18028"/>
                </a:cubicBezTo>
                <a:lnTo>
                  <a:pt x="102948" y="31009"/>
                </a:lnTo>
                <a:cubicBezTo>
                  <a:pt x="108721" y="28845"/>
                  <a:pt x="114854" y="27403"/>
                  <a:pt x="120627" y="26321"/>
                </a:cubicBezTo>
                <a:lnTo>
                  <a:pt x="120627" y="11178"/>
                </a:lnTo>
                <a:cubicBezTo>
                  <a:pt x="120627" y="5048"/>
                  <a:pt x="126039" y="0"/>
                  <a:pt x="132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17"/>
            <a:endParaRPr lang="ru-RU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8440" name="Freeform 336"/>
          <p:cNvSpPr>
            <a:spLocks noChangeAspect="1" noChangeArrowheads="1"/>
          </p:cNvSpPr>
          <p:nvPr/>
        </p:nvSpPr>
        <p:spPr bwMode="auto">
          <a:xfrm>
            <a:off x="9633744" y="3293888"/>
            <a:ext cx="527050" cy="485775"/>
          </a:xfrm>
          <a:custGeom>
            <a:avLst/>
            <a:gdLst>
              <a:gd name="T0" fmla="*/ 2147483646 w 791"/>
              <a:gd name="T1" fmla="*/ 2147483646 h 727"/>
              <a:gd name="T2" fmla="*/ 2147483646 w 791"/>
              <a:gd name="T3" fmla="*/ 2147483646 h 727"/>
              <a:gd name="T4" fmla="*/ 2147483646 w 791"/>
              <a:gd name="T5" fmla="*/ 2147483646 h 727"/>
              <a:gd name="T6" fmla="*/ 2147483646 w 791"/>
              <a:gd name="T7" fmla="*/ 2147483646 h 727"/>
              <a:gd name="T8" fmla="*/ 2147483646 w 791"/>
              <a:gd name="T9" fmla="*/ 2147483646 h 727"/>
              <a:gd name="T10" fmla="*/ 2147483646 w 791"/>
              <a:gd name="T11" fmla="*/ 2147483646 h 727"/>
              <a:gd name="T12" fmla="*/ 2147483646 w 791"/>
              <a:gd name="T13" fmla="*/ 2147483646 h 727"/>
              <a:gd name="T14" fmla="*/ 2147483646 w 791"/>
              <a:gd name="T15" fmla="*/ 2147483646 h 727"/>
              <a:gd name="T16" fmla="*/ 2147483646 w 791"/>
              <a:gd name="T17" fmla="*/ 2147483646 h 727"/>
              <a:gd name="T18" fmla="*/ 2147483646 w 791"/>
              <a:gd name="T19" fmla="*/ 2147483646 h 727"/>
              <a:gd name="T20" fmla="*/ 2147483646 w 791"/>
              <a:gd name="T21" fmla="*/ 2147483646 h 727"/>
              <a:gd name="T22" fmla="*/ 2147483646 w 791"/>
              <a:gd name="T23" fmla="*/ 2147483646 h 727"/>
              <a:gd name="T24" fmla="*/ 2147483646 w 791"/>
              <a:gd name="T25" fmla="*/ 2147483646 h 727"/>
              <a:gd name="T26" fmla="*/ 2147483646 w 791"/>
              <a:gd name="T27" fmla="*/ 2147483646 h 727"/>
              <a:gd name="T28" fmla="*/ 2147483646 w 791"/>
              <a:gd name="T29" fmla="*/ 2147483646 h 727"/>
              <a:gd name="T30" fmla="*/ 2147483646 w 791"/>
              <a:gd name="T31" fmla="*/ 2147483646 h 727"/>
              <a:gd name="T32" fmla="*/ 2147483646 w 791"/>
              <a:gd name="T33" fmla="*/ 2147483646 h 727"/>
              <a:gd name="T34" fmla="*/ 2147483646 w 791"/>
              <a:gd name="T35" fmla="*/ 2147483646 h 727"/>
              <a:gd name="T36" fmla="*/ 2147483646 w 791"/>
              <a:gd name="T37" fmla="*/ 2147483646 h 727"/>
              <a:gd name="T38" fmla="*/ 2147483646 w 791"/>
              <a:gd name="T39" fmla="*/ 2147483646 h 727"/>
              <a:gd name="T40" fmla="*/ 2147483646 w 791"/>
              <a:gd name="T41" fmla="*/ 2147483646 h 727"/>
              <a:gd name="T42" fmla="*/ 2147483646 w 791"/>
              <a:gd name="T43" fmla="*/ 2147483646 h 727"/>
              <a:gd name="T44" fmla="*/ 2147483646 w 791"/>
              <a:gd name="T45" fmla="*/ 2147483646 h 727"/>
              <a:gd name="T46" fmla="*/ 2147483646 w 791"/>
              <a:gd name="T47" fmla="*/ 2147483646 h 727"/>
              <a:gd name="T48" fmla="*/ 2147483646 w 791"/>
              <a:gd name="T49" fmla="*/ 2147483646 h 727"/>
              <a:gd name="T50" fmla="*/ 2147483646 w 791"/>
              <a:gd name="T51" fmla="*/ 2147483646 h 727"/>
              <a:gd name="T52" fmla="*/ 2147483646 w 791"/>
              <a:gd name="T53" fmla="*/ 0 h 727"/>
              <a:gd name="T54" fmla="*/ 2147483646 w 791"/>
              <a:gd name="T55" fmla="*/ 2147483646 h 727"/>
              <a:gd name="T56" fmla="*/ 2147483646 w 791"/>
              <a:gd name="T57" fmla="*/ 2147483646 h 727"/>
              <a:gd name="T58" fmla="*/ 2147483646 w 791"/>
              <a:gd name="T59" fmla="*/ 2147483646 h 727"/>
              <a:gd name="T60" fmla="*/ 2147483646 w 791"/>
              <a:gd name="T61" fmla="*/ 2147483646 h 727"/>
              <a:gd name="T62" fmla="*/ 2147483646 w 791"/>
              <a:gd name="T63" fmla="*/ 2147483646 h 727"/>
              <a:gd name="T64" fmla="*/ 2147483646 w 791"/>
              <a:gd name="T65" fmla="*/ 2147483646 h 727"/>
              <a:gd name="T66" fmla="*/ 2147483646 w 791"/>
              <a:gd name="T67" fmla="*/ 2147483646 h 727"/>
              <a:gd name="T68" fmla="*/ 2147483646 w 791"/>
              <a:gd name="T69" fmla="*/ 2147483646 h 727"/>
              <a:gd name="T70" fmla="*/ 2147483646 w 791"/>
              <a:gd name="T71" fmla="*/ 2147483646 h 727"/>
              <a:gd name="T72" fmla="*/ 2147483646 w 791"/>
              <a:gd name="T73" fmla="*/ 2147483646 h 727"/>
              <a:gd name="T74" fmla="*/ 2147483646 w 791"/>
              <a:gd name="T75" fmla="*/ 2147483646 h 727"/>
              <a:gd name="T76" fmla="*/ 2147483646 w 791"/>
              <a:gd name="T77" fmla="*/ 2147483646 h 727"/>
              <a:gd name="T78" fmla="*/ 2147483646 w 791"/>
              <a:gd name="T79" fmla="*/ 2147483646 h 727"/>
              <a:gd name="T80" fmla="*/ 2147483646 w 791"/>
              <a:gd name="T81" fmla="*/ 2147483646 h 727"/>
              <a:gd name="T82" fmla="*/ 0 w 791"/>
              <a:gd name="T83" fmla="*/ 2147483646 h 727"/>
              <a:gd name="T84" fmla="*/ 2147483646 w 791"/>
              <a:gd name="T85" fmla="*/ 2147483646 h 727"/>
              <a:gd name="T86" fmla="*/ 2147483646 w 791"/>
              <a:gd name="T87" fmla="*/ 2147483646 h 727"/>
              <a:gd name="T88" fmla="*/ 2147483646 w 791"/>
              <a:gd name="T89" fmla="*/ 2147483646 h 7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1" h="727">
                <a:moveTo>
                  <a:pt x="766" y="204"/>
                </a:moveTo>
                <a:lnTo>
                  <a:pt x="465" y="204"/>
                </a:lnTo>
                <a:cubicBezTo>
                  <a:pt x="463" y="204"/>
                  <a:pt x="460" y="205"/>
                  <a:pt x="458" y="206"/>
                </a:cubicBezTo>
                <a:lnTo>
                  <a:pt x="375" y="278"/>
                </a:lnTo>
                <a:lnTo>
                  <a:pt x="375" y="24"/>
                </a:lnTo>
                <a:lnTo>
                  <a:pt x="766" y="24"/>
                </a:lnTo>
                <a:lnTo>
                  <a:pt x="766" y="204"/>
                </a:lnTo>
                <a:close/>
                <a:moveTo>
                  <a:pt x="702" y="351"/>
                </a:moveTo>
                <a:lnTo>
                  <a:pt x="563" y="351"/>
                </a:lnTo>
                <a:cubicBezTo>
                  <a:pt x="561" y="307"/>
                  <a:pt x="550" y="266"/>
                  <a:pt x="535" y="227"/>
                </a:cubicBezTo>
                <a:lnTo>
                  <a:pt x="673" y="227"/>
                </a:lnTo>
                <a:cubicBezTo>
                  <a:pt x="690" y="266"/>
                  <a:pt x="700" y="307"/>
                  <a:pt x="702" y="351"/>
                </a:cubicBezTo>
                <a:close/>
                <a:moveTo>
                  <a:pt x="625" y="578"/>
                </a:moveTo>
                <a:lnTo>
                  <a:pt x="625" y="578"/>
                </a:lnTo>
                <a:cubicBezTo>
                  <a:pt x="595" y="555"/>
                  <a:pt x="561" y="537"/>
                  <a:pt x="525" y="522"/>
                </a:cubicBezTo>
                <a:cubicBezTo>
                  <a:pt x="546" y="478"/>
                  <a:pt x="561" y="428"/>
                  <a:pt x="563" y="375"/>
                </a:cubicBezTo>
                <a:lnTo>
                  <a:pt x="702" y="375"/>
                </a:lnTo>
                <a:cubicBezTo>
                  <a:pt x="699" y="452"/>
                  <a:pt x="671" y="522"/>
                  <a:pt x="625" y="578"/>
                </a:cubicBezTo>
                <a:close/>
                <a:moveTo>
                  <a:pt x="396" y="700"/>
                </a:moveTo>
                <a:lnTo>
                  <a:pt x="396" y="700"/>
                </a:lnTo>
                <a:cubicBezTo>
                  <a:pt x="425" y="671"/>
                  <a:pt x="477" y="616"/>
                  <a:pt x="514" y="544"/>
                </a:cubicBezTo>
                <a:cubicBezTo>
                  <a:pt x="548" y="557"/>
                  <a:pt x="581" y="574"/>
                  <a:pt x="609" y="595"/>
                </a:cubicBezTo>
                <a:cubicBezTo>
                  <a:pt x="555" y="653"/>
                  <a:pt x="480" y="693"/>
                  <a:pt x="396" y="700"/>
                </a:cubicBezTo>
                <a:close/>
                <a:moveTo>
                  <a:pt x="375" y="687"/>
                </a:moveTo>
                <a:lnTo>
                  <a:pt x="375" y="516"/>
                </a:lnTo>
                <a:cubicBezTo>
                  <a:pt x="414" y="517"/>
                  <a:pt x="453" y="523"/>
                  <a:pt x="491" y="536"/>
                </a:cubicBezTo>
                <a:cubicBezTo>
                  <a:pt x="453" y="606"/>
                  <a:pt x="403" y="660"/>
                  <a:pt x="375" y="687"/>
                </a:cubicBezTo>
                <a:close/>
                <a:moveTo>
                  <a:pt x="375" y="375"/>
                </a:moveTo>
                <a:lnTo>
                  <a:pt x="538" y="375"/>
                </a:lnTo>
                <a:cubicBezTo>
                  <a:pt x="537" y="425"/>
                  <a:pt x="522" y="472"/>
                  <a:pt x="502" y="514"/>
                </a:cubicBezTo>
                <a:cubicBezTo>
                  <a:pt x="461" y="501"/>
                  <a:pt x="418" y="493"/>
                  <a:pt x="375" y="492"/>
                </a:cubicBezTo>
                <a:lnTo>
                  <a:pt x="375" y="375"/>
                </a:lnTo>
                <a:close/>
                <a:moveTo>
                  <a:pt x="351" y="492"/>
                </a:moveTo>
                <a:lnTo>
                  <a:pt x="351" y="492"/>
                </a:lnTo>
                <a:cubicBezTo>
                  <a:pt x="308" y="493"/>
                  <a:pt x="265" y="501"/>
                  <a:pt x="224" y="514"/>
                </a:cubicBezTo>
                <a:cubicBezTo>
                  <a:pt x="204" y="472"/>
                  <a:pt x="190" y="425"/>
                  <a:pt x="188" y="375"/>
                </a:cubicBezTo>
                <a:lnTo>
                  <a:pt x="351" y="375"/>
                </a:lnTo>
                <a:lnTo>
                  <a:pt x="351" y="492"/>
                </a:lnTo>
                <a:close/>
                <a:moveTo>
                  <a:pt x="351" y="687"/>
                </a:moveTo>
                <a:lnTo>
                  <a:pt x="351" y="687"/>
                </a:lnTo>
                <a:cubicBezTo>
                  <a:pt x="323" y="660"/>
                  <a:pt x="273" y="606"/>
                  <a:pt x="235" y="536"/>
                </a:cubicBezTo>
                <a:cubicBezTo>
                  <a:pt x="272" y="523"/>
                  <a:pt x="312" y="517"/>
                  <a:pt x="351" y="516"/>
                </a:cubicBezTo>
                <a:lnTo>
                  <a:pt x="351" y="687"/>
                </a:lnTo>
                <a:close/>
                <a:moveTo>
                  <a:pt x="117" y="595"/>
                </a:moveTo>
                <a:lnTo>
                  <a:pt x="117" y="595"/>
                </a:lnTo>
                <a:cubicBezTo>
                  <a:pt x="145" y="574"/>
                  <a:pt x="178" y="557"/>
                  <a:pt x="212" y="544"/>
                </a:cubicBezTo>
                <a:cubicBezTo>
                  <a:pt x="250" y="616"/>
                  <a:pt x="301" y="671"/>
                  <a:pt x="331" y="700"/>
                </a:cubicBezTo>
                <a:cubicBezTo>
                  <a:pt x="246" y="693"/>
                  <a:pt x="171" y="653"/>
                  <a:pt x="117" y="595"/>
                </a:cubicBezTo>
                <a:close/>
                <a:moveTo>
                  <a:pt x="101" y="578"/>
                </a:moveTo>
                <a:lnTo>
                  <a:pt x="101" y="578"/>
                </a:lnTo>
                <a:cubicBezTo>
                  <a:pt x="55" y="522"/>
                  <a:pt x="27" y="452"/>
                  <a:pt x="24" y="375"/>
                </a:cubicBezTo>
                <a:lnTo>
                  <a:pt x="163" y="375"/>
                </a:lnTo>
                <a:cubicBezTo>
                  <a:pt x="165" y="428"/>
                  <a:pt x="180" y="478"/>
                  <a:pt x="201" y="522"/>
                </a:cubicBezTo>
                <a:cubicBezTo>
                  <a:pt x="165" y="537"/>
                  <a:pt x="131" y="555"/>
                  <a:pt x="101" y="578"/>
                </a:cubicBezTo>
                <a:close/>
                <a:moveTo>
                  <a:pt x="100" y="149"/>
                </a:moveTo>
                <a:lnTo>
                  <a:pt x="100" y="149"/>
                </a:lnTo>
                <a:cubicBezTo>
                  <a:pt x="131" y="171"/>
                  <a:pt x="165" y="190"/>
                  <a:pt x="201" y="204"/>
                </a:cubicBezTo>
                <a:cubicBezTo>
                  <a:pt x="181" y="249"/>
                  <a:pt x="165" y="298"/>
                  <a:pt x="163" y="351"/>
                </a:cubicBezTo>
                <a:lnTo>
                  <a:pt x="24" y="351"/>
                </a:lnTo>
                <a:cubicBezTo>
                  <a:pt x="27" y="275"/>
                  <a:pt x="55" y="205"/>
                  <a:pt x="100" y="149"/>
                </a:cubicBezTo>
                <a:close/>
                <a:moveTo>
                  <a:pt x="778" y="0"/>
                </a:moveTo>
                <a:lnTo>
                  <a:pt x="363" y="0"/>
                </a:lnTo>
                <a:cubicBezTo>
                  <a:pt x="356" y="0"/>
                  <a:pt x="351" y="5"/>
                  <a:pt x="351" y="12"/>
                </a:cubicBezTo>
                <a:lnTo>
                  <a:pt x="351" y="305"/>
                </a:lnTo>
                <a:cubicBezTo>
                  <a:pt x="351" y="309"/>
                  <a:pt x="354" y="313"/>
                  <a:pt x="358" y="316"/>
                </a:cubicBezTo>
                <a:cubicBezTo>
                  <a:pt x="360" y="316"/>
                  <a:pt x="362" y="317"/>
                  <a:pt x="363" y="317"/>
                </a:cubicBezTo>
                <a:cubicBezTo>
                  <a:pt x="366" y="317"/>
                  <a:pt x="369" y="316"/>
                  <a:pt x="371" y="314"/>
                </a:cubicBezTo>
                <a:lnTo>
                  <a:pt x="470" y="227"/>
                </a:lnTo>
                <a:lnTo>
                  <a:pt x="508" y="227"/>
                </a:lnTo>
                <a:cubicBezTo>
                  <a:pt x="525" y="266"/>
                  <a:pt x="537" y="307"/>
                  <a:pt x="539" y="351"/>
                </a:cubicBezTo>
                <a:lnTo>
                  <a:pt x="188" y="351"/>
                </a:lnTo>
                <a:cubicBezTo>
                  <a:pt x="190" y="302"/>
                  <a:pt x="204" y="255"/>
                  <a:pt x="224" y="212"/>
                </a:cubicBezTo>
                <a:cubicBezTo>
                  <a:pt x="253" y="222"/>
                  <a:pt x="284" y="229"/>
                  <a:pt x="315" y="232"/>
                </a:cubicBezTo>
                <a:lnTo>
                  <a:pt x="316" y="232"/>
                </a:lnTo>
                <a:cubicBezTo>
                  <a:pt x="322" y="232"/>
                  <a:pt x="327" y="227"/>
                  <a:pt x="328" y="222"/>
                </a:cubicBezTo>
                <a:cubicBezTo>
                  <a:pt x="329" y="215"/>
                  <a:pt x="324" y="209"/>
                  <a:pt x="317" y="209"/>
                </a:cubicBezTo>
                <a:cubicBezTo>
                  <a:pt x="289" y="205"/>
                  <a:pt x="262" y="199"/>
                  <a:pt x="235" y="191"/>
                </a:cubicBezTo>
                <a:cubicBezTo>
                  <a:pt x="263" y="138"/>
                  <a:pt x="299" y="94"/>
                  <a:pt x="326" y="65"/>
                </a:cubicBezTo>
                <a:cubicBezTo>
                  <a:pt x="331" y="60"/>
                  <a:pt x="331" y="52"/>
                  <a:pt x="326" y="48"/>
                </a:cubicBezTo>
                <a:cubicBezTo>
                  <a:pt x="321" y="43"/>
                  <a:pt x="313" y="44"/>
                  <a:pt x="309" y="48"/>
                </a:cubicBezTo>
                <a:cubicBezTo>
                  <a:pt x="281" y="79"/>
                  <a:pt x="242" y="125"/>
                  <a:pt x="212" y="183"/>
                </a:cubicBezTo>
                <a:cubicBezTo>
                  <a:pt x="178" y="169"/>
                  <a:pt x="145" y="152"/>
                  <a:pt x="116" y="131"/>
                </a:cubicBezTo>
                <a:cubicBezTo>
                  <a:pt x="160" y="84"/>
                  <a:pt x="216" y="50"/>
                  <a:pt x="281" y="34"/>
                </a:cubicBezTo>
                <a:cubicBezTo>
                  <a:pt x="288" y="33"/>
                  <a:pt x="292" y="26"/>
                  <a:pt x="290" y="20"/>
                </a:cubicBezTo>
                <a:cubicBezTo>
                  <a:pt x="288" y="13"/>
                  <a:pt x="282" y="9"/>
                  <a:pt x="275" y="11"/>
                </a:cubicBezTo>
                <a:cubicBezTo>
                  <a:pt x="113" y="51"/>
                  <a:pt x="0" y="196"/>
                  <a:pt x="0" y="363"/>
                </a:cubicBezTo>
                <a:cubicBezTo>
                  <a:pt x="0" y="563"/>
                  <a:pt x="163" y="726"/>
                  <a:pt x="363" y="726"/>
                </a:cubicBezTo>
                <a:cubicBezTo>
                  <a:pt x="563" y="726"/>
                  <a:pt x="726" y="563"/>
                  <a:pt x="726" y="363"/>
                </a:cubicBezTo>
                <a:cubicBezTo>
                  <a:pt x="726" y="315"/>
                  <a:pt x="716" y="269"/>
                  <a:pt x="699" y="227"/>
                </a:cubicBezTo>
                <a:lnTo>
                  <a:pt x="778" y="227"/>
                </a:lnTo>
                <a:cubicBezTo>
                  <a:pt x="784" y="227"/>
                  <a:pt x="790" y="222"/>
                  <a:pt x="790" y="216"/>
                </a:cubicBezTo>
                <a:lnTo>
                  <a:pt x="790" y="12"/>
                </a:lnTo>
                <a:cubicBezTo>
                  <a:pt x="790" y="5"/>
                  <a:pt x="784" y="0"/>
                  <a:pt x="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217"/>
            <a:endParaRPr lang="ru-RU">
              <a:solidFill>
                <a:srgbClr val="7F7F7F"/>
              </a:solidFill>
              <a:latin typeface="Century Gothic"/>
            </a:endParaRPr>
          </a:p>
        </p:txBody>
      </p:sp>
      <p:sp>
        <p:nvSpPr>
          <p:cNvPr id="18441" name="TextBox 16"/>
          <p:cNvSpPr txBox="1">
            <a:spLocks noChangeArrowheads="1"/>
          </p:cNvSpPr>
          <p:nvPr/>
        </p:nvSpPr>
        <p:spPr bwMode="auto">
          <a:xfrm>
            <a:off x="992905" y="3879690"/>
            <a:ext cx="2610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217"/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г. Иркутск</a:t>
            </a:r>
          </a:p>
          <a:p>
            <a:pPr algn="ctr" defTabSz="914217"/>
            <a:endParaRPr lang="ru-RU" altLang="ru-RU" sz="1600" b="1" dirty="0">
              <a:solidFill>
                <a:srgbClr val="FFFFFF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 defTabSz="914217"/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ул. Рабочего штаба, 15</a:t>
            </a:r>
            <a:endParaRPr lang="en-US" altLang="ru-RU" sz="1600" b="1" dirty="0">
              <a:solidFill>
                <a:srgbClr val="FFFFFF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3944352" y="4002801"/>
            <a:ext cx="2014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4217"/>
            <a:r>
              <a:rPr lang="en-US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rikp@rikp38.ru</a:t>
            </a:r>
            <a:endParaRPr lang="ru-RU" altLang="ru-RU" sz="1600" b="1" dirty="0">
              <a:solidFill>
                <a:srgbClr val="FFFFFF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 defTabSz="914217"/>
            <a:endParaRPr lang="ru-RU" altLang="ru-RU" sz="1600" b="1" dirty="0">
              <a:solidFill>
                <a:srgbClr val="FFFFFF"/>
              </a:solidFill>
              <a:latin typeface="Century Gothic" panose="020B0502020202020204" pitchFamily="34" charset="0"/>
              <a:ea typeface="League Spartan"/>
              <a:cs typeface="Poppins"/>
            </a:endParaRPr>
          </a:p>
          <a:p>
            <a:pPr algn="ctr" defTabSz="914217"/>
            <a:r>
              <a:rPr lang="en-US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prof-obr@rikp38.ru</a:t>
            </a:r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6489270" y="3998927"/>
            <a:ext cx="1697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217"/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8 (395) </a:t>
            </a:r>
            <a:r>
              <a:rPr lang="en-US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484-370</a:t>
            </a:r>
          </a:p>
        </p:txBody>
      </p:sp>
      <p:sp>
        <p:nvSpPr>
          <p:cNvPr id="18444" name="TextBox 25"/>
          <p:cNvSpPr txBox="1">
            <a:spLocks noChangeArrowheads="1"/>
          </p:cNvSpPr>
          <p:nvPr/>
        </p:nvSpPr>
        <p:spPr bwMode="auto">
          <a:xfrm>
            <a:off x="8449259" y="3998926"/>
            <a:ext cx="29487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217"/>
            <a:r>
              <a:rPr lang="de-DE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ea typeface="League Spartan"/>
                <a:cs typeface="Poppins"/>
              </a:rPr>
              <a:t>www.center-prof38.ru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24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C53FA39-F38B-DD44-82F0-CACC7CAA18AF}"/>
              </a:ext>
            </a:extLst>
          </p:cNvPr>
          <p:cNvSpPr/>
          <p:nvPr/>
        </p:nvSpPr>
        <p:spPr>
          <a:xfrm>
            <a:off x="5106166" y="0"/>
            <a:ext cx="2768839" cy="6858000"/>
          </a:xfrm>
          <a:prstGeom prst="parallelogram">
            <a:avLst>
              <a:gd name="adj" fmla="val 61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AFA79-FE80-5C49-BAC6-4760ECDCB4B3}"/>
              </a:ext>
            </a:extLst>
          </p:cNvPr>
          <p:cNvSpPr txBox="1"/>
          <p:nvPr/>
        </p:nvSpPr>
        <p:spPr>
          <a:xfrm>
            <a:off x="501280" y="303414"/>
            <a:ext cx="5434149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defTabSz="914217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Source Sans Pro" panose="020B0503030403020204" pitchFamily="34" charset="0"/>
                <a:cs typeface="Calibri Light" panose="020F0302020204030204" pitchFamily="34" charset="0"/>
              </a:rPr>
              <a:t>Координационный совет по развитию профессиональных квалификаций и внедрению регионального стандарта кадрового обеспечения промышленного роста при Губернаторе Иркутской области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Source Sans Pro" panose="020B0503030403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5345E-5986-41FF-8BB4-FDAE7836FA1C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r="16399"/>
          <a:stretch>
            <a:fillRect/>
          </a:stretch>
        </p:blipFill>
        <p:spPr/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16" y="123582"/>
            <a:ext cx="2372873" cy="3596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8B4079-AA36-4DB0-9779-6F38B9393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" y="3769470"/>
            <a:ext cx="3304903" cy="22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1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025612" y="700210"/>
            <a:ext cx="8001000" cy="2246190"/>
          </a:xfrm>
          <a:prstGeom prst="rect">
            <a:avLst/>
          </a:prstGeom>
          <a:noFill/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25612" y="3236257"/>
            <a:ext cx="8001000" cy="1782004"/>
          </a:xfrm>
          <a:prstGeom prst="rect">
            <a:avLst/>
          </a:prstGeom>
          <a:noFill/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209" y="148685"/>
            <a:ext cx="2372873" cy="3596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62865" y="821674"/>
            <a:ext cx="3417396" cy="861774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Координационный совет по развитию профессиональных квалификаций и внедрению регионального стандарта кадрового обеспечения промышленного роста при Губернаторе Иркутской области</a:t>
            </a:r>
            <a:endParaRPr lang="en-US" sz="1000" b="1" dirty="0">
              <a:solidFill>
                <a:schemeClr val="tx1">
                  <a:lumMod val="75000"/>
                </a:schemeClr>
              </a:solidFill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6225" y="1922431"/>
            <a:ext cx="1465489" cy="553998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Министерство образования Иркутской области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82828" y="1845487"/>
            <a:ext cx="1311804" cy="861774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Министерство труда и занятости Иркутской области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5745" y="1922431"/>
            <a:ext cx="1311804" cy="861774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Министерство экономического развития Иркутской области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1244" y="1929378"/>
            <a:ext cx="1311804" cy="400110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  <a:ea typeface="Source Sans Pro" panose="020B0503030403020204" pitchFamily="34" charset="0"/>
                <a:cs typeface="Lato Heavy" panose="020F0502020204030203" pitchFamily="34" charset="0"/>
              </a:rPr>
              <a:t>Отраслевые рабочие группы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93563" y="1875308"/>
            <a:ext cx="1634118" cy="861774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РИКП</a:t>
            </a:r>
          </a:p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Региональный центр профессиональных квалификаций</a:t>
            </a:r>
          </a:p>
          <a:p>
            <a:pPr algn="ctr"/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7798" y="3648400"/>
            <a:ext cx="1322197" cy="400110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Предприятия и организации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7798" y="4180215"/>
            <a:ext cx="1322197" cy="707886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Муниципальные образования Иркутской области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382229" y="4137438"/>
            <a:ext cx="1413426" cy="707886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Образовательные организации Иркутской области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82229" y="3745374"/>
            <a:ext cx="1413426" cy="246221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ЦОПП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479274" y="3868485"/>
            <a:ext cx="1393429" cy="720957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7" name="Пятиугольник 26"/>
          <p:cNvSpPr/>
          <p:nvPr/>
        </p:nvSpPr>
        <p:spPr>
          <a:xfrm>
            <a:off x="3905115" y="3879936"/>
            <a:ext cx="1393429" cy="720957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8" name="Пятиугольник 27"/>
          <p:cNvSpPr/>
          <p:nvPr/>
        </p:nvSpPr>
        <p:spPr>
          <a:xfrm>
            <a:off x="5333546" y="3887836"/>
            <a:ext cx="1393429" cy="720957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9" name="Пятиугольник 28"/>
          <p:cNvSpPr/>
          <p:nvPr/>
        </p:nvSpPr>
        <p:spPr>
          <a:xfrm>
            <a:off x="6761977" y="3887836"/>
            <a:ext cx="1393429" cy="720957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30" name="Пятиугольник 29"/>
          <p:cNvSpPr/>
          <p:nvPr/>
        </p:nvSpPr>
        <p:spPr>
          <a:xfrm>
            <a:off x="8192950" y="3887836"/>
            <a:ext cx="1393429" cy="720957"/>
          </a:xfrm>
          <a:prstGeom prst="homePlate">
            <a:avLst>
              <a:gd name="adj" fmla="val 31416"/>
            </a:avLst>
          </a:prstGeom>
          <a:solidFill>
            <a:srgbClr val="93DAF7"/>
          </a:solidFill>
          <a:ln>
            <a:solidFill>
              <a:srgbClr val="164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31" name="Прямоугольник 30"/>
          <p:cNvSpPr/>
          <p:nvPr/>
        </p:nvSpPr>
        <p:spPr>
          <a:xfrm>
            <a:off x="2511687" y="4114109"/>
            <a:ext cx="1201759" cy="230832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900" b="1" dirty="0">
                <a:solidFill>
                  <a:srgbClr val="164E67"/>
                </a:solidFill>
              </a:rPr>
              <a:t>Целеполагание</a:t>
            </a:r>
            <a:endParaRPr lang="ru-RU" sz="9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41430" y="4034538"/>
            <a:ext cx="1201759" cy="369332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900" b="1" dirty="0">
                <a:solidFill>
                  <a:srgbClr val="164E67"/>
                </a:solidFill>
              </a:rPr>
              <a:t>Прогноз потребности</a:t>
            </a:r>
            <a:endParaRPr lang="ru-RU" sz="9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332317" y="4063648"/>
            <a:ext cx="1347966" cy="369332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900" b="1" dirty="0">
                <a:solidFill>
                  <a:srgbClr val="164E67"/>
                </a:solidFill>
              </a:rPr>
              <a:t>Профессиональная ориентация</a:t>
            </a:r>
            <a:endParaRPr lang="ru-RU" sz="9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784470" y="3971316"/>
            <a:ext cx="1225259" cy="553998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900" b="1" dirty="0">
                <a:solidFill>
                  <a:srgbClr val="164E67"/>
                </a:solidFill>
              </a:rPr>
              <a:t>Обеспечение </a:t>
            </a:r>
            <a:r>
              <a:rPr lang="ru-RU" sz="1200" b="1" dirty="0">
                <a:solidFill>
                  <a:srgbClr val="164E67"/>
                </a:solidFill>
              </a:rPr>
              <a:t>потребности</a:t>
            </a:r>
            <a:r>
              <a:rPr lang="ru-RU" sz="900" b="1" dirty="0">
                <a:solidFill>
                  <a:srgbClr val="164E67"/>
                </a:solidFill>
              </a:rPr>
              <a:t> в кадрах</a:t>
            </a:r>
            <a:endParaRPr lang="ru-RU" sz="9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192950" y="4063648"/>
            <a:ext cx="1225259" cy="369332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900" b="1" dirty="0">
                <a:solidFill>
                  <a:srgbClr val="164E67"/>
                </a:solidFill>
              </a:rPr>
              <a:t>Оценка качества подготовки</a:t>
            </a:r>
            <a:endParaRPr lang="ru-RU" sz="9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116042" y="3350940"/>
            <a:ext cx="3959916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</a:rPr>
              <a:t>Процессы кадрового обеспечения региона</a:t>
            </a:r>
            <a:endParaRPr lang="ru-R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9784406" y="3737445"/>
            <a:ext cx="549238" cy="262079"/>
          </a:xfrm>
          <a:prstGeom prst="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44" name="Стрелка вправо 43"/>
          <p:cNvSpPr/>
          <p:nvPr/>
        </p:nvSpPr>
        <p:spPr>
          <a:xfrm rot="10800000">
            <a:off x="9789537" y="4391025"/>
            <a:ext cx="549238" cy="262079"/>
          </a:xfrm>
          <a:prstGeom prst="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45" name="Выгнутая влево стрелка 44"/>
          <p:cNvSpPr/>
          <p:nvPr/>
        </p:nvSpPr>
        <p:spPr>
          <a:xfrm>
            <a:off x="1136121" y="1949284"/>
            <a:ext cx="780393" cy="1605565"/>
          </a:xfrm>
          <a:prstGeom prst="curved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rgbClr val="FF0000"/>
              </a:solidFill>
            </a:endParaRPr>
          </a:p>
        </p:txBody>
      </p:sp>
      <p:sp>
        <p:nvSpPr>
          <p:cNvPr id="46" name="Выгнутая вправо стрелка 45"/>
          <p:cNvSpPr/>
          <p:nvPr/>
        </p:nvSpPr>
        <p:spPr>
          <a:xfrm>
            <a:off x="10112169" y="1949284"/>
            <a:ext cx="731459" cy="1605566"/>
          </a:xfrm>
          <a:prstGeom prst="curvedLef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1718580" y="4422036"/>
            <a:ext cx="549238" cy="262079"/>
          </a:xfrm>
          <a:prstGeom prst="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49" name="Стрелка вправо 48"/>
          <p:cNvSpPr/>
          <p:nvPr/>
        </p:nvSpPr>
        <p:spPr>
          <a:xfrm>
            <a:off x="1724209" y="3768457"/>
            <a:ext cx="549238" cy="262079"/>
          </a:xfrm>
          <a:prstGeom prst="rightArrow">
            <a:avLst/>
          </a:prstGeom>
          <a:solidFill>
            <a:srgbClr val="F39744"/>
          </a:solidFill>
          <a:ln>
            <a:solidFill>
              <a:srgbClr val="F397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50" name="Прямоугольник 49"/>
          <p:cNvSpPr/>
          <p:nvPr/>
        </p:nvSpPr>
        <p:spPr>
          <a:xfrm>
            <a:off x="2025612" y="5174137"/>
            <a:ext cx="8004002" cy="830997"/>
          </a:xfrm>
          <a:prstGeom prst="rect">
            <a:avLst/>
          </a:prstGeom>
          <a:ln>
            <a:solidFill>
              <a:srgbClr val="164E67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РАЗРАБОТАН И СОГЛАСОВАН ПРОЕКТ ПЛАНА РАЗВИТИЯ НАЦИОНАЛЬНОЙ СИСТЕМЫ КВАЛИФИКАЦИЙ 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В ИРКУТСКОЙ ОБЛАСТИ НА 2021 – 2024 ГОДЫ</a:t>
            </a:r>
          </a:p>
        </p:txBody>
      </p:sp>
    </p:spTree>
    <p:extLst>
      <p:ext uri="{BB962C8B-B14F-4D97-AF65-F5344CB8AC3E}">
        <p14:creationId xmlns:p14="http://schemas.microsoft.com/office/powerpoint/2010/main" val="1184717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63513A-7D17-4463-AA5B-A09E64955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587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3B5854-6F91-41D3-9905-DE5DA865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766" y="238666"/>
            <a:ext cx="2371550" cy="359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71CA7-6D74-40B5-80D3-9CFAD894EE97}"/>
              </a:ext>
            </a:extLst>
          </p:cNvPr>
          <p:cNvSpPr txBox="1"/>
          <p:nvPr/>
        </p:nvSpPr>
        <p:spPr>
          <a:xfrm>
            <a:off x="9430042" y="5008098"/>
            <a:ext cx="2276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июня 2021 года (ТУРИЗМ)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779D5-1FEE-4D79-AF9F-CC400E44BE07}"/>
              </a:ext>
            </a:extLst>
          </p:cNvPr>
          <p:cNvSpPr txBox="1"/>
          <p:nvPr/>
        </p:nvSpPr>
        <p:spPr>
          <a:xfrm>
            <a:off x="8426548" y="1394304"/>
            <a:ext cx="3539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2021 году на площадке Регионального института кадровой политики проведены заседания рабочих групп в сфере: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Туризма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(21 мая 2021 года)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Лесного комплекса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(1 июня 2021 года)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Строительства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(30 июня 2021 года)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Жилищно-коммунального хозяйства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(29 июня 2021 года).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сфере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агропромышленного комплекса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(12 февраля 2020 года) на площадке ФГБОУ ВО «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ИрГАУ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им.А.А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Ежевского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4456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98361-022E-40D5-BF3A-F46FFAE21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97" y="3702075"/>
            <a:ext cx="4476751" cy="2353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D00613-2C25-41D4-8171-30515F79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124" y="252734"/>
            <a:ext cx="2371550" cy="359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F025B-A2DF-4738-B946-3531159FD2E7}"/>
              </a:ext>
            </a:extLst>
          </p:cNvPr>
          <p:cNvSpPr txBox="1"/>
          <p:nvPr/>
        </p:nvSpPr>
        <p:spPr>
          <a:xfrm>
            <a:off x="240327" y="278270"/>
            <a:ext cx="886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НСК «Конструктор Карьеры»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299367-71B4-46C1-B54C-663692FA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39" y="1376655"/>
            <a:ext cx="1999661" cy="20523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FE999B-C497-4920-BC5C-E35A6CA7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99" y="1348576"/>
            <a:ext cx="4476750" cy="23534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033F39-3265-403A-ABBA-7DA6F2745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48" y="3702075"/>
            <a:ext cx="4189941" cy="23534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1DB0E5-F8AB-4CD0-A42B-2324F2F6C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49" y="1348576"/>
            <a:ext cx="4189941" cy="23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8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ADE6C7-DA2E-4225-9D09-59BB585BA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382" y="1391154"/>
            <a:ext cx="5426465" cy="31949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225BE8-2C4F-4F85-AB75-50F2358F8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168" y="3687432"/>
            <a:ext cx="5426465" cy="30459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D1AEBB-BFD4-4550-A196-04C82C889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58" y="337140"/>
            <a:ext cx="2371550" cy="359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FF18E5-3DFC-4DC4-9EBA-0810524000CD}"/>
              </a:ext>
            </a:extLst>
          </p:cNvPr>
          <p:cNvSpPr txBox="1"/>
          <p:nvPr/>
        </p:nvSpPr>
        <p:spPr>
          <a:xfrm>
            <a:off x="984738" y="337141"/>
            <a:ext cx="834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Пилотный проект АНО «НАРК» по сопряжению процедур промежуточной и (или) государственной итоговой аттестации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6F836F-F9EA-4EF5-AE1E-E1705AA51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920" y="1537470"/>
            <a:ext cx="1999661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6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904376-F10C-4864-BD39-04B6A3A8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767" y="379343"/>
            <a:ext cx="2371550" cy="3596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489639-1DF6-432C-A68D-47171374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86" y="1066574"/>
            <a:ext cx="1999661" cy="205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92A09-D1DB-4346-8590-88D8A9548364}"/>
              </a:ext>
            </a:extLst>
          </p:cNvPr>
          <p:cNvSpPr txBox="1"/>
          <p:nvPr/>
        </p:nvSpPr>
        <p:spPr>
          <a:xfrm>
            <a:off x="717453" y="5591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Проект «Квалификация НАСТАВНИК»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0B3E4C-36B4-4005-87CA-F80B451DB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91" y="4728578"/>
            <a:ext cx="3429899" cy="1898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071FE-592A-4845-9A9F-FCDA76E4FBF8}"/>
              </a:ext>
            </a:extLst>
          </p:cNvPr>
          <p:cNvSpPr txBox="1"/>
          <p:nvPr/>
        </p:nvSpPr>
        <p:spPr>
          <a:xfrm>
            <a:off x="6832209" y="3556733"/>
            <a:ext cx="4867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 марта 2021 года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КУРСЫ ПОВЫШЕНИЯ КВАЛИФИКАЦИИ ПО ТЕМЕ «ПСИХОЛОГО-ПЕДАГОГИЧЕСКИЙ МИНИМУМ НАСТАВНИКА НА ПРОИЗВОДСТВЕ (ПО УКРУПНЕННЫМ ГРУППАМ 43.00.00 СЕРВИС И ТУРИЗМ И 19.00.00 ПРОМЫШЛЕННАЯ ЭКОЛОГИЯ И БИОТЕХНОЛОГИИ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6379D-1F03-4C8D-88ED-FA3B879DD4D4}"/>
              </a:ext>
            </a:extLst>
          </p:cNvPr>
          <p:cNvSpPr txBox="1"/>
          <p:nvPr/>
        </p:nvSpPr>
        <p:spPr>
          <a:xfrm>
            <a:off x="3304882" y="1262257"/>
            <a:ext cx="4069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 февраля 2021 года 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ПЕРВЫЙ УСТАНОВОЧНЫЙ ВЕБИНАР НА ТЕМУ: «АКТУАЛЬНЫЕ ВОПРОСЫ РЕГИОНАЛЬНОЙ МОДЕЛИ НАСТАВНИЧЕСТВА В ИРКУТСКОЙ ОБЛАСТИ В 2021 ГОДУ»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2968BC-0821-4052-93C0-A660004D0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28" y="1263588"/>
            <a:ext cx="3699980" cy="17685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76AFB3-DEF7-440D-AB0A-859F308E6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1" y="4683939"/>
            <a:ext cx="3176460" cy="18236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3485CC-6929-454B-AEB4-6F2CC0D8918E}"/>
              </a:ext>
            </a:extLst>
          </p:cNvPr>
          <p:cNvSpPr txBox="1"/>
          <p:nvPr/>
        </p:nvSpPr>
        <p:spPr>
          <a:xfrm>
            <a:off x="3801691" y="5464161"/>
            <a:ext cx="4174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 февраля 2021 года 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КУРСЫ ПОВЫШЕНИЯ КВАЛИФИКАЦИИ ПО ТЕМЕ «ПСИХОЛОГО-ПЕДАГОГИЧЕСКИЙ МИНИМУМ НАСТАВНИКА НА ПРОИЗВОДСТВЕ (ПО УКРУПНЕННОЙ ГРУППЕ 15.00.00 МАШИНОСТРОЕНИЕ)»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2D763-AD2C-41C3-B066-C8B1AE3500FE}"/>
              </a:ext>
            </a:extLst>
          </p:cNvPr>
          <p:cNvSpPr txBox="1"/>
          <p:nvPr/>
        </p:nvSpPr>
        <p:spPr>
          <a:xfrm>
            <a:off x="492369" y="3032183"/>
            <a:ext cx="30315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25 мая 2021 года</a:t>
            </a:r>
          </a:p>
          <a:p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УСТАНОВОЧНЫЙ ВЕБИНАР ПО ПРОЕКТУ С ПОО ИРКУТСКОЙ ОБЛАСТИ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000DE2-E384-4886-B6D2-CF10FB888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08" y="2794949"/>
            <a:ext cx="3185042" cy="17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1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AC83E-9088-4D44-BA61-68F93F9E00FE}"/>
              </a:ext>
            </a:extLst>
          </p:cNvPr>
          <p:cNvSpPr txBox="1"/>
          <p:nvPr/>
        </p:nvSpPr>
        <p:spPr>
          <a:xfrm>
            <a:off x="749479" y="309004"/>
            <a:ext cx="7582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Профессионально-общественная аккредитация образовательных программ (ПОА)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D11F51-082A-4BF8-A96D-EBA3EE2FE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819" y="309004"/>
            <a:ext cx="2371550" cy="359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FCF30C-B14F-4A88-B576-9C5BCEDE1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23" r="-136" b="10573"/>
          <a:stretch/>
        </p:blipFill>
        <p:spPr>
          <a:xfrm>
            <a:off x="309489" y="1645919"/>
            <a:ext cx="5894363" cy="4164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BF478-2105-440C-87CB-FDF1B93A56F9}"/>
              </a:ext>
            </a:extLst>
          </p:cNvPr>
          <p:cNvSpPr txBox="1"/>
          <p:nvPr/>
        </p:nvSpPr>
        <p:spPr>
          <a:xfrm>
            <a:off x="6335951" y="1645919"/>
            <a:ext cx="521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реестр аккредитованных образовательных  программ Иркутской области входит 36 образовательных программ из 14  ПОО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883BAA-E911-4288-B9F0-58DE153478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00" r="4944" b="11148"/>
          <a:stretch/>
        </p:blipFill>
        <p:spPr>
          <a:xfrm>
            <a:off x="5134708" y="3116514"/>
            <a:ext cx="6747803" cy="343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311EAA-4421-48CA-B421-3C5DEB28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986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0FE879C-67B1-43ED-A66A-A7F84FEA8F4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394</Words>
  <Application>Microsoft Office PowerPoint</Application>
  <PresentationFormat>Широкоэкранный</PresentationFormat>
  <Paragraphs>55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Lato Heavy</vt:lpstr>
      <vt:lpstr>League Spartan</vt:lpstr>
      <vt:lpstr>Mukta</vt:lpstr>
      <vt:lpstr>Noto Sans</vt:lpstr>
      <vt:lpstr>Noto Sans ExtraLight</vt:lpstr>
      <vt:lpstr>Poppins</vt:lpstr>
      <vt:lpstr>PT Serif</vt:lpstr>
      <vt:lpstr>Source Sans Pro</vt:lpstr>
      <vt:lpstr>Source Sans Pro Light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 Томсон</cp:lastModifiedBy>
  <cp:revision>10</cp:revision>
  <dcterms:created xsi:type="dcterms:W3CDTF">2021-08-23T16:04:40Z</dcterms:created>
  <dcterms:modified xsi:type="dcterms:W3CDTF">2021-08-24T03:38:56Z</dcterms:modified>
</cp:coreProperties>
</file>