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4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4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6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C9EA-C9CC-4473-8E92-726C2B35D54E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47D9-AB2C-41C2-B77D-C11DD43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4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«Автодром»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9760"/>
            <a:ext cx="10624276" cy="56577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неухоженная территория автодрома в посёлке Балаганск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Заларинского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Иркутской области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в ухоженный вид территорию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автодромма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поселке Балаганск объемом не меньше 1400 рублей.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31850" y="6089650"/>
            <a:ext cx="106242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08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356061"/>
            <a:ext cx="3373582" cy="607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356061"/>
            <a:ext cx="3394364" cy="6109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1" y="356061"/>
            <a:ext cx="3399751" cy="61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0177" cy="597036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уборка территории от мусора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покос травы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восстановление в рабочее состояние забор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покраска ограждения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6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59442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Елена- руководитель проекта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Овчиникова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Ольга- координатор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управления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Судомойкин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Леонид;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Тарбеев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Владимир;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Шипицин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группа: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Медведьева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рабочих: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Якимова Людмила; Морозов Андрей;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Шекмар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Кристина; Сережкин Игорь;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Кутимская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Юлия; Высоких Тимофей; Ковалев Иван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5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4417" cy="58136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автодрома в поселке Балаганск приведена в ухоженное состояние, в поставленные сроки, не превышая бюджет проекта.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 метров забора приведены в рабочее состояние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парковки покрашена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остановочная горка покрашена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квадратов очищенной территории от мусора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заезд в гараж очищен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81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66188"/>
            <a:ext cx="5374277" cy="3582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3069770"/>
            <a:ext cx="562356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51811"/>
            <a:ext cx="4616631" cy="3077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6" y="194493"/>
            <a:ext cx="4552609" cy="3035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6" y="3547403"/>
            <a:ext cx="4493588" cy="2995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3442879"/>
            <a:ext cx="4650376" cy="31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34" y="2813345"/>
            <a:ext cx="5792663" cy="386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" y="365125"/>
            <a:ext cx="5090907" cy="33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3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Социальный проект  </vt:lpstr>
      <vt:lpstr>Проблема: неухоженная территория автодрома в посёлке Балаганск Заларинского район Иркутской области  Цель: привести в ухоженный вид территорию автодромма в поселке Балаганск объемом не меньше 1400 рублей.  </vt:lpstr>
      <vt:lpstr>Презентация PowerPoint</vt:lpstr>
      <vt:lpstr>Мероприятия:  1. уборка территории от мусора 2. покос травы 3. восстановление в рабочее состояние забор 4. покраска ограждения</vt:lpstr>
      <vt:lpstr>Команда проекта:   Сун Елена- руководитель проекта Овчиникова Ольга- координатор  Группа управления: Судомойкин Леонид; Тарбеев Владимир; Шипицин Игорь  Информационная группа: Медведьева Анна  Группа рабочих: Якимова Людмила; Морозов Андрей; Шекмар Кристина; Сережкин Игорь; Кутимская Юлия; Высоких Тимофей; Ковалев Иван</vt:lpstr>
      <vt:lpstr>Результат. Качественные показатели: Территория автодрома в поселке Балаганск приведена в ухоженное состояние, в поставленные сроки, не превышая бюджет проекта. Количественные показатели:  357 метров забора приведены в рабочее состояние 1 площадка для парковки покрашена 1 остановочная горка покрашена 250 квадратов очищенной территории от мусора 1 заезд в гараж очищен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</dc:title>
  <dc:creator>Пользователь Windows</dc:creator>
  <cp:lastModifiedBy>Пользователь Windows</cp:lastModifiedBy>
  <cp:revision>5</cp:revision>
  <dcterms:created xsi:type="dcterms:W3CDTF">2019-07-05T07:18:27Z</dcterms:created>
  <dcterms:modified xsi:type="dcterms:W3CDTF">2019-07-07T00:56:02Z</dcterms:modified>
</cp:coreProperties>
</file>