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25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4" r:id="rId20"/>
    <p:sldId id="270" r:id="rId21"/>
    <p:sldId id="271" r:id="rId22"/>
    <p:sldId id="272" r:id="rId23"/>
    <p:sldId id="273" r:id="rId2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pc="-1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pc="-1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2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211E540-9E6E-407B-9D9F-9198CCAD212D}" type="slidenum">
              <a:rPr lang="ru-RU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Рисунок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Рисунок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Рисунок 10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Рисунок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2" name="Рисунок 14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Рисунок 14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78" name="Рисунок 17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79" name="Рисунок 17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14" name="Рисунок 2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15" name="Рисунок 2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808000" y="360000"/>
            <a:ext cx="5613840" cy="395784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FFA266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Создание мотивационной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FFA266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среды агробизнес-образования (</a:t>
            </a:r>
            <a:r>
              <a:rPr lang="ru-RU" sz="2400" b="1" strike="noStrike" spc="-1">
                <a:solidFill>
                  <a:srgbClr val="FFA266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некоторые аспекты)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2915640" y="5844240"/>
            <a:ext cx="610776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strike="noStrike" spc="-1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Л.В. Балахчи, РМЦ агробизне-образования</a:t>
            </a:r>
            <a:endParaRPr/>
          </a:p>
        </p:txBody>
      </p:sp>
      <p:pic>
        <p:nvPicPr>
          <p:cNvPr id="223" name="Picture 3"/>
          <p:cNvPicPr/>
          <p:nvPr/>
        </p:nvPicPr>
        <p:blipFill>
          <a:blip r:embed="rId3"/>
          <a:stretch/>
        </p:blipFill>
        <p:spPr>
          <a:xfrm>
            <a:off x="216000" y="1198800"/>
            <a:ext cx="2013840" cy="311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A6B4CF0-03CD-42A9-B89F-1C396F47D46C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10</a:t>
            </a:fld>
            <a:endParaRPr/>
          </a:p>
        </p:txBody>
      </p:sp>
      <p:sp>
        <p:nvSpPr>
          <p:cNvPr id="303" name="CustomShape 2"/>
          <p:cNvSpPr/>
          <p:nvPr/>
        </p:nvSpPr>
        <p:spPr>
          <a:xfrm>
            <a:off x="341640" y="312480"/>
            <a:ext cx="8170560" cy="6937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3"/>
          <p:cNvSpPr/>
          <p:nvPr/>
        </p:nvSpPr>
        <p:spPr>
          <a:xfrm>
            <a:off x="498960" y="378360"/>
            <a:ext cx="7558200" cy="11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Из опыта работы Куйтунского района </a:t>
            </a:r>
            <a:endParaRPr/>
          </a:p>
        </p:txBody>
      </p:sp>
      <p:sp>
        <p:nvSpPr>
          <p:cNvPr id="305" name="CustomShape 4"/>
          <p:cNvSpPr/>
          <p:nvPr/>
        </p:nvSpPr>
        <p:spPr>
          <a:xfrm rot="18600">
            <a:off x="285120" y="1270440"/>
            <a:ext cx="8737200" cy="5205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5"/>
          <p:cNvSpPr/>
          <p:nvPr/>
        </p:nvSpPr>
        <p:spPr>
          <a:xfrm>
            <a:off x="543600" y="1368000"/>
            <a:ext cx="8500320" cy="408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- Осуществляется грантовая поддержка проекта агробизнес-образования  депутатом Законодательного собрания Иркутской области Д.З.Баймашевым.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	-  </a:t>
            </a:r>
            <a:r>
              <a:rPr lang="ru-RU" sz="2400" b="1" u="heavy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Управление образования  организует, координинирует, способствует созданию мотивационной  среды, оказывает помощь в разработке и внедрении нового агробизнес-содержания в  образовательных организациях – определяет и реализует стратегию и тактику развития агробизнес-образования в Куйтунском районе.</a:t>
            </a:r>
            <a:r>
              <a:rPr lang="ru-RU" sz="2400" b="1" u="heavy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</a:t>
            </a:r>
            <a:r>
              <a:rPr lang="ru-RU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Разработано Положение о районном конкурсе грантовой поддержки проектов, направленных на развитие агробизнес – образования на территории МО Куйтунского района   (утверждено Постановлением администрации МО Куйтунский район №322-п от 22.11.2016г.)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80C1167-A572-44DE-B90B-75D005B917C3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/>
          </a:p>
        </p:txBody>
      </p:sp>
      <p:sp>
        <p:nvSpPr>
          <p:cNvPr id="308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9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Результат (из опыта работы Куйтунского района):</a:t>
            </a:r>
            <a:endParaRPr/>
          </a:p>
        </p:txBody>
      </p:sp>
      <p:sp>
        <p:nvSpPr>
          <p:cNvPr id="310" name="CustomShape 4"/>
          <p:cNvSpPr/>
          <p:nvPr/>
        </p:nvSpPr>
        <p:spPr>
          <a:xfrm>
            <a:off x="341640" y="1928880"/>
            <a:ext cx="8714160" cy="478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5"/>
          <p:cNvSpPr/>
          <p:nvPr/>
        </p:nvSpPr>
        <p:spPr>
          <a:xfrm>
            <a:off x="689040" y="1658880"/>
            <a:ext cx="8500320" cy="481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	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r>
              <a:rPr lang="ru-RU" sz="2200" b="1" strike="noStrike" spc="-1" dirty="0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Объединение всех социальных партнеров в общественный  ресурс    вокруг  единых  принципов  построения   пространства </a:t>
            </a:r>
            <a:r>
              <a:rPr lang="ru-RU" sz="2200" b="1" strike="noStrike" spc="-1" dirty="0" err="1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агробизнес-образования</a:t>
            </a:r>
            <a:r>
              <a:rPr lang="ru-RU" sz="2200" b="1" strike="noStrike" spc="-1" dirty="0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, что, безусловно способствует созданию мотивационной среды: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4145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2015 г: – областной уровень (</a:t>
            </a:r>
            <a:r>
              <a:rPr lang="ru-RU" sz="2000" b="1" strike="noStrike" spc="-1" dirty="0" err="1">
                <a:solidFill>
                  <a:srgbClr val="14145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пилотная</a:t>
            </a:r>
            <a:r>
              <a:rPr lang="ru-RU" sz="2000" b="1" strike="noStrike" spc="-1" dirty="0">
                <a:solidFill>
                  <a:srgbClr val="14145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площадка) – 1;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Муниципальный уровень: ДОУ- 2; СОШ – 3;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ВСЕГО : 5;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4145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2017 г: ДОУ – 5; СОШ – 6.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ВСЕГО: 11 образовательных организаций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(27% от общего количества</a:t>
            </a:r>
            <a:r>
              <a:rPr lang="ru-RU" sz="2000" b="1" strike="noStrike" spc="-1" dirty="0" smtClean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).</a:t>
            </a:r>
          </a:p>
          <a:p>
            <a:pPr algn="just">
              <a:lnSpc>
                <a:spcPct val="100000"/>
              </a:lnSpc>
            </a:pPr>
            <a:r>
              <a:rPr lang="ru-RU" sz="2000" b="1" spc="-1" dirty="0" smtClean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(по материалы из опыта работы представили: Н.В. Дыня, начальник </a:t>
            </a:r>
            <a:r>
              <a:rPr lang="ru-RU" sz="2000" b="1" spc="-1" smtClean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управления образования;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2209680" y="1147680"/>
            <a:ext cx="4722840" cy="4722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9" y="10800"/>
                </a:moveTo>
                <a:cubicBezTo>
                  <a:pt x="1669" y="15843"/>
                  <a:pt x="5757" y="19931"/>
                  <a:pt x="10800" y="19931"/>
                </a:cubicBezTo>
                <a:cubicBezTo>
                  <a:pt x="15843" y="19931"/>
                  <a:pt x="19931" y="15843"/>
                  <a:pt x="19931" y="10800"/>
                </a:cubicBezTo>
                <a:cubicBezTo>
                  <a:pt x="19931" y="5757"/>
                  <a:pt x="15843" y="1669"/>
                  <a:pt x="10800" y="1669"/>
                </a:cubicBezTo>
                <a:cubicBezTo>
                  <a:pt x="5757" y="1669"/>
                  <a:pt x="1669" y="5757"/>
                  <a:pt x="1669" y="10800"/>
                </a:cubicBezTo>
                <a:close/>
              </a:path>
            </a:pathLst>
          </a:custGeom>
          <a:gradFill>
            <a:gsLst>
              <a:gs pos="0">
                <a:srgbClr val="B9944A"/>
              </a:gs>
              <a:gs pos="50000">
                <a:srgbClr val="FFCC66"/>
              </a:gs>
              <a:gs pos="100000">
                <a:srgbClr val="B9944A"/>
              </a:gs>
            </a:gsLst>
            <a:lin ang="5400000"/>
          </a:gra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CustomShape 2"/>
          <p:cNvSpPr/>
          <p:nvPr/>
        </p:nvSpPr>
        <p:spPr>
          <a:xfrm>
            <a:off x="250920" y="360000"/>
            <a:ext cx="2987640" cy="3238560"/>
          </a:xfrm>
          <a:custGeom>
            <a:avLst/>
            <a:gdLst/>
            <a:ahLst/>
            <a:cxnLst/>
            <a:rect l="l" t="t" r="r" b="b"/>
            <a:pathLst>
              <a:path w="10727" h="7803">
                <a:moveTo>
                  <a:pt x="8460" y="5969"/>
                </a:moveTo>
                <a:lnTo>
                  <a:pt x="8398" y="6050"/>
                </a:lnTo>
                <a:lnTo>
                  <a:pt x="8335" y="6130"/>
                </a:lnTo>
                <a:lnTo>
                  <a:pt x="8269" y="6209"/>
                </a:lnTo>
                <a:lnTo>
                  <a:pt x="8201" y="6286"/>
                </a:lnTo>
                <a:lnTo>
                  <a:pt x="8131" y="6361"/>
                </a:lnTo>
                <a:lnTo>
                  <a:pt x="8058" y="6435"/>
                </a:lnTo>
                <a:lnTo>
                  <a:pt x="7984" y="6508"/>
                </a:lnTo>
                <a:lnTo>
                  <a:pt x="7907" y="6579"/>
                </a:lnTo>
                <a:lnTo>
                  <a:pt x="7828" y="6648"/>
                </a:lnTo>
                <a:lnTo>
                  <a:pt x="7747" y="6716"/>
                </a:lnTo>
                <a:lnTo>
                  <a:pt x="7665" y="6782"/>
                </a:lnTo>
                <a:lnTo>
                  <a:pt x="7580" y="6846"/>
                </a:lnTo>
                <a:lnTo>
                  <a:pt x="7494" y="6908"/>
                </a:lnTo>
                <a:lnTo>
                  <a:pt x="7406" y="6969"/>
                </a:lnTo>
                <a:lnTo>
                  <a:pt x="7316" y="7027"/>
                </a:lnTo>
                <a:lnTo>
                  <a:pt x="7224" y="7084"/>
                </a:lnTo>
                <a:lnTo>
                  <a:pt x="7131" y="7139"/>
                </a:lnTo>
                <a:lnTo>
                  <a:pt x="7037" y="7192"/>
                </a:lnTo>
                <a:lnTo>
                  <a:pt x="6940" y="7243"/>
                </a:lnTo>
                <a:lnTo>
                  <a:pt x="6843" y="7291"/>
                </a:lnTo>
                <a:lnTo>
                  <a:pt x="6744" y="7338"/>
                </a:lnTo>
                <a:lnTo>
                  <a:pt x="6643" y="7383"/>
                </a:lnTo>
                <a:lnTo>
                  <a:pt x="6542" y="7425"/>
                </a:lnTo>
                <a:lnTo>
                  <a:pt x="6439" y="7465"/>
                </a:lnTo>
                <a:lnTo>
                  <a:pt x="6335" y="7503"/>
                </a:lnTo>
                <a:lnTo>
                  <a:pt x="6230" y="7539"/>
                </a:lnTo>
                <a:lnTo>
                  <a:pt x="6124" y="7573"/>
                </a:lnTo>
                <a:lnTo>
                  <a:pt x="6017" y="7604"/>
                </a:lnTo>
                <a:lnTo>
                  <a:pt x="5909" y="7634"/>
                </a:lnTo>
                <a:lnTo>
                  <a:pt x="5800" y="7660"/>
                </a:lnTo>
                <a:lnTo>
                  <a:pt x="5691" y="7685"/>
                </a:lnTo>
                <a:lnTo>
                  <a:pt x="5580" y="7707"/>
                </a:lnTo>
                <a:lnTo>
                  <a:pt x="5470" y="7727"/>
                </a:lnTo>
                <a:lnTo>
                  <a:pt x="5358" y="7745"/>
                </a:lnTo>
                <a:lnTo>
                  <a:pt x="5247" y="7760"/>
                </a:lnTo>
                <a:lnTo>
                  <a:pt x="5134" y="7773"/>
                </a:lnTo>
                <a:lnTo>
                  <a:pt x="5022" y="7784"/>
                </a:lnTo>
                <a:lnTo>
                  <a:pt x="4909" y="7792"/>
                </a:lnTo>
                <a:lnTo>
                  <a:pt x="4796" y="7798"/>
                </a:lnTo>
                <a:lnTo>
                  <a:pt x="4683" y="7801"/>
                </a:lnTo>
                <a:lnTo>
                  <a:pt x="4570" y="7802"/>
                </a:lnTo>
                <a:lnTo>
                  <a:pt x="4457" y="7801"/>
                </a:lnTo>
                <a:lnTo>
                  <a:pt x="4344" y="7797"/>
                </a:lnTo>
                <a:lnTo>
                  <a:pt x="4231" y="7791"/>
                </a:lnTo>
                <a:lnTo>
                  <a:pt x="4118" y="7782"/>
                </a:lnTo>
                <a:lnTo>
                  <a:pt x="4005" y="7771"/>
                </a:lnTo>
                <a:lnTo>
                  <a:pt x="3893" y="7758"/>
                </a:lnTo>
                <a:lnTo>
                  <a:pt x="3782" y="7743"/>
                </a:lnTo>
                <a:lnTo>
                  <a:pt x="3670" y="7725"/>
                </a:lnTo>
                <a:lnTo>
                  <a:pt x="3560" y="7704"/>
                </a:lnTo>
                <a:lnTo>
                  <a:pt x="3450" y="7682"/>
                </a:lnTo>
                <a:lnTo>
                  <a:pt x="3340" y="7657"/>
                </a:lnTo>
                <a:lnTo>
                  <a:pt x="3232" y="7630"/>
                </a:lnTo>
                <a:lnTo>
                  <a:pt x="3124" y="7600"/>
                </a:lnTo>
                <a:lnTo>
                  <a:pt x="3017" y="7568"/>
                </a:lnTo>
                <a:lnTo>
                  <a:pt x="2911" y="7534"/>
                </a:lnTo>
                <a:lnTo>
                  <a:pt x="2806" y="7498"/>
                </a:lnTo>
                <a:lnTo>
                  <a:pt x="2702" y="7460"/>
                </a:lnTo>
                <a:lnTo>
                  <a:pt x="2600" y="7419"/>
                </a:lnTo>
                <a:lnTo>
                  <a:pt x="2498" y="7376"/>
                </a:lnTo>
                <a:lnTo>
                  <a:pt x="2398" y="7331"/>
                </a:lnTo>
                <a:lnTo>
                  <a:pt x="2299" y="7284"/>
                </a:lnTo>
                <a:lnTo>
                  <a:pt x="2202" y="7235"/>
                </a:lnTo>
                <a:lnTo>
                  <a:pt x="2106" y="7184"/>
                </a:lnTo>
                <a:lnTo>
                  <a:pt x="2011" y="7131"/>
                </a:lnTo>
                <a:lnTo>
                  <a:pt x="1918" y="7076"/>
                </a:lnTo>
                <a:lnTo>
                  <a:pt x="1827" y="7019"/>
                </a:lnTo>
                <a:lnTo>
                  <a:pt x="1737" y="6960"/>
                </a:lnTo>
                <a:lnTo>
                  <a:pt x="1650" y="6899"/>
                </a:lnTo>
                <a:lnTo>
                  <a:pt x="1563" y="6837"/>
                </a:lnTo>
                <a:lnTo>
                  <a:pt x="1479" y="6772"/>
                </a:lnTo>
                <a:lnTo>
                  <a:pt x="1397" y="6706"/>
                </a:lnTo>
                <a:lnTo>
                  <a:pt x="1316" y="6638"/>
                </a:lnTo>
                <a:lnTo>
                  <a:pt x="1238" y="6569"/>
                </a:lnTo>
                <a:lnTo>
                  <a:pt x="1162" y="6498"/>
                </a:lnTo>
                <a:lnTo>
                  <a:pt x="1087" y="6425"/>
                </a:lnTo>
                <a:lnTo>
                  <a:pt x="1015" y="6351"/>
                </a:lnTo>
                <a:lnTo>
                  <a:pt x="945" y="6275"/>
                </a:lnTo>
                <a:lnTo>
                  <a:pt x="877" y="6198"/>
                </a:lnTo>
                <a:lnTo>
                  <a:pt x="812" y="6119"/>
                </a:lnTo>
                <a:lnTo>
                  <a:pt x="749" y="6039"/>
                </a:lnTo>
                <a:lnTo>
                  <a:pt x="688" y="5958"/>
                </a:lnTo>
                <a:lnTo>
                  <a:pt x="629" y="5875"/>
                </a:lnTo>
                <a:lnTo>
                  <a:pt x="573" y="5791"/>
                </a:lnTo>
                <a:lnTo>
                  <a:pt x="520" y="5706"/>
                </a:lnTo>
                <a:lnTo>
                  <a:pt x="469" y="5620"/>
                </a:lnTo>
                <a:lnTo>
                  <a:pt x="420" y="5533"/>
                </a:lnTo>
                <a:lnTo>
                  <a:pt x="374" y="5445"/>
                </a:lnTo>
                <a:lnTo>
                  <a:pt x="330" y="5356"/>
                </a:lnTo>
                <a:lnTo>
                  <a:pt x="289" y="5266"/>
                </a:lnTo>
                <a:lnTo>
                  <a:pt x="251" y="5175"/>
                </a:lnTo>
                <a:lnTo>
                  <a:pt x="215" y="5084"/>
                </a:lnTo>
                <a:lnTo>
                  <a:pt x="182" y="4991"/>
                </a:lnTo>
                <a:lnTo>
                  <a:pt x="152" y="4899"/>
                </a:lnTo>
                <a:lnTo>
                  <a:pt x="125" y="4805"/>
                </a:lnTo>
                <a:lnTo>
                  <a:pt x="100" y="4711"/>
                </a:lnTo>
                <a:lnTo>
                  <a:pt x="78" y="4616"/>
                </a:lnTo>
                <a:lnTo>
                  <a:pt x="58" y="4521"/>
                </a:lnTo>
                <a:lnTo>
                  <a:pt x="42" y="4426"/>
                </a:lnTo>
                <a:lnTo>
                  <a:pt x="28" y="4330"/>
                </a:lnTo>
                <a:lnTo>
                  <a:pt x="17" y="4234"/>
                </a:lnTo>
                <a:lnTo>
                  <a:pt x="8" y="4138"/>
                </a:lnTo>
                <a:lnTo>
                  <a:pt x="3" y="4042"/>
                </a:lnTo>
                <a:lnTo>
                  <a:pt x="0" y="3945"/>
                </a:lnTo>
                <a:lnTo>
                  <a:pt x="0" y="3849"/>
                </a:lnTo>
                <a:lnTo>
                  <a:pt x="3" y="3752"/>
                </a:lnTo>
                <a:lnTo>
                  <a:pt x="9" y="3656"/>
                </a:lnTo>
                <a:lnTo>
                  <a:pt x="18" y="3560"/>
                </a:lnTo>
                <a:lnTo>
                  <a:pt x="29" y="3464"/>
                </a:lnTo>
                <a:lnTo>
                  <a:pt x="43" y="3368"/>
                </a:lnTo>
                <a:lnTo>
                  <a:pt x="60" y="3273"/>
                </a:lnTo>
                <a:lnTo>
                  <a:pt x="79" y="3178"/>
                </a:lnTo>
                <a:lnTo>
                  <a:pt x="102" y="3083"/>
                </a:lnTo>
                <a:lnTo>
                  <a:pt x="127" y="2989"/>
                </a:lnTo>
                <a:lnTo>
                  <a:pt x="155" y="2896"/>
                </a:lnTo>
                <a:lnTo>
                  <a:pt x="185" y="2803"/>
                </a:lnTo>
                <a:lnTo>
                  <a:pt x="218" y="2711"/>
                </a:lnTo>
                <a:lnTo>
                  <a:pt x="254" y="2619"/>
                </a:lnTo>
                <a:lnTo>
                  <a:pt x="293" y="2528"/>
                </a:lnTo>
                <a:lnTo>
                  <a:pt x="334" y="2439"/>
                </a:lnTo>
                <a:lnTo>
                  <a:pt x="378" y="2350"/>
                </a:lnTo>
                <a:lnTo>
                  <a:pt x="424" y="2262"/>
                </a:lnTo>
                <a:lnTo>
                  <a:pt x="473" y="2175"/>
                </a:lnTo>
                <a:lnTo>
                  <a:pt x="524" y="2089"/>
                </a:lnTo>
                <a:lnTo>
                  <a:pt x="578" y="2004"/>
                </a:lnTo>
                <a:lnTo>
                  <a:pt x="634" y="1920"/>
                </a:lnTo>
                <a:lnTo>
                  <a:pt x="693" y="1838"/>
                </a:lnTo>
                <a:lnTo>
                  <a:pt x="754" y="1756"/>
                </a:lnTo>
                <a:lnTo>
                  <a:pt x="817" y="1676"/>
                </a:lnTo>
                <a:lnTo>
                  <a:pt x="883" y="1598"/>
                </a:lnTo>
                <a:lnTo>
                  <a:pt x="951" y="1521"/>
                </a:lnTo>
                <a:lnTo>
                  <a:pt x="1021" y="1445"/>
                </a:lnTo>
                <a:lnTo>
                  <a:pt x="1093" y="1371"/>
                </a:lnTo>
                <a:lnTo>
                  <a:pt x="1168" y="1298"/>
                </a:lnTo>
                <a:lnTo>
                  <a:pt x="1244" y="1227"/>
                </a:lnTo>
                <a:lnTo>
                  <a:pt x="1323" y="1158"/>
                </a:lnTo>
                <a:lnTo>
                  <a:pt x="1404" y="1090"/>
                </a:lnTo>
                <a:lnTo>
                  <a:pt x="1486" y="1024"/>
                </a:lnTo>
                <a:lnTo>
                  <a:pt x="1571" y="960"/>
                </a:lnTo>
                <a:lnTo>
                  <a:pt x="1657" y="897"/>
                </a:lnTo>
                <a:lnTo>
                  <a:pt x="1745" y="837"/>
                </a:lnTo>
                <a:lnTo>
                  <a:pt x="1835" y="778"/>
                </a:lnTo>
                <a:lnTo>
                  <a:pt x="1926" y="721"/>
                </a:lnTo>
                <a:lnTo>
                  <a:pt x="2019" y="666"/>
                </a:lnTo>
                <a:lnTo>
                  <a:pt x="2114" y="613"/>
                </a:lnTo>
                <a:lnTo>
                  <a:pt x="2210" y="562"/>
                </a:lnTo>
                <a:lnTo>
                  <a:pt x="2308" y="514"/>
                </a:lnTo>
                <a:lnTo>
                  <a:pt x="2406" y="467"/>
                </a:lnTo>
                <a:lnTo>
                  <a:pt x="2507" y="422"/>
                </a:lnTo>
                <a:lnTo>
                  <a:pt x="2608" y="380"/>
                </a:lnTo>
                <a:lnTo>
                  <a:pt x="2711" y="339"/>
                </a:lnTo>
                <a:lnTo>
                  <a:pt x="2815" y="301"/>
                </a:lnTo>
                <a:lnTo>
                  <a:pt x="2920" y="265"/>
                </a:lnTo>
                <a:lnTo>
                  <a:pt x="3026" y="231"/>
                </a:lnTo>
                <a:lnTo>
                  <a:pt x="3133" y="199"/>
                </a:lnTo>
                <a:lnTo>
                  <a:pt x="3241" y="170"/>
                </a:lnTo>
                <a:lnTo>
                  <a:pt x="3349" y="143"/>
                </a:lnTo>
                <a:lnTo>
                  <a:pt x="3459" y="118"/>
                </a:lnTo>
                <a:lnTo>
                  <a:pt x="3569" y="96"/>
                </a:lnTo>
                <a:lnTo>
                  <a:pt x="3680" y="76"/>
                </a:lnTo>
                <a:lnTo>
                  <a:pt x="3791" y="58"/>
                </a:lnTo>
                <a:lnTo>
                  <a:pt x="3903" y="43"/>
                </a:lnTo>
                <a:lnTo>
                  <a:pt x="4015" y="30"/>
                </a:lnTo>
                <a:lnTo>
                  <a:pt x="4127" y="19"/>
                </a:lnTo>
                <a:lnTo>
                  <a:pt x="4240" y="11"/>
                </a:lnTo>
                <a:lnTo>
                  <a:pt x="4353" y="5"/>
                </a:lnTo>
                <a:lnTo>
                  <a:pt x="4466" y="1"/>
                </a:lnTo>
                <a:lnTo>
                  <a:pt x="4579" y="0"/>
                </a:lnTo>
                <a:lnTo>
                  <a:pt x="4693" y="1"/>
                </a:lnTo>
                <a:lnTo>
                  <a:pt x="4806" y="5"/>
                </a:lnTo>
                <a:lnTo>
                  <a:pt x="4919" y="11"/>
                </a:lnTo>
                <a:lnTo>
                  <a:pt x="5031" y="19"/>
                </a:lnTo>
                <a:lnTo>
                  <a:pt x="5144" y="30"/>
                </a:lnTo>
                <a:lnTo>
                  <a:pt x="5256" y="43"/>
                </a:lnTo>
                <a:lnTo>
                  <a:pt x="5368" y="58"/>
                </a:lnTo>
                <a:lnTo>
                  <a:pt x="5479" y="76"/>
                </a:lnTo>
                <a:lnTo>
                  <a:pt x="5590" y="96"/>
                </a:lnTo>
                <a:lnTo>
                  <a:pt x="5700" y="119"/>
                </a:lnTo>
                <a:lnTo>
                  <a:pt x="5809" y="144"/>
                </a:lnTo>
                <a:lnTo>
                  <a:pt x="5918" y="171"/>
                </a:lnTo>
                <a:lnTo>
                  <a:pt x="6026" y="200"/>
                </a:lnTo>
                <a:lnTo>
                  <a:pt x="6132" y="232"/>
                </a:lnTo>
                <a:lnTo>
                  <a:pt x="6238" y="266"/>
                </a:lnTo>
                <a:lnTo>
                  <a:pt x="6343" y="302"/>
                </a:lnTo>
                <a:lnTo>
                  <a:pt x="6447" y="340"/>
                </a:lnTo>
                <a:lnTo>
                  <a:pt x="6550" y="381"/>
                </a:lnTo>
                <a:lnTo>
                  <a:pt x="6652" y="423"/>
                </a:lnTo>
                <a:lnTo>
                  <a:pt x="6752" y="468"/>
                </a:lnTo>
                <a:lnTo>
                  <a:pt x="6851" y="515"/>
                </a:lnTo>
                <a:lnTo>
                  <a:pt x="6948" y="564"/>
                </a:lnTo>
                <a:lnTo>
                  <a:pt x="7044" y="615"/>
                </a:lnTo>
                <a:lnTo>
                  <a:pt x="7139" y="668"/>
                </a:lnTo>
                <a:lnTo>
                  <a:pt x="7232" y="722"/>
                </a:lnTo>
                <a:lnTo>
                  <a:pt x="7324" y="779"/>
                </a:lnTo>
                <a:lnTo>
                  <a:pt x="7413" y="838"/>
                </a:lnTo>
                <a:lnTo>
                  <a:pt x="7501" y="899"/>
                </a:lnTo>
                <a:lnTo>
                  <a:pt x="7587" y="961"/>
                </a:lnTo>
                <a:lnTo>
                  <a:pt x="7672" y="1026"/>
                </a:lnTo>
                <a:lnTo>
                  <a:pt x="7754" y="1092"/>
                </a:lnTo>
                <a:lnTo>
                  <a:pt x="7835" y="1159"/>
                </a:lnTo>
                <a:lnTo>
                  <a:pt x="7913" y="1229"/>
                </a:lnTo>
                <a:lnTo>
                  <a:pt x="7990" y="1300"/>
                </a:lnTo>
                <a:lnTo>
                  <a:pt x="8064" y="1373"/>
                </a:lnTo>
                <a:lnTo>
                  <a:pt x="8137" y="1447"/>
                </a:lnTo>
                <a:lnTo>
                  <a:pt x="8207" y="1523"/>
                </a:lnTo>
                <a:lnTo>
                  <a:pt x="8275" y="1600"/>
                </a:lnTo>
                <a:lnTo>
                  <a:pt x="8340" y="1678"/>
                </a:lnTo>
                <a:lnTo>
                  <a:pt x="8404" y="1758"/>
                </a:lnTo>
                <a:lnTo>
                  <a:pt x="8465" y="1840"/>
                </a:lnTo>
                <a:lnTo>
                  <a:pt x="8523" y="1922"/>
                </a:lnTo>
                <a:lnTo>
                  <a:pt x="8579" y="2006"/>
                </a:lnTo>
                <a:lnTo>
                  <a:pt x="8633" y="2091"/>
                </a:lnTo>
                <a:lnTo>
                  <a:pt x="8684" y="2177"/>
                </a:lnTo>
                <a:lnTo>
                  <a:pt x="8733" y="2264"/>
                </a:lnTo>
                <a:lnTo>
                  <a:pt x="8779" y="2352"/>
                </a:lnTo>
                <a:lnTo>
                  <a:pt x="8823" y="2441"/>
                </a:lnTo>
                <a:lnTo>
                  <a:pt x="8864" y="2531"/>
                </a:lnTo>
                <a:lnTo>
                  <a:pt x="8903" y="2621"/>
                </a:lnTo>
                <a:lnTo>
                  <a:pt x="8938" y="2713"/>
                </a:lnTo>
                <a:lnTo>
                  <a:pt x="8972" y="2805"/>
                </a:lnTo>
                <a:lnTo>
                  <a:pt x="9002" y="2898"/>
                </a:lnTo>
                <a:lnTo>
                  <a:pt x="9030" y="2991"/>
                </a:lnTo>
                <a:lnTo>
                  <a:pt x="9055" y="3085"/>
                </a:lnTo>
                <a:lnTo>
                  <a:pt x="9077" y="3180"/>
                </a:lnTo>
                <a:lnTo>
                  <a:pt x="9097" y="3275"/>
                </a:lnTo>
                <a:lnTo>
                  <a:pt x="9113" y="3370"/>
                </a:lnTo>
                <a:lnTo>
                  <a:pt x="9127" y="3466"/>
                </a:lnTo>
                <a:lnTo>
                  <a:pt x="9139" y="3562"/>
                </a:lnTo>
                <a:lnTo>
                  <a:pt x="9147" y="3658"/>
                </a:lnTo>
                <a:lnTo>
                  <a:pt x="9153" y="3755"/>
                </a:lnTo>
                <a:lnTo>
                  <a:pt x="9156" y="3851"/>
                </a:lnTo>
                <a:lnTo>
                  <a:pt x="9156" y="3947"/>
                </a:lnTo>
                <a:lnTo>
                  <a:pt x="9153" y="4044"/>
                </a:lnTo>
                <a:lnTo>
                  <a:pt x="9147" y="4140"/>
                </a:lnTo>
                <a:lnTo>
                  <a:pt x="9139" y="4236"/>
                </a:lnTo>
                <a:lnTo>
                  <a:pt x="9128" y="4332"/>
                </a:lnTo>
                <a:lnTo>
                  <a:pt x="9114" y="4428"/>
                </a:lnTo>
                <a:lnTo>
                  <a:pt x="9097" y="4524"/>
                </a:lnTo>
                <a:lnTo>
                  <a:pt x="9078" y="4619"/>
                </a:lnTo>
                <a:lnTo>
                  <a:pt x="9056" y="4713"/>
                </a:lnTo>
                <a:lnTo>
                  <a:pt x="10726" y="6020"/>
                </a:lnTo>
                <a:lnTo>
                  <a:pt x="8460" y="5969"/>
                </a:lnTo>
              </a:path>
            </a:pathLst>
          </a:custGeom>
          <a:solidFill>
            <a:srgbClr val="66FFFF">
              <a:alpha val="50000"/>
            </a:srgbClr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3"/>
          <p:cNvSpPr/>
          <p:nvPr/>
        </p:nvSpPr>
        <p:spPr>
          <a:xfrm>
            <a:off x="250920" y="864000"/>
            <a:ext cx="2590560" cy="14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179280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Наличие условий:</a:t>
            </a:r>
            <a:endParaRPr/>
          </a:p>
          <a:p>
            <a:pPr marL="179280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организационные;</a:t>
            </a:r>
            <a:endParaRPr/>
          </a:p>
          <a:p>
            <a:pPr marL="179280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научно-методические;</a:t>
            </a:r>
            <a:endParaRPr/>
          </a:p>
          <a:p>
            <a:pPr marL="179280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материально — технические; информационные;</a:t>
            </a:r>
            <a:endParaRPr/>
          </a:p>
          <a:p>
            <a:pPr marL="179280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условий демонстрации своих достижений. </a:t>
            </a:r>
            <a:endParaRPr/>
          </a:p>
          <a:p>
            <a:pPr marL="179280">
              <a:lnSpc>
                <a:spcPct val="8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 marL="179280" algn="ctr">
              <a:lnSpc>
                <a:spcPct val="95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endParaRPr/>
          </a:p>
        </p:txBody>
      </p:sp>
      <p:sp>
        <p:nvSpPr>
          <p:cNvPr id="316" name="CustomShape 4"/>
          <p:cNvSpPr/>
          <p:nvPr/>
        </p:nvSpPr>
        <p:spPr>
          <a:xfrm>
            <a:off x="6046920" y="692280"/>
            <a:ext cx="3095280" cy="3526920"/>
          </a:xfrm>
          <a:custGeom>
            <a:avLst/>
            <a:gdLst/>
            <a:ahLst/>
            <a:cxnLst/>
            <a:rect l="l" t="t" r="r" b="b"/>
            <a:pathLst>
              <a:path w="10020" h="9803">
                <a:moveTo>
                  <a:pt x="1753" y="6806"/>
                </a:moveTo>
                <a:lnTo>
                  <a:pt x="1713" y="6694"/>
                </a:lnTo>
                <a:lnTo>
                  <a:pt x="1675" y="6580"/>
                </a:lnTo>
                <a:lnTo>
                  <a:pt x="1640" y="6466"/>
                </a:lnTo>
                <a:lnTo>
                  <a:pt x="1608" y="6351"/>
                </a:lnTo>
                <a:lnTo>
                  <a:pt x="1577" y="6234"/>
                </a:lnTo>
                <a:lnTo>
                  <a:pt x="1550" y="6117"/>
                </a:lnTo>
                <a:lnTo>
                  <a:pt x="1524" y="6000"/>
                </a:lnTo>
                <a:lnTo>
                  <a:pt x="1502" y="5881"/>
                </a:lnTo>
                <a:lnTo>
                  <a:pt x="1482" y="5762"/>
                </a:lnTo>
                <a:lnTo>
                  <a:pt x="1465" y="5643"/>
                </a:lnTo>
                <a:lnTo>
                  <a:pt x="1450" y="5523"/>
                </a:lnTo>
                <a:lnTo>
                  <a:pt x="1438" y="5402"/>
                </a:lnTo>
                <a:lnTo>
                  <a:pt x="1428" y="5282"/>
                </a:lnTo>
                <a:lnTo>
                  <a:pt x="1421" y="5161"/>
                </a:lnTo>
                <a:lnTo>
                  <a:pt x="1417" y="5040"/>
                </a:lnTo>
                <a:lnTo>
                  <a:pt x="1415" y="4918"/>
                </a:lnTo>
                <a:lnTo>
                  <a:pt x="1416" y="4797"/>
                </a:lnTo>
                <a:lnTo>
                  <a:pt x="1420" y="4676"/>
                </a:lnTo>
                <a:lnTo>
                  <a:pt x="1426" y="4555"/>
                </a:lnTo>
                <a:lnTo>
                  <a:pt x="1435" y="4434"/>
                </a:lnTo>
                <a:lnTo>
                  <a:pt x="1446" y="4314"/>
                </a:lnTo>
                <a:lnTo>
                  <a:pt x="1460" y="4194"/>
                </a:lnTo>
                <a:lnTo>
                  <a:pt x="1477" y="4074"/>
                </a:lnTo>
                <a:lnTo>
                  <a:pt x="1496" y="3955"/>
                </a:lnTo>
                <a:lnTo>
                  <a:pt x="1518" y="3836"/>
                </a:lnTo>
                <a:lnTo>
                  <a:pt x="1542" y="3718"/>
                </a:lnTo>
                <a:lnTo>
                  <a:pt x="1569" y="3601"/>
                </a:lnTo>
                <a:lnTo>
                  <a:pt x="1599" y="3485"/>
                </a:lnTo>
                <a:lnTo>
                  <a:pt x="1631" y="3369"/>
                </a:lnTo>
                <a:lnTo>
                  <a:pt x="1665" y="3255"/>
                </a:lnTo>
                <a:lnTo>
                  <a:pt x="1702" y="3141"/>
                </a:lnTo>
                <a:lnTo>
                  <a:pt x="1741" y="3028"/>
                </a:lnTo>
                <a:lnTo>
                  <a:pt x="1783" y="2917"/>
                </a:lnTo>
                <a:lnTo>
                  <a:pt x="1828" y="2807"/>
                </a:lnTo>
                <a:lnTo>
                  <a:pt x="1874" y="2698"/>
                </a:lnTo>
                <a:lnTo>
                  <a:pt x="1923" y="2590"/>
                </a:lnTo>
                <a:lnTo>
                  <a:pt x="1974" y="2484"/>
                </a:lnTo>
                <a:lnTo>
                  <a:pt x="2028" y="2379"/>
                </a:lnTo>
                <a:lnTo>
                  <a:pt x="2084" y="2276"/>
                </a:lnTo>
                <a:lnTo>
                  <a:pt x="2142" y="2175"/>
                </a:lnTo>
                <a:lnTo>
                  <a:pt x="2202" y="2075"/>
                </a:lnTo>
                <a:lnTo>
                  <a:pt x="2265" y="1977"/>
                </a:lnTo>
                <a:lnTo>
                  <a:pt x="2329" y="1880"/>
                </a:lnTo>
                <a:lnTo>
                  <a:pt x="2396" y="1786"/>
                </a:lnTo>
                <a:lnTo>
                  <a:pt x="2464" y="1693"/>
                </a:lnTo>
                <a:lnTo>
                  <a:pt x="2535" y="1603"/>
                </a:lnTo>
                <a:lnTo>
                  <a:pt x="2608" y="1514"/>
                </a:lnTo>
                <a:lnTo>
                  <a:pt x="2682" y="1428"/>
                </a:lnTo>
                <a:lnTo>
                  <a:pt x="2758" y="1343"/>
                </a:lnTo>
                <a:lnTo>
                  <a:pt x="2836" y="1261"/>
                </a:lnTo>
                <a:lnTo>
                  <a:pt x="2916" y="1181"/>
                </a:lnTo>
                <a:lnTo>
                  <a:pt x="2998" y="1103"/>
                </a:lnTo>
                <a:lnTo>
                  <a:pt x="3081" y="1028"/>
                </a:lnTo>
                <a:lnTo>
                  <a:pt x="3166" y="955"/>
                </a:lnTo>
                <a:lnTo>
                  <a:pt x="3252" y="884"/>
                </a:lnTo>
                <a:lnTo>
                  <a:pt x="3340" y="816"/>
                </a:lnTo>
                <a:lnTo>
                  <a:pt x="3430" y="750"/>
                </a:lnTo>
                <a:lnTo>
                  <a:pt x="3521" y="687"/>
                </a:lnTo>
                <a:lnTo>
                  <a:pt x="3613" y="626"/>
                </a:lnTo>
                <a:lnTo>
                  <a:pt x="3706" y="568"/>
                </a:lnTo>
                <a:lnTo>
                  <a:pt x="3801" y="513"/>
                </a:lnTo>
                <a:lnTo>
                  <a:pt x="3897" y="460"/>
                </a:lnTo>
                <a:lnTo>
                  <a:pt x="3993" y="411"/>
                </a:lnTo>
                <a:lnTo>
                  <a:pt x="4091" y="363"/>
                </a:lnTo>
                <a:lnTo>
                  <a:pt x="4190" y="319"/>
                </a:lnTo>
                <a:lnTo>
                  <a:pt x="4290" y="277"/>
                </a:lnTo>
                <a:lnTo>
                  <a:pt x="4391" y="239"/>
                </a:lnTo>
                <a:lnTo>
                  <a:pt x="4493" y="203"/>
                </a:lnTo>
                <a:lnTo>
                  <a:pt x="4595" y="170"/>
                </a:lnTo>
                <a:lnTo>
                  <a:pt x="4698" y="139"/>
                </a:lnTo>
                <a:lnTo>
                  <a:pt x="4802" y="112"/>
                </a:lnTo>
                <a:lnTo>
                  <a:pt x="4906" y="88"/>
                </a:lnTo>
                <a:lnTo>
                  <a:pt x="5011" y="67"/>
                </a:lnTo>
                <a:lnTo>
                  <a:pt x="5116" y="48"/>
                </a:lnTo>
                <a:lnTo>
                  <a:pt x="5221" y="33"/>
                </a:lnTo>
                <a:lnTo>
                  <a:pt x="5327" y="20"/>
                </a:lnTo>
                <a:lnTo>
                  <a:pt x="5433" y="11"/>
                </a:lnTo>
                <a:lnTo>
                  <a:pt x="5539" y="4"/>
                </a:lnTo>
                <a:lnTo>
                  <a:pt x="5646" y="1"/>
                </a:lnTo>
                <a:lnTo>
                  <a:pt x="5752" y="0"/>
                </a:lnTo>
                <a:lnTo>
                  <a:pt x="5858" y="3"/>
                </a:lnTo>
                <a:lnTo>
                  <a:pt x="5965" y="8"/>
                </a:lnTo>
                <a:lnTo>
                  <a:pt x="6071" y="17"/>
                </a:lnTo>
                <a:lnTo>
                  <a:pt x="6177" y="28"/>
                </a:lnTo>
                <a:lnTo>
                  <a:pt x="6282" y="42"/>
                </a:lnTo>
                <a:lnTo>
                  <a:pt x="6388" y="60"/>
                </a:lnTo>
                <a:lnTo>
                  <a:pt x="6492" y="80"/>
                </a:lnTo>
                <a:lnTo>
                  <a:pt x="6597" y="104"/>
                </a:lnTo>
                <a:lnTo>
                  <a:pt x="6701" y="130"/>
                </a:lnTo>
                <a:lnTo>
                  <a:pt x="6804" y="159"/>
                </a:lnTo>
                <a:lnTo>
                  <a:pt x="6906" y="191"/>
                </a:lnTo>
                <a:lnTo>
                  <a:pt x="7008" y="226"/>
                </a:lnTo>
                <a:lnTo>
                  <a:pt x="7109" y="264"/>
                </a:lnTo>
                <a:lnTo>
                  <a:pt x="7210" y="304"/>
                </a:lnTo>
                <a:lnTo>
                  <a:pt x="7309" y="348"/>
                </a:lnTo>
                <a:lnTo>
                  <a:pt x="7407" y="394"/>
                </a:lnTo>
                <a:lnTo>
                  <a:pt x="7504" y="443"/>
                </a:lnTo>
                <a:lnTo>
                  <a:pt x="7601" y="495"/>
                </a:lnTo>
                <a:lnTo>
                  <a:pt x="7696" y="549"/>
                </a:lnTo>
                <a:lnTo>
                  <a:pt x="7790" y="606"/>
                </a:lnTo>
                <a:lnTo>
                  <a:pt x="7882" y="666"/>
                </a:lnTo>
                <a:lnTo>
                  <a:pt x="7973" y="728"/>
                </a:lnTo>
                <a:lnTo>
                  <a:pt x="8063" y="793"/>
                </a:lnTo>
                <a:lnTo>
                  <a:pt x="8152" y="860"/>
                </a:lnTo>
                <a:lnTo>
                  <a:pt x="8239" y="930"/>
                </a:lnTo>
                <a:lnTo>
                  <a:pt x="8324" y="1002"/>
                </a:lnTo>
                <a:lnTo>
                  <a:pt x="8408" y="1077"/>
                </a:lnTo>
                <a:lnTo>
                  <a:pt x="8490" y="1154"/>
                </a:lnTo>
                <a:lnTo>
                  <a:pt x="8570" y="1233"/>
                </a:lnTo>
                <a:lnTo>
                  <a:pt x="8649" y="1315"/>
                </a:lnTo>
                <a:lnTo>
                  <a:pt x="8726" y="1398"/>
                </a:lnTo>
                <a:lnTo>
                  <a:pt x="8801" y="1484"/>
                </a:lnTo>
                <a:lnTo>
                  <a:pt x="8874" y="1572"/>
                </a:lnTo>
                <a:lnTo>
                  <a:pt x="8946" y="1662"/>
                </a:lnTo>
                <a:lnTo>
                  <a:pt x="9015" y="1754"/>
                </a:lnTo>
                <a:lnTo>
                  <a:pt x="9082" y="1848"/>
                </a:lnTo>
                <a:lnTo>
                  <a:pt x="9148" y="1944"/>
                </a:lnTo>
                <a:lnTo>
                  <a:pt x="9211" y="2041"/>
                </a:lnTo>
                <a:lnTo>
                  <a:pt x="9272" y="2140"/>
                </a:lnTo>
                <a:lnTo>
                  <a:pt x="9330" y="2241"/>
                </a:lnTo>
                <a:lnTo>
                  <a:pt x="9387" y="2344"/>
                </a:lnTo>
                <a:lnTo>
                  <a:pt x="9441" y="2448"/>
                </a:lnTo>
                <a:lnTo>
                  <a:pt x="9494" y="2554"/>
                </a:lnTo>
                <a:lnTo>
                  <a:pt x="9543" y="2661"/>
                </a:lnTo>
                <a:lnTo>
                  <a:pt x="9591" y="2769"/>
                </a:lnTo>
                <a:lnTo>
                  <a:pt x="9636" y="2879"/>
                </a:lnTo>
                <a:lnTo>
                  <a:pt x="9679" y="2990"/>
                </a:lnTo>
                <a:lnTo>
                  <a:pt x="9719" y="3102"/>
                </a:lnTo>
                <a:lnTo>
                  <a:pt x="9757" y="3216"/>
                </a:lnTo>
                <a:lnTo>
                  <a:pt x="9792" y="3330"/>
                </a:lnTo>
                <a:lnTo>
                  <a:pt x="9825" y="3445"/>
                </a:lnTo>
                <a:lnTo>
                  <a:pt x="9855" y="3561"/>
                </a:lnTo>
                <a:lnTo>
                  <a:pt x="9883" y="3678"/>
                </a:lnTo>
                <a:lnTo>
                  <a:pt x="9908" y="3796"/>
                </a:lnTo>
                <a:lnTo>
                  <a:pt x="9931" y="3914"/>
                </a:lnTo>
                <a:lnTo>
                  <a:pt x="9951" y="4033"/>
                </a:lnTo>
                <a:lnTo>
                  <a:pt x="9969" y="4153"/>
                </a:lnTo>
                <a:lnTo>
                  <a:pt x="9984" y="4273"/>
                </a:lnTo>
                <a:lnTo>
                  <a:pt x="9996" y="4393"/>
                </a:lnTo>
                <a:lnTo>
                  <a:pt x="10006" y="4514"/>
                </a:lnTo>
                <a:lnTo>
                  <a:pt x="10013" y="4635"/>
                </a:lnTo>
                <a:lnTo>
                  <a:pt x="10017" y="4756"/>
                </a:lnTo>
                <a:lnTo>
                  <a:pt x="10019" y="4877"/>
                </a:lnTo>
                <a:lnTo>
                  <a:pt x="10018" y="4998"/>
                </a:lnTo>
                <a:lnTo>
                  <a:pt x="10015" y="5119"/>
                </a:lnTo>
                <a:lnTo>
                  <a:pt x="10009" y="5240"/>
                </a:lnTo>
                <a:lnTo>
                  <a:pt x="10000" y="5361"/>
                </a:lnTo>
                <a:lnTo>
                  <a:pt x="9989" y="5482"/>
                </a:lnTo>
                <a:lnTo>
                  <a:pt x="9975" y="5602"/>
                </a:lnTo>
                <a:lnTo>
                  <a:pt x="9958" y="5721"/>
                </a:lnTo>
                <a:lnTo>
                  <a:pt x="9939" y="5841"/>
                </a:lnTo>
                <a:lnTo>
                  <a:pt x="9918" y="5959"/>
                </a:lnTo>
                <a:lnTo>
                  <a:pt x="9893" y="6077"/>
                </a:lnTo>
                <a:lnTo>
                  <a:pt x="9866" y="6195"/>
                </a:lnTo>
                <a:lnTo>
                  <a:pt x="9837" y="6311"/>
                </a:lnTo>
                <a:lnTo>
                  <a:pt x="9805" y="6427"/>
                </a:lnTo>
                <a:lnTo>
                  <a:pt x="9771" y="6541"/>
                </a:lnTo>
                <a:lnTo>
                  <a:pt x="9734" y="6655"/>
                </a:lnTo>
                <a:lnTo>
                  <a:pt x="9695" y="6768"/>
                </a:lnTo>
                <a:lnTo>
                  <a:pt x="9653" y="6879"/>
                </a:lnTo>
                <a:lnTo>
                  <a:pt x="9609" y="6989"/>
                </a:lnTo>
                <a:lnTo>
                  <a:pt x="9562" y="7098"/>
                </a:lnTo>
                <a:lnTo>
                  <a:pt x="9514" y="7206"/>
                </a:lnTo>
                <a:lnTo>
                  <a:pt x="9462" y="7312"/>
                </a:lnTo>
                <a:lnTo>
                  <a:pt x="9409" y="7417"/>
                </a:lnTo>
                <a:lnTo>
                  <a:pt x="9353" y="7520"/>
                </a:lnTo>
                <a:lnTo>
                  <a:pt x="9295" y="7622"/>
                </a:lnTo>
                <a:lnTo>
                  <a:pt x="9235" y="7722"/>
                </a:lnTo>
                <a:lnTo>
                  <a:pt x="9173" y="7820"/>
                </a:lnTo>
                <a:lnTo>
                  <a:pt x="9108" y="7916"/>
                </a:lnTo>
                <a:lnTo>
                  <a:pt x="9042" y="8011"/>
                </a:lnTo>
                <a:lnTo>
                  <a:pt x="8973" y="8104"/>
                </a:lnTo>
                <a:lnTo>
                  <a:pt x="8903" y="8194"/>
                </a:lnTo>
                <a:lnTo>
                  <a:pt x="8830" y="8283"/>
                </a:lnTo>
                <a:lnTo>
                  <a:pt x="8756" y="8370"/>
                </a:lnTo>
                <a:lnTo>
                  <a:pt x="8680" y="8454"/>
                </a:lnTo>
                <a:lnTo>
                  <a:pt x="8602" y="8537"/>
                </a:lnTo>
                <a:lnTo>
                  <a:pt x="8522" y="8617"/>
                </a:lnTo>
                <a:lnTo>
                  <a:pt x="8441" y="8695"/>
                </a:lnTo>
                <a:lnTo>
                  <a:pt x="8357" y="8770"/>
                </a:lnTo>
                <a:lnTo>
                  <a:pt x="8273" y="8844"/>
                </a:lnTo>
                <a:lnTo>
                  <a:pt x="8186" y="8914"/>
                </a:lnTo>
                <a:lnTo>
                  <a:pt x="8098" y="8983"/>
                </a:lnTo>
                <a:lnTo>
                  <a:pt x="8009" y="9048"/>
                </a:lnTo>
                <a:lnTo>
                  <a:pt x="7918" y="9112"/>
                </a:lnTo>
                <a:lnTo>
                  <a:pt x="7826" y="9172"/>
                </a:lnTo>
                <a:lnTo>
                  <a:pt x="7733" y="9231"/>
                </a:lnTo>
                <a:lnTo>
                  <a:pt x="7638" y="9286"/>
                </a:lnTo>
                <a:lnTo>
                  <a:pt x="7543" y="9339"/>
                </a:lnTo>
                <a:lnTo>
                  <a:pt x="7446" y="9389"/>
                </a:lnTo>
                <a:lnTo>
                  <a:pt x="7348" y="9436"/>
                </a:lnTo>
                <a:lnTo>
                  <a:pt x="7249" y="9481"/>
                </a:lnTo>
                <a:lnTo>
                  <a:pt x="7149" y="9522"/>
                </a:lnTo>
                <a:lnTo>
                  <a:pt x="7048" y="9561"/>
                </a:lnTo>
                <a:lnTo>
                  <a:pt x="6947" y="9597"/>
                </a:lnTo>
                <a:lnTo>
                  <a:pt x="6844" y="9631"/>
                </a:lnTo>
                <a:lnTo>
                  <a:pt x="6741" y="9661"/>
                </a:lnTo>
                <a:lnTo>
                  <a:pt x="6638" y="9688"/>
                </a:lnTo>
                <a:lnTo>
                  <a:pt x="6534" y="9713"/>
                </a:lnTo>
                <a:lnTo>
                  <a:pt x="6429" y="9734"/>
                </a:lnTo>
                <a:lnTo>
                  <a:pt x="6324" y="9753"/>
                </a:lnTo>
                <a:lnTo>
                  <a:pt x="6218" y="9769"/>
                </a:lnTo>
                <a:lnTo>
                  <a:pt x="6113" y="9781"/>
                </a:lnTo>
                <a:lnTo>
                  <a:pt x="6007" y="9791"/>
                </a:lnTo>
                <a:lnTo>
                  <a:pt x="5900" y="9798"/>
                </a:lnTo>
                <a:lnTo>
                  <a:pt x="5794" y="9801"/>
                </a:lnTo>
                <a:lnTo>
                  <a:pt x="5688" y="9802"/>
                </a:lnTo>
                <a:lnTo>
                  <a:pt x="5581" y="9800"/>
                </a:lnTo>
                <a:lnTo>
                  <a:pt x="5475" y="9794"/>
                </a:lnTo>
                <a:lnTo>
                  <a:pt x="5369" y="9786"/>
                </a:lnTo>
                <a:lnTo>
                  <a:pt x="5263" y="9775"/>
                </a:lnTo>
                <a:lnTo>
                  <a:pt x="5157" y="9760"/>
                </a:lnTo>
                <a:lnTo>
                  <a:pt x="5052" y="9743"/>
                </a:lnTo>
                <a:lnTo>
                  <a:pt x="4947" y="9723"/>
                </a:lnTo>
                <a:lnTo>
                  <a:pt x="4843" y="9700"/>
                </a:lnTo>
                <a:lnTo>
                  <a:pt x="4739" y="9674"/>
                </a:lnTo>
                <a:lnTo>
                  <a:pt x="4636" y="9645"/>
                </a:lnTo>
                <a:lnTo>
                  <a:pt x="4533" y="9613"/>
                </a:lnTo>
                <a:lnTo>
                  <a:pt x="4431" y="9578"/>
                </a:lnTo>
                <a:lnTo>
                  <a:pt x="4330" y="9540"/>
                </a:lnTo>
                <a:lnTo>
                  <a:pt x="4230" y="9500"/>
                </a:lnTo>
                <a:lnTo>
                  <a:pt x="4130" y="9457"/>
                </a:lnTo>
                <a:lnTo>
                  <a:pt x="4032" y="9410"/>
                </a:lnTo>
                <a:lnTo>
                  <a:pt x="3935" y="9362"/>
                </a:lnTo>
                <a:lnTo>
                  <a:pt x="3838" y="9310"/>
                </a:lnTo>
                <a:lnTo>
                  <a:pt x="3743" y="9256"/>
                </a:lnTo>
                <a:lnTo>
                  <a:pt x="3649" y="9199"/>
                </a:lnTo>
                <a:lnTo>
                  <a:pt x="3557" y="9139"/>
                </a:lnTo>
                <a:lnTo>
                  <a:pt x="3465" y="9077"/>
                </a:lnTo>
                <a:lnTo>
                  <a:pt x="3376" y="9012"/>
                </a:lnTo>
                <a:lnTo>
                  <a:pt x="3287" y="8945"/>
                </a:lnTo>
                <a:lnTo>
                  <a:pt x="3200" y="8876"/>
                </a:lnTo>
                <a:lnTo>
                  <a:pt x="3114" y="8803"/>
                </a:lnTo>
                <a:lnTo>
                  <a:pt x="3031" y="8729"/>
                </a:lnTo>
                <a:lnTo>
                  <a:pt x="2948" y="8652"/>
                </a:lnTo>
                <a:lnTo>
                  <a:pt x="2868" y="8573"/>
                </a:lnTo>
                <a:lnTo>
                  <a:pt x="2789" y="8492"/>
                </a:lnTo>
                <a:lnTo>
                  <a:pt x="2712" y="8408"/>
                </a:lnTo>
                <a:lnTo>
                  <a:pt x="2637" y="8322"/>
                </a:lnTo>
                <a:lnTo>
                  <a:pt x="2563" y="8235"/>
                </a:lnTo>
                <a:lnTo>
                  <a:pt x="0" y="9110"/>
                </a:lnTo>
                <a:lnTo>
                  <a:pt x="1753" y="6806"/>
                </a:lnTo>
              </a:path>
            </a:pathLst>
          </a:custGeom>
          <a:solidFill>
            <a:srgbClr val="FFFF00">
              <a:alpha val="50000"/>
            </a:srgbClr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5"/>
          <p:cNvSpPr/>
          <p:nvPr/>
        </p:nvSpPr>
        <p:spPr>
          <a:xfrm>
            <a:off x="6372360" y="907920"/>
            <a:ext cx="2460240" cy="31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Увлеченность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идеей агробизнес-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бизнес-образования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руководителей образовательных организаций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Привлечение педагогов к управлению агробизнес-образованием.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18" name="CustomShape 6"/>
          <p:cNvSpPr/>
          <p:nvPr/>
        </p:nvSpPr>
        <p:spPr>
          <a:xfrm>
            <a:off x="5435640" y="4221000"/>
            <a:ext cx="3455640" cy="2454120"/>
          </a:xfrm>
          <a:custGeom>
            <a:avLst/>
            <a:gdLst/>
            <a:ahLst/>
            <a:cxnLst/>
            <a:rect l="l" t="t" r="r" b="b"/>
            <a:pathLst>
              <a:path w="10971" h="7391">
                <a:moveTo>
                  <a:pt x="3228" y="1282"/>
                </a:moveTo>
                <a:lnTo>
                  <a:pt x="3323" y="1231"/>
                </a:lnTo>
                <a:lnTo>
                  <a:pt x="3419" y="1182"/>
                </a:lnTo>
                <a:lnTo>
                  <a:pt x="3517" y="1135"/>
                </a:lnTo>
                <a:lnTo>
                  <a:pt x="3617" y="1089"/>
                </a:lnTo>
                <a:lnTo>
                  <a:pt x="3719" y="1045"/>
                </a:lnTo>
                <a:lnTo>
                  <a:pt x="3822" y="1003"/>
                </a:lnTo>
                <a:lnTo>
                  <a:pt x="3926" y="963"/>
                </a:lnTo>
                <a:lnTo>
                  <a:pt x="4031" y="924"/>
                </a:lnTo>
                <a:lnTo>
                  <a:pt x="4138" y="888"/>
                </a:lnTo>
                <a:lnTo>
                  <a:pt x="4247" y="853"/>
                </a:lnTo>
                <a:lnTo>
                  <a:pt x="4356" y="820"/>
                </a:lnTo>
                <a:lnTo>
                  <a:pt x="4467" y="789"/>
                </a:lnTo>
                <a:lnTo>
                  <a:pt x="4578" y="760"/>
                </a:lnTo>
                <a:lnTo>
                  <a:pt x="4691" y="733"/>
                </a:lnTo>
                <a:lnTo>
                  <a:pt x="4804" y="709"/>
                </a:lnTo>
                <a:lnTo>
                  <a:pt x="4918" y="686"/>
                </a:lnTo>
                <a:lnTo>
                  <a:pt x="5033" y="665"/>
                </a:lnTo>
                <a:lnTo>
                  <a:pt x="5149" y="646"/>
                </a:lnTo>
                <a:lnTo>
                  <a:pt x="5265" y="629"/>
                </a:lnTo>
                <a:lnTo>
                  <a:pt x="5382" y="614"/>
                </a:lnTo>
                <a:lnTo>
                  <a:pt x="5500" y="601"/>
                </a:lnTo>
                <a:lnTo>
                  <a:pt x="5617" y="591"/>
                </a:lnTo>
                <a:lnTo>
                  <a:pt x="5735" y="582"/>
                </a:lnTo>
                <a:lnTo>
                  <a:pt x="5854" y="575"/>
                </a:lnTo>
                <a:lnTo>
                  <a:pt x="5972" y="571"/>
                </a:lnTo>
                <a:lnTo>
                  <a:pt x="6091" y="568"/>
                </a:lnTo>
                <a:lnTo>
                  <a:pt x="6210" y="568"/>
                </a:lnTo>
                <a:lnTo>
                  <a:pt x="6328" y="570"/>
                </a:lnTo>
                <a:lnTo>
                  <a:pt x="6447" y="574"/>
                </a:lnTo>
                <a:lnTo>
                  <a:pt x="6565" y="580"/>
                </a:lnTo>
                <a:lnTo>
                  <a:pt x="6684" y="588"/>
                </a:lnTo>
                <a:lnTo>
                  <a:pt x="6802" y="598"/>
                </a:lnTo>
                <a:lnTo>
                  <a:pt x="6919" y="610"/>
                </a:lnTo>
                <a:lnTo>
                  <a:pt x="7036" y="624"/>
                </a:lnTo>
                <a:lnTo>
                  <a:pt x="7153" y="640"/>
                </a:lnTo>
                <a:lnTo>
                  <a:pt x="7268" y="659"/>
                </a:lnTo>
                <a:lnTo>
                  <a:pt x="7384" y="679"/>
                </a:lnTo>
                <a:lnTo>
                  <a:pt x="7498" y="701"/>
                </a:lnTo>
                <a:lnTo>
                  <a:pt x="7612" y="726"/>
                </a:lnTo>
                <a:lnTo>
                  <a:pt x="7725" y="752"/>
                </a:lnTo>
                <a:lnTo>
                  <a:pt x="7836" y="780"/>
                </a:lnTo>
                <a:lnTo>
                  <a:pt x="7947" y="811"/>
                </a:lnTo>
                <a:lnTo>
                  <a:pt x="8057" y="843"/>
                </a:lnTo>
                <a:lnTo>
                  <a:pt x="8166" y="877"/>
                </a:lnTo>
                <a:lnTo>
                  <a:pt x="8273" y="913"/>
                </a:lnTo>
                <a:lnTo>
                  <a:pt x="8379" y="951"/>
                </a:lnTo>
                <a:lnTo>
                  <a:pt x="8484" y="991"/>
                </a:lnTo>
                <a:lnTo>
                  <a:pt x="8587" y="1032"/>
                </a:lnTo>
                <a:lnTo>
                  <a:pt x="8689" y="1076"/>
                </a:lnTo>
                <a:lnTo>
                  <a:pt x="8789" y="1121"/>
                </a:lnTo>
                <a:lnTo>
                  <a:pt x="8888" y="1168"/>
                </a:lnTo>
                <a:lnTo>
                  <a:pt x="8985" y="1216"/>
                </a:lnTo>
                <a:lnTo>
                  <a:pt x="9080" y="1267"/>
                </a:lnTo>
                <a:lnTo>
                  <a:pt x="9173" y="1319"/>
                </a:lnTo>
                <a:lnTo>
                  <a:pt x="9265" y="1372"/>
                </a:lnTo>
                <a:lnTo>
                  <a:pt x="9355" y="1427"/>
                </a:lnTo>
                <a:lnTo>
                  <a:pt x="9443" y="1484"/>
                </a:lnTo>
                <a:lnTo>
                  <a:pt x="9529" y="1542"/>
                </a:lnTo>
                <a:lnTo>
                  <a:pt x="9612" y="1602"/>
                </a:lnTo>
                <a:lnTo>
                  <a:pt x="9694" y="1663"/>
                </a:lnTo>
                <a:lnTo>
                  <a:pt x="9774" y="1726"/>
                </a:lnTo>
                <a:lnTo>
                  <a:pt x="9851" y="1790"/>
                </a:lnTo>
                <a:lnTo>
                  <a:pt x="9926" y="1855"/>
                </a:lnTo>
                <a:lnTo>
                  <a:pt x="9999" y="1922"/>
                </a:lnTo>
                <a:lnTo>
                  <a:pt x="10069" y="1990"/>
                </a:lnTo>
                <a:lnTo>
                  <a:pt x="10137" y="2059"/>
                </a:lnTo>
                <a:lnTo>
                  <a:pt x="10203" y="2129"/>
                </a:lnTo>
                <a:lnTo>
                  <a:pt x="10266" y="2201"/>
                </a:lnTo>
                <a:lnTo>
                  <a:pt x="10327" y="2273"/>
                </a:lnTo>
                <a:lnTo>
                  <a:pt x="10385" y="2347"/>
                </a:lnTo>
                <a:lnTo>
                  <a:pt x="10440" y="2421"/>
                </a:lnTo>
                <a:lnTo>
                  <a:pt x="10493" y="2497"/>
                </a:lnTo>
                <a:lnTo>
                  <a:pt x="10543" y="2573"/>
                </a:lnTo>
                <a:lnTo>
                  <a:pt x="10591" y="2651"/>
                </a:lnTo>
                <a:lnTo>
                  <a:pt x="10636" y="2729"/>
                </a:lnTo>
                <a:lnTo>
                  <a:pt x="10678" y="2808"/>
                </a:lnTo>
                <a:lnTo>
                  <a:pt x="10717" y="2887"/>
                </a:lnTo>
                <a:lnTo>
                  <a:pt x="10754" y="2967"/>
                </a:lnTo>
                <a:lnTo>
                  <a:pt x="10788" y="3048"/>
                </a:lnTo>
                <a:lnTo>
                  <a:pt x="10819" y="3130"/>
                </a:lnTo>
                <a:lnTo>
                  <a:pt x="10847" y="3211"/>
                </a:lnTo>
                <a:lnTo>
                  <a:pt x="10872" y="3294"/>
                </a:lnTo>
                <a:lnTo>
                  <a:pt x="10895" y="3377"/>
                </a:lnTo>
                <a:lnTo>
                  <a:pt x="10914" y="3460"/>
                </a:lnTo>
                <a:lnTo>
                  <a:pt x="10931" y="3543"/>
                </a:lnTo>
                <a:lnTo>
                  <a:pt x="10944" y="3627"/>
                </a:lnTo>
                <a:lnTo>
                  <a:pt x="10955" y="3711"/>
                </a:lnTo>
                <a:lnTo>
                  <a:pt x="10963" y="3795"/>
                </a:lnTo>
                <a:lnTo>
                  <a:pt x="10968" y="3880"/>
                </a:lnTo>
                <a:lnTo>
                  <a:pt x="10970" y="3964"/>
                </a:lnTo>
                <a:lnTo>
                  <a:pt x="10969" y="4048"/>
                </a:lnTo>
                <a:lnTo>
                  <a:pt x="10965" y="4133"/>
                </a:lnTo>
                <a:lnTo>
                  <a:pt x="10958" y="4217"/>
                </a:lnTo>
                <a:lnTo>
                  <a:pt x="10949" y="4301"/>
                </a:lnTo>
                <a:lnTo>
                  <a:pt x="10936" y="4385"/>
                </a:lnTo>
                <a:lnTo>
                  <a:pt x="10920" y="4468"/>
                </a:lnTo>
                <a:lnTo>
                  <a:pt x="10902" y="4552"/>
                </a:lnTo>
                <a:lnTo>
                  <a:pt x="10881" y="4634"/>
                </a:lnTo>
                <a:lnTo>
                  <a:pt x="10856" y="4717"/>
                </a:lnTo>
                <a:lnTo>
                  <a:pt x="10829" y="4799"/>
                </a:lnTo>
                <a:lnTo>
                  <a:pt x="10799" y="4881"/>
                </a:lnTo>
                <a:lnTo>
                  <a:pt x="10766" y="4962"/>
                </a:lnTo>
                <a:lnTo>
                  <a:pt x="10731" y="5042"/>
                </a:lnTo>
                <a:lnTo>
                  <a:pt x="10692" y="5122"/>
                </a:lnTo>
                <a:lnTo>
                  <a:pt x="10651" y="5201"/>
                </a:lnTo>
                <a:lnTo>
                  <a:pt x="10607" y="5280"/>
                </a:lnTo>
                <a:lnTo>
                  <a:pt x="10561" y="5357"/>
                </a:lnTo>
                <a:lnTo>
                  <a:pt x="10511" y="5434"/>
                </a:lnTo>
                <a:lnTo>
                  <a:pt x="10459" y="5510"/>
                </a:lnTo>
                <a:lnTo>
                  <a:pt x="10405" y="5585"/>
                </a:lnTo>
                <a:lnTo>
                  <a:pt x="10348" y="5658"/>
                </a:lnTo>
                <a:lnTo>
                  <a:pt x="10288" y="5731"/>
                </a:lnTo>
                <a:lnTo>
                  <a:pt x="10226" y="5803"/>
                </a:lnTo>
                <a:lnTo>
                  <a:pt x="10161" y="5874"/>
                </a:lnTo>
                <a:lnTo>
                  <a:pt x="10094" y="5943"/>
                </a:lnTo>
                <a:lnTo>
                  <a:pt x="10024" y="6012"/>
                </a:lnTo>
                <a:lnTo>
                  <a:pt x="9952" y="6079"/>
                </a:lnTo>
                <a:lnTo>
                  <a:pt x="9878" y="6145"/>
                </a:lnTo>
                <a:lnTo>
                  <a:pt x="9802" y="6209"/>
                </a:lnTo>
                <a:lnTo>
                  <a:pt x="9723" y="6272"/>
                </a:lnTo>
                <a:lnTo>
                  <a:pt x="9642" y="6334"/>
                </a:lnTo>
                <a:lnTo>
                  <a:pt x="9559" y="6394"/>
                </a:lnTo>
                <a:lnTo>
                  <a:pt x="9474" y="6453"/>
                </a:lnTo>
                <a:lnTo>
                  <a:pt x="9387" y="6510"/>
                </a:lnTo>
                <a:lnTo>
                  <a:pt x="9298" y="6566"/>
                </a:lnTo>
                <a:lnTo>
                  <a:pt x="9207" y="6620"/>
                </a:lnTo>
                <a:lnTo>
                  <a:pt x="9114" y="6673"/>
                </a:lnTo>
                <a:lnTo>
                  <a:pt x="9019" y="6724"/>
                </a:lnTo>
                <a:lnTo>
                  <a:pt x="8923" y="6773"/>
                </a:lnTo>
                <a:lnTo>
                  <a:pt x="8825" y="6820"/>
                </a:lnTo>
                <a:lnTo>
                  <a:pt x="8725" y="6866"/>
                </a:lnTo>
                <a:lnTo>
                  <a:pt x="8624" y="6910"/>
                </a:lnTo>
                <a:lnTo>
                  <a:pt x="8521" y="6953"/>
                </a:lnTo>
                <a:lnTo>
                  <a:pt x="8417" y="6993"/>
                </a:lnTo>
                <a:lnTo>
                  <a:pt x="8311" y="7031"/>
                </a:lnTo>
                <a:lnTo>
                  <a:pt x="8204" y="7068"/>
                </a:lnTo>
                <a:lnTo>
                  <a:pt x="8096" y="7103"/>
                </a:lnTo>
                <a:lnTo>
                  <a:pt x="7987" y="7136"/>
                </a:lnTo>
                <a:lnTo>
                  <a:pt x="7876" y="7167"/>
                </a:lnTo>
                <a:lnTo>
                  <a:pt x="7765" y="7196"/>
                </a:lnTo>
                <a:lnTo>
                  <a:pt x="7652" y="7223"/>
                </a:lnTo>
                <a:lnTo>
                  <a:pt x="7539" y="7248"/>
                </a:lnTo>
                <a:lnTo>
                  <a:pt x="7425" y="7271"/>
                </a:lnTo>
                <a:lnTo>
                  <a:pt x="7310" y="7292"/>
                </a:lnTo>
                <a:lnTo>
                  <a:pt x="7194" y="7311"/>
                </a:lnTo>
                <a:lnTo>
                  <a:pt x="7078" y="7328"/>
                </a:lnTo>
                <a:lnTo>
                  <a:pt x="6961" y="7343"/>
                </a:lnTo>
                <a:lnTo>
                  <a:pt x="6844" y="7356"/>
                </a:lnTo>
                <a:lnTo>
                  <a:pt x="6726" y="7367"/>
                </a:lnTo>
                <a:lnTo>
                  <a:pt x="6608" y="7376"/>
                </a:lnTo>
                <a:lnTo>
                  <a:pt x="6489" y="7382"/>
                </a:lnTo>
                <a:lnTo>
                  <a:pt x="6371" y="7387"/>
                </a:lnTo>
                <a:lnTo>
                  <a:pt x="6252" y="7389"/>
                </a:lnTo>
                <a:lnTo>
                  <a:pt x="6134" y="7390"/>
                </a:lnTo>
                <a:lnTo>
                  <a:pt x="6015" y="7388"/>
                </a:lnTo>
                <a:lnTo>
                  <a:pt x="5896" y="7385"/>
                </a:lnTo>
                <a:lnTo>
                  <a:pt x="5778" y="7379"/>
                </a:lnTo>
                <a:lnTo>
                  <a:pt x="5660" y="7371"/>
                </a:lnTo>
                <a:lnTo>
                  <a:pt x="5542" y="7361"/>
                </a:lnTo>
                <a:lnTo>
                  <a:pt x="5424" y="7349"/>
                </a:lnTo>
                <a:lnTo>
                  <a:pt x="5307" y="7335"/>
                </a:lnTo>
                <a:lnTo>
                  <a:pt x="5191" y="7319"/>
                </a:lnTo>
                <a:lnTo>
                  <a:pt x="5075" y="7300"/>
                </a:lnTo>
                <a:lnTo>
                  <a:pt x="4959" y="7280"/>
                </a:lnTo>
                <a:lnTo>
                  <a:pt x="4845" y="7258"/>
                </a:lnTo>
                <a:lnTo>
                  <a:pt x="4731" y="7234"/>
                </a:lnTo>
                <a:lnTo>
                  <a:pt x="4618" y="7207"/>
                </a:lnTo>
                <a:lnTo>
                  <a:pt x="4506" y="7179"/>
                </a:lnTo>
                <a:lnTo>
                  <a:pt x="4396" y="7149"/>
                </a:lnTo>
                <a:lnTo>
                  <a:pt x="4286" y="7117"/>
                </a:lnTo>
                <a:lnTo>
                  <a:pt x="4177" y="7083"/>
                </a:lnTo>
                <a:lnTo>
                  <a:pt x="4070" y="7047"/>
                </a:lnTo>
                <a:lnTo>
                  <a:pt x="3964" y="7009"/>
                </a:lnTo>
                <a:lnTo>
                  <a:pt x="3859" y="6970"/>
                </a:lnTo>
                <a:lnTo>
                  <a:pt x="3755" y="6928"/>
                </a:lnTo>
                <a:lnTo>
                  <a:pt x="3653" y="6885"/>
                </a:lnTo>
                <a:lnTo>
                  <a:pt x="3553" y="6840"/>
                </a:lnTo>
                <a:lnTo>
                  <a:pt x="3454" y="6793"/>
                </a:lnTo>
                <a:lnTo>
                  <a:pt x="3357" y="6745"/>
                </a:lnTo>
                <a:lnTo>
                  <a:pt x="3262" y="6694"/>
                </a:lnTo>
                <a:lnTo>
                  <a:pt x="3168" y="6643"/>
                </a:lnTo>
                <a:lnTo>
                  <a:pt x="3076" y="6589"/>
                </a:lnTo>
                <a:lnTo>
                  <a:pt x="2986" y="6534"/>
                </a:lnTo>
                <a:lnTo>
                  <a:pt x="2899" y="6477"/>
                </a:lnTo>
                <a:lnTo>
                  <a:pt x="2813" y="6419"/>
                </a:lnTo>
                <a:lnTo>
                  <a:pt x="2729" y="6359"/>
                </a:lnTo>
                <a:lnTo>
                  <a:pt x="2647" y="6298"/>
                </a:lnTo>
                <a:lnTo>
                  <a:pt x="2567" y="6236"/>
                </a:lnTo>
                <a:lnTo>
                  <a:pt x="2490" y="6172"/>
                </a:lnTo>
                <a:lnTo>
                  <a:pt x="2415" y="6107"/>
                </a:lnTo>
                <a:lnTo>
                  <a:pt x="2342" y="6040"/>
                </a:lnTo>
                <a:lnTo>
                  <a:pt x="2271" y="5972"/>
                </a:lnTo>
                <a:lnTo>
                  <a:pt x="2203" y="5903"/>
                </a:lnTo>
                <a:lnTo>
                  <a:pt x="2137" y="5833"/>
                </a:lnTo>
                <a:lnTo>
                  <a:pt x="2074" y="5762"/>
                </a:lnTo>
                <a:lnTo>
                  <a:pt x="2013" y="5689"/>
                </a:lnTo>
                <a:lnTo>
                  <a:pt x="1955" y="5616"/>
                </a:lnTo>
                <a:lnTo>
                  <a:pt x="1899" y="5541"/>
                </a:lnTo>
                <a:lnTo>
                  <a:pt x="1846" y="5466"/>
                </a:lnTo>
                <a:lnTo>
                  <a:pt x="1796" y="5389"/>
                </a:lnTo>
                <a:lnTo>
                  <a:pt x="1748" y="5312"/>
                </a:lnTo>
                <a:lnTo>
                  <a:pt x="1703" y="5234"/>
                </a:lnTo>
                <a:lnTo>
                  <a:pt x="1661" y="5155"/>
                </a:lnTo>
                <a:lnTo>
                  <a:pt x="1621" y="5076"/>
                </a:lnTo>
                <a:lnTo>
                  <a:pt x="1584" y="4996"/>
                </a:lnTo>
                <a:lnTo>
                  <a:pt x="1550" y="4915"/>
                </a:lnTo>
                <a:lnTo>
                  <a:pt x="1519" y="4833"/>
                </a:lnTo>
                <a:lnTo>
                  <a:pt x="1491" y="4752"/>
                </a:lnTo>
                <a:lnTo>
                  <a:pt x="1465" y="4669"/>
                </a:lnTo>
                <a:lnTo>
                  <a:pt x="1443" y="4586"/>
                </a:lnTo>
                <a:lnTo>
                  <a:pt x="1423" y="4503"/>
                </a:lnTo>
                <a:lnTo>
                  <a:pt x="1406" y="4420"/>
                </a:lnTo>
                <a:lnTo>
                  <a:pt x="1392" y="4336"/>
                </a:lnTo>
                <a:lnTo>
                  <a:pt x="1381" y="4252"/>
                </a:lnTo>
                <a:lnTo>
                  <a:pt x="1373" y="4168"/>
                </a:lnTo>
                <a:lnTo>
                  <a:pt x="1368" y="4084"/>
                </a:lnTo>
                <a:lnTo>
                  <a:pt x="1366" y="3999"/>
                </a:lnTo>
                <a:lnTo>
                  <a:pt x="1367" y="3915"/>
                </a:lnTo>
                <a:lnTo>
                  <a:pt x="1371" y="3831"/>
                </a:lnTo>
                <a:lnTo>
                  <a:pt x="1377" y="3746"/>
                </a:lnTo>
                <a:lnTo>
                  <a:pt x="1387" y="3662"/>
                </a:lnTo>
                <a:lnTo>
                  <a:pt x="1399" y="3578"/>
                </a:lnTo>
                <a:lnTo>
                  <a:pt x="1415" y="3495"/>
                </a:lnTo>
                <a:lnTo>
                  <a:pt x="1433" y="3412"/>
                </a:lnTo>
                <a:lnTo>
                  <a:pt x="1454" y="3329"/>
                </a:lnTo>
                <a:lnTo>
                  <a:pt x="1478" y="3246"/>
                </a:lnTo>
                <a:lnTo>
                  <a:pt x="1505" y="3164"/>
                </a:lnTo>
                <a:lnTo>
                  <a:pt x="1535" y="3082"/>
                </a:lnTo>
                <a:lnTo>
                  <a:pt x="1568" y="3001"/>
                </a:lnTo>
                <a:lnTo>
                  <a:pt x="1603" y="2921"/>
                </a:lnTo>
                <a:lnTo>
                  <a:pt x="1641" y="2841"/>
                </a:lnTo>
                <a:lnTo>
                  <a:pt x="1682" y="2762"/>
                </a:lnTo>
                <a:lnTo>
                  <a:pt x="1726" y="2683"/>
                </a:lnTo>
                <a:lnTo>
                  <a:pt x="1772" y="2606"/>
                </a:lnTo>
                <a:lnTo>
                  <a:pt x="1822" y="2529"/>
                </a:lnTo>
                <a:lnTo>
                  <a:pt x="1873" y="2453"/>
                </a:lnTo>
                <a:lnTo>
                  <a:pt x="1928" y="2378"/>
                </a:lnTo>
                <a:lnTo>
                  <a:pt x="1985" y="2304"/>
                </a:lnTo>
                <a:lnTo>
                  <a:pt x="2044" y="2231"/>
                </a:lnTo>
                <a:lnTo>
                  <a:pt x="2106" y="2159"/>
                </a:lnTo>
                <a:lnTo>
                  <a:pt x="0" y="0"/>
                </a:lnTo>
                <a:lnTo>
                  <a:pt x="3228" y="1282"/>
                </a:lnTo>
              </a:path>
            </a:pathLst>
          </a:custGeom>
          <a:solidFill>
            <a:srgbClr val="00FF00">
              <a:alpha val="50000"/>
            </a:srgbClr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7"/>
          <p:cNvSpPr/>
          <p:nvPr/>
        </p:nvSpPr>
        <p:spPr>
          <a:xfrm>
            <a:off x="468360" y="4010040"/>
            <a:ext cx="3401280" cy="2741400"/>
          </a:xfrm>
          <a:custGeom>
            <a:avLst/>
            <a:gdLst/>
            <a:ahLst/>
            <a:cxnLst/>
            <a:rect l="l" t="t" r="r" b="b"/>
            <a:pathLst>
              <a:path w="10439" h="7621">
                <a:moveTo>
                  <a:pt x="8920" y="2051"/>
                </a:moveTo>
                <a:lnTo>
                  <a:pt x="8973" y="2135"/>
                </a:lnTo>
                <a:lnTo>
                  <a:pt x="9023" y="2220"/>
                </a:lnTo>
                <a:lnTo>
                  <a:pt x="9070" y="2306"/>
                </a:lnTo>
                <a:lnTo>
                  <a:pt x="9115" y="2393"/>
                </a:lnTo>
                <a:lnTo>
                  <a:pt x="9157" y="2481"/>
                </a:lnTo>
                <a:lnTo>
                  <a:pt x="9197" y="2570"/>
                </a:lnTo>
                <a:lnTo>
                  <a:pt x="9233" y="2659"/>
                </a:lnTo>
                <a:lnTo>
                  <a:pt x="9267" y="2749"/>
                </a:lnTo>
                <a:lnTo>
                  <a:pt x="9298" y="2840"/>
                </a:lnTo>
                <a:lnTo>
                  <a:pt x="9327" y="2932"/>
                </a:lnTo>
                <a:lnTo>
                  <a:pt x="9352" y="3024"/>
                </a:lnTo>
                <a:lnTo>
                  <a:pt x="9375" y="3116"/>
                </a:lnTo>
                <a:lnTo>
                  <a:pt x="9395" y="3209"/>
                </a:lnTo>
                <a:lnTo>
                  <a:pt x="9412" y="3302"/>
                </a:lnTo>
                <a:lnTo>
                  <a:pt x="9426" y="3395"/>
                </a:lnTo>
                <a:lnTo>
                  <a:pt x="9437" y="3489"/>
                </a:lnTo>
                <a:lnTo>
                  <a:pt x="9446" y="3583"/>
                </a:lnTo>
                <a:lnTo>
                  <a:pt x="9451" y="3677"/>
                </a:lnTo>
                <a:lnTo>
                  <a:pt x="9454" y="3771"/>
                </a:lnTo>
                <a:lnTo>
                  <a:pt x="9453" y="3866"/>
                </a:lnTo>
                <a:lnTo>
                  <a:pt x="9450" y="3960"/>
                </a:lnTo>
                <a:lnTo>
                  <a:pt x="9444" y="4054"/>
                </a:lnTo>
                <a:lnTo>
                  <a:pt x="9435" y="4148"/>
                </a:lnTo>
                <a:lnTo>
                  <a:pt x="9424" y="4242"/>
                </a:lnTo>
                <a:lnTo>
                  <a:pt x="9409" y="4335"/>
                </a:lnTo>
                <a:lnTo>
                  <a:pt x="9391" y="4428"/>
                </a:lnTo>
                <a:lnTo>
                  <a:pt x="9371" y="4521"/>
                </a:lnTo>
                <a:lnTo>
                  <a:pt x="9348" y="4613"/>
                </a:lnTo>
                <a:lnTo>
                  <a:pt x="9322" y="4705"/>
                </a:lnTo>
                <a:lnTo>
                  <a:pt x="9293" y="4796"/>
                </a:lnTo>
                <a:lnTo>
                  <a:pt x="9261" y="4887"/>
                </a:lnTo>
                <a:lnTo>
                  <a:pt x="9227" y="4977"/>
                </a:lnTo>
                <a:lnTo>
                  <a:pt x="9190" y="5066"/>
                </a:lnTo>
                <a:lnTo>
                  <a:pt x="9150" y="5155"/>
                </a:lnTo>
                <a:lnTo>
                  <a:pt x="9107" y="5243"/>
                </a:lnTo>
                <a:lnTo>
                  <a:pt x="9062" y="5329"/>
                </a:lnTo>
                <a:lnTo>
                  <a:pt x="9014" y="5415"/>
                </a:lnTo>
                <a:lnTo>
                  <a:pt x="8963" y="5500"/>
                </a:lnTo>
                <a:lnTo>
                  <a:pt x="8910" y="5584"/>
                </a:lnTo>
                <a:lnTo>
                  <a:pt x="8855" y="5667"/>
                </a:lnTo>
                <a:lnTo>
                  <a:pt x="8796" y="5749"/>
                </a:lnTo>
                <a:lnTo>
                  <a:pt x="8736" y="5829"/>
                </a:lnTo>
                <a:lnTo>
                  <a:pt x="8672" y="5908"/>
                </a:lnTo>
                <a:lnTo>
                  <a:pt x="8607" y="5986"/>
                </a:lnTo>
                <a:lnTo>
                  <a:pt x="8539" y="6063"/>
                </a:lnTo>
                <a:lnTo>
                  <a:pt x="8469" y="6138"/>
                </a:lnTo>
                <a:lnTo>
                  <a:pt x="8396" y="6212"/>
                </a:lnTo>
                <a:lnTo>
                  <a:pt x="8321" y="6285"/>
                </a:lnTo>
                <a:lnTo>
                  <a:pt x="8244" y="6355"/>
                </a:lnTo>
                <a:lnTo>
                  <a:pt x="8165" y="6425"/>
                </a:lnTo>
                <a:lnTo>
                  <a:pt x="8084" y="6492"/>
                </a:lnTo>
                <a:lnTo>
                  <a:pt x="8001" y="6558"/>
                </a:lnTo>
                <a:lnTo>
                  <a:pt x="7915" y="6623"/>
                </a:lnTo>
                <a:lnTo>
                  <a:pt x="7828" y="6686"/>
                </a:lnTo>
                <a:lnTo>
                  <a:pt x="7739" y="6746"/>
                </a:lnTo>
                <a:lnTo>
                  <a:pt x="7648" y="6806"/>
                </a:lnTo>
                <a:lnTo>
                  <a:pt x="7555" y="6863"/>
                </a:lnTo>
                <a:lnTo>
                  <a:pt x="7461" y="6918"/>
                </a:lnTo>
                <a:lnTo>
                  <a:pt x="7364" y="6972"/>
                </a:lnTo>
                <a:lnTo>
                  <a:pt x="7267" y="7023"/>
                </a:lnTo>
                <a:lnTo>
                  <a:pt x="7167" y="7073"/>
                </a:lnTo>
                <a:lnTo>
                  <a:pt x="7067" y="7121"/>
                </a:lnTo>
                <a:lnTo>
                  <a:pt x="6964" y="7166"/>
                </a:lnTo>
                <a:lnTo>
                  <a:pt x="6861" y="7210"/>
                </a:lnTo>
                <a:lnTo>
                  <a:pt x="6756" y="7251"/>
                </a:lnTo>
                <a:lnTo>
                  <a:pt x="6650" y="7291"/>
                </a:lnTo>
                <a:lnTo>
                  <a:pt x="6542" y="7328"/>
                </a:lnTo>
                <a:lnTo>
                  <a:pt x="6434" y="7363"/>
                </a:lnTo>
                <a:lnTo>
                  <a:pt x="6324" y="7396"/>
                </a:lnTo>
                <a:lnTo>
                  <a:pt x="6214" y="7427"/>
                </a:lnTo>
                <a:lnTo>
                  <a:pt x="6102" y="7455"/>
                </a:lnTo>
                <a:lnTo>
                  <a:pt x="5990" y="7481"/>
                </a:lnTo>
                <a:lnTo>
                  <a:pt x="5877" y="7506"/>
                </a:lnTo>
                <a:lnTo>
                  <a:pt x="5763" y="7527"/>
                </a:lnTo>
                <a:lnTo>
                  <a:pt x="5649" y="7547"/>
                </a:lnTo>
                <a:lnTo>
                  <a:pt x="5534" y="7564"/>
                </a:lnTo>
                <a:lnTo>
                  <a:pt x="5419" y="7579"/>
                </a:lnTo>
                <a:lnTo>
                  <a:pt x="5303" y="7592"/>
                </a:lnTo>
                <a:lnTo>
                  <a:pt x="5187" y="7602"/>
                </a:lnTo>
                <a:lnTo>
                  <a:pt x="5070" y="7610"/>
                </a:lnTo>
                <a:lnTo>
                  <a:pt x="4954" y="7616"/>
                </a:lnTo>
                <a:lnTo>
                  <a:pt x="4837" y="7619"/>
                </a:lnTo>
                <a:lnTo>
                  <a:pt x="4720" y="7620"/>
                </a:lnTo>
                <a:lnTo>
                  <a:pt x="4603" y="7619"/>
                </a:lnTo>
                <a:lnTo>
                  <a:pt x="4486" y="7615"/>
                </a:lnTo>
                <a:lnTo>
                  <a:pt x="4370" y="7609"/>
                </a:lnTo>
                <a:lnTo>
                  <a:pt x="4253" y="7601"/>
                </a:lnTo>
                <a:lnTo>
                  <a:pt x="4137" y="7590"/>
                </a:lnTo>
                <a:lnTo>
                  <a:pt x="4021" y="7577"/>
                </a:lnTo>
                <a:lnTo>
                  <a:pt x="3906" y="7562"/>
                </a:lnTo>
                <a:lnTo>
                  <a:pt x="3791" y="7545"/>
                </a:lnTo>
                <a:lnTo>
                  <a:pt x="3677" y="7525"/>
                </a:lnTo>
                <a:lnTo>
                  <a:pt x="3563" y="7503"/>
                </a:lnTo>
                <a:lnTo>
                  <a:pt x="3450" y="7478"/>
                </a:lnTo>
                <a:lnTo>
                  <a:pt x="3338" y="7452"/>
                </a:lnTo>
                <a:lnTo>
                  <a:pt x="3227" y="7423"/>
                </a:lnTo>
                <a:lnTo>
                  <a:pt x="3117" y="7392"/>
                </a:lnTo>
                <a:lnTo>
                  <a:pt x="3007" y="7359"/>
                </a:lnTo>
                <a:lnTo>
                  <a:pt x="2899" y="7324"/>
                </a:lnTo>
                <a:lnTo>
                  <a:pt x="2792" y="7286"/>
                </a:lnTo>
                <a:lnTo>
                  <a:pt x="2686" y="7246"/>
                </a:lnTo>
                <a:lnTo>
                  <a:pt x="2581" y="7205"/>
                </a:lnTo>
                <a:lnTo>
                  <a:pt x="2477" y="7161"/>
                </a:lnTo>
                <a:lnTo>
                  <a:pt x="2375" y="7115"/>
                </a:lnTo>
                <a:lnTo>
                  <a:pt x="2275" y="7067"/>
                </a:lnTo>
                <a:lnTo>
                  <a:pt x="2176" y="7017"/>
                </a:lnTo>
                <a:lnTo>
                  <a:pt x="2078" y="6966"/>
                </a:lnTo>
                <a:lnTo>
                  <a:pt x="1982" y="6912"/>
                </a:lnTo>
                <a:lnTo>
                  <a:pt x="1888" y="6856"/>
                </a:lnTo>
                <a:lnTo>
                  <a:pt x="1795" y="6799"/>
                </a:lnTo>
                <a:lnTo>
                  <a:pt x="1704" y="6739"/>
                </a:lnTo>
                <a:lnTo>
                  <a:pt x="1615" y="6678"/>
                </a:lnTo>
                <a:lnTo>
                  <a:pt x="1528" y="6615"/>
                </a:lnTo>
                <a:lnTo>
                  <a:pt x="1443" y="6551"/>
                </a:lnTo>
                <a:lnTo>
                  <a:pt x="1360" y="6484"/>
                </a:lnTo>
                <a:lnTo>
                  <a:pt x="1279" y="6417"/>
                </a:lnTo>
                <a:lnTo>
                  <a:pt x="1200" y="6347"/>
                </a:lnTo>
                <a:lnTo>
                  <a:pt x="1124" y="6276"/>
                </a:lnTo>
                <a:lnTo>
                  <a:pt x="1049" y="6203"/>
                </a:lnTo>
                <a:lnTo>
                  <a:pt x="977" y="6129"/>
                </a:lnTo>
                <a:lnTo>
                  <a:pt x="907" y="6054"/>
                </a:lnTo>
                <a:lnTo>
                  <a:pt x="839" y="5977"/>
                </a:lnTo>
                <a:lnTo>
                  <a:pt x="774" y="5899"/>
                </a:lnTo>
                <a:lnTo>
                  <a:pt x="711" y="5820"/>
                </a:lnTo>
                <a:lnTo>
                  <a:pt x="651" y="5739"/>
                </a:lnTo>
                <a:lnTo>
                  <a:pt x="593" y="5657"/>
                </a:lnTo>
                <a:lnTo>
                  <a:pt x="537" y="5574"/>
                </a:lnTo>
                <a:lnTo>
                  <a:pt x="484" y="5490"/>
                </a:lnTo>
                <a:lnTo>
                  <a:pt x="434" y="5405"/>
                </a:lnTo>
                <a:lnTo>
                  <a:pt x="387" y="5319"/>
                </a:lnTo>
                <a:lnTo>
                  <a:pt x="342" y="5232"/>
                </a:lnTo>
                <a:lnTo>
                  <a:pt x="299" y="5144"/>
                </a:lnTo>
                <a:lnTo>
                  <a:pt x="260" y="5056"/>
                </a:lnTo>
                <a:lnTo>
                  <a:pt x="223" y="4966"/>
                </a:lnTo>
                <a:lnTo>
                  <a:pt x="189" y="4876"/>
                </a:lnTo>
                <a:lnTo>
                  <a:pt x="158" y="4785"/>
                </a:lnTo>
                <a:lnTo>
                  <a:pt x="129" y="4694"/>
                </a:lnTo>
                <a:lnTo>
                  <a:pt x="103" y="4602"/>
                </a:lnTo>
                <a:lnTo>
                  <a:pt x="80" y="4510"/>
                </a:lnTo>
                <a:lnTo>
                  <a:pt x="60" y="4417"/>
                </a:lnTo>
                <a:lnTo>
                  <a:pt x="43" y="4324"/>
                </a:lnTo>
                <a:lnTo>
                  <a:pt x="29" y="4230"/>
                </a:lnTo>
                <a:lnTo>
                  <a:pt x="17" y="4137"/>
                </a:lnTo>
                <a:lnTo>
                  <a:pt x="9" y="4043"/>
                </a:lnTo>
                <a:lnTo>
                  <a:pt x="3" y="3949"/>
                </a:lnTo>
                <a:lnTo>
                  <a:pt x="0" y="3854"/>
                </a:lnTo>
                <a:lnTo>
                  <a:pt x="0" y="3760"/>
                </a:lnTo>
                <a:lnTo>
                  <a:pt x="3" y="3666"/>
                </a:lnTo>
                <a:lnTo>
                  <a:pt x="9" y="3572"/>
                </a:lnTo>
                <a:lnTo>
                  <a:pt x="18" y="3478"/>
                </a:lnTo>
                <a:lnTo>
                  <a:pt x="30" y="3384"/>
                </a:lnTo>
                <a:lnTo>
                  <a:pt x="44" y="3291"/>
                </a:lnTo>
                <a:lnTo>
                  <a:pt x="61" y="3198"/>
                </a:lnTo>
                <a:lnTo>
                  <a:pt x="82" y="3105"/>
                </a:lnTo>
                <a:lnTo>
                  <a:pt x="105" y="3013"/>
                </a:lnTo>
                <a:lnTo>
                  <a:pt x="131" y="2921"/>
                </a:lnTo>
                <a:lnTo>
                  <a:pt x="159" y="2829"/>
                </a:lnTo>
                <a:lnTo>
                  <a:pt x="191" y="2739"/>
                </a:lnTo>
                <a:lnTo>
                  <a:pt x="225" y="2649"/>
                </a:lnTo>
                <a:lnTo>
                  <a:pt x="262" y="2559"/>
                </a:lnTo>
                <a:lnTo>
                  <a:pt x="302" y="2471"/>
                </a:lnTo>
                <a:lnTo>
                  <a:pt x="344" y="2383"/>
                </a:lnTo>
                <a:lnTo>
                  <a:pt x="389" y="2296"/>
                </a:lnTo>
                <a:lnTo>
                  <a:pt x="437" y="2210"/>
                </a:lnTo>
                <a:lnTo>
                  <a:pt x="487" y="2125"/>
                </a:lnTo>
                <a:lnTo>
                  <a:pt x="540" y="2041"/>
                </a:lnTo>
                <a:lnTo>
                  <a:pt x="596" y="1958"/>
                </a:lnTo>
                <a:lnTo>
                  <a:pt x="654" y="1876"/>
                </a:lnTo>
                <a:lnTo>
                  <a:pt x="715" y="1796"/>
                </a:lnTo>
                <a:lnTo>
                  <a:pt x="778" y="1716"/>
                </a:lnTo>
                <a:lnTo>
                  <a:pt x="843" y="1638"/>
                </a:lnTo>
                <a:lnTo>
                  <a:pt x="911" y="1562"/>
                </a:lnTo>
                <a:lnTo>
                  <a:pt x="981" y="1486"/>
                </a:lnTo>
                <a:lnTo>
                  <a:pt x="1053" y="1412"/>
                </a:lnTo>
                <a:lnTo>
                  <a:pt x="1128" y="1340"/>
                </a:lnTo>
                <a:lnTo>
                  <a:pt x="1205" y="1269"/>
                </a:lnTo>
                <a:lnTo>
                  <a:pt x="1284" y="1200"/>
                </a:lnTo>
                <a:lnTo>
                  <a:pt x="1365" y="1132"/>
                </a:lnTo>
                <a:lnTo>
                  <a:pt x="1448" y="1066"/>
                </a:lnTo>
                <a:lnTo>
                  <a:pt x="1533" y="1001"/>
                </a:lnTo>
                <a:lnTo>
                  <a:pt x="1620" y="938"/>
                </a:lnTo>
                <a:lnTo>
                  <a:pt x="1710" y="877"/>
                </a:lnTo>
                <a:lnTo>
                  <a:pt x="1800" y="818"/>
                </a:lnTo>
                <a:lnTo>
                  <a:pt x="1893" y="761"/>
                </a:lnTo>
                <a:lnTo>
                  <a:pt x="1987" y="705"/>
                </a:lnTo>
                <a:lnTo>
                  <a:pt x="2084" y="651"/>
                </a:lnTo>
                <a:lnTo>
                  <a:pt x="2181" y="600"/>
                </a:lnTo>
                <a:lnTo>
                  <a:pt x="2280" y="550"/>
                </a:lnTo>
                <a:lnTo>
                  <a:pt x="2381" y="502"/>
                </a:lnTo>
                <a:lnTo>
                  <a:pt x="2483" y="457"/>
                </a:lnTo>
                <a:lnTo>
                  <a:pt x="2587" y="413"/>
                </a:lnTo>
                <a:lnTo>
                  <a:pt x="2692" y="371"/>
                </a:lnTo>
                <a:lnTo>
                  <a:pt x="2798" y="332"/>
                </a:lnTo>
                <a:lnTo>
                  <a:pt x="2905" y="294"/>
                </a:lnTo>
                <a:lnTo>
                  <a:pt x="3014" y="259"/>
                </a:lnTo>
                <a:lnTo>
                  <a:pt x="3123" y="226"/>
                </a:lnTo>
                <a:lnTo>
                  <a:pt x="3233" y="195"/>
                </a:lnTo>
                <a:lnTo>
                  <a:pt x="3345" y="167"/>
                </a:lnTo>
                <a:lnTo>
                  <a:pt x="3457" y="140"/>
                </a:lnTo>
                <a:lnTo>
                  <a:pt x="3570" y="116"/>
                </a:lnTo>
                <a:lnTo>
                  <a:pt x="3684" y="94"/>
                </a:lnTo>
                <a:lnTo>
                  <a:pt x="3798" y="74"/>
                </a:lnTo>
                <a:lnTo>
                  <a:pt x="3913" y="57"/>
                </a:lnTo>
                <a:lnTo>
                  <a:pt x="4028" y="42"/>
                </a:lnTo>
                <a:lnTo>
                  <a:pt x="4144" y="29"/>
                </a:lnTo>
                <a:lnTo>
                  <a:pt x="4260" y="19"/>
                </a:lnTo>
                <a:lnTo>
                  <a:pt x="4376" y="10"/>
                </a:lnTo>
                <a:lnTo>
                  <a:pt x="4493" y="5"/>
                </a:lnTo>
                <a:lnTo>
                  <a:pt x="4610" y="1"/>
                </a:lnTo>
                <a:lnTo>
                  <a:pt x="4727" y="0"/>
                </a:lnTo>
                <a:lnTo>
                  <a:pt x="4844" y="1"/>
                </a:lnTo>
                <a:lnTo>
                  <a:pt x="4960" y="5"/>
                </a:lnTo>
                <a:lnTo>
                  <a:pt x="5077" y="10"/>
                </a:lnTo>
                <a:lnTo>
                  <a:pt x="5193" y="19"/>
                </a:lnTo>
                <a:lnTo>
                  <a:pt x="5310" y="29"/>
                </a:lnTo>
                <a:lnTo>
                  <a:pt x="5425" y="42"/>
                </a:lnTo>
                <a:lnTo>
                  <a:pt x="5541" y="57"/>
                </a:lnTo>
                <a:lnTo>
                  <a:pt x="5656" y="74"/>
                </a:lnTo>
                <a:lnTo>
                  <a:pt x="5770" y="94"/>
                </a:lnTo>
                <a:lnTo>
                  <a:pt x="5884" y="116"/>
                </a:lnTo>
                <a:lnTo>
                  <a:pt x="5997" y="140"/>
                </a:lnTo>
                <a:lnTo>
                  <a:pt x="6109" y="166"/>
                </a:lnTo>
                <a:lnTo>
                  <a:pt x="6220" y="195"/>
                </a:lnTo>
                <a:lnTo>
                  <a:pt x="6331" y="226"/>
                </a:lnTo>
                <a:lnTo>
                  <a:pt x="6440" y="259"/>
                </a:lnTo>
                <a:lnTo>
                  <a:pt x="6548" y="294"/>
                </a:lnTo>
                <a:lnTo>
                  <a:pt x="6656" y="332"/>
                </a:lnTo>
                <a:lnTo>
                  <a:pt x="6762" y="371"/>
                </a:lnTo>
                <a:lnTo>
                  <a:pt x="6867" y="413"/>
                </a:lnTo>
                <a:lnTo>
                  <a:pt x="6970" y="456"/>
                </a:lnTo>
                <a:lnTo>
                  <a:pt x="7072" y="502"/>
                </a:lnTo>
                <a:lnTo>
                  <a:pt x="7173" y="550"/>
                </a:lnTo>
                <a:lnTo>
                  <a:pt x="7272" y="600"/>
                </a:lnTo>
                <a:lnTo>
                  <a:pt x="7370" y="651"/>
                </a:lnTo>
                <a:lnTo>
                  <a:pt x="7466" y="705"/>
                </a:lnTo>
                <a:lnTo>
                  <a:pt x="7561" y="760"/>
                </a:lnTo>
                <a:lnTo>
                  <a:pt x="7653" y="818"/>
                </a:lnTo>
                <a:lnTo>
                  <a:pt x="7744" y="877"/>
                </a:lnTo>
                <a:lnTo>
                  <a:pt x="7833" y="938"/>
                </a:lnTo>
                <a:lnTo>
                  <a:pt x="7920" y="1001"/>
                </a:lnTo>
                <a:lnTo>
                  <a:pt x="10438" y="278"/>
                </a:lnTo>
                <a:lnTo>
                  <a:pt x="8920" y="2051"/>
                </a:lnTo>
              </a:path>
            </a:pathLst>
          </a:custGeom>
          <a:solidFill>
            <a:srgbClr val="FFABD5">
              <a:alpha val="50000"/>
            </a:srgbClr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8"/>
          <p:cNvSpPr/>
          <p:nvPr/>
        </p:nvSpPr>
        <p:spPr>
          <a:xfrm>
            <a:off x="758880" y="4421160"/>
            <a:ext cx="2818080" cy="20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8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Система стимулирования не только результатов, но и факта участия в проекте; влияние общественного внимания ( и др. моральных стимулов). </a:t>
            </a:r>
            <a:endParaRPr/>
          </a:p>
        </p:txBody>
      </p:sp>
      <p:sp>
        <p:nvSpPr>
          <p:cNvPr id="321" name="CustomShape 9"/>
          <p:cNvSpPr/>
          <p:nvPr/>
        </p:nvSpPr>
        <p:spPr>
          <a:xfrm>
            <a:off x="3528000" y="2376000"/>
            <a:ext cx="2500920" cy="21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22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Что мотивирует педагога к участию в проекте агробизнес-образования?</a:t>
            </a:r>
            <a:r>
              <a:rPr lang="ru-RU" sz="2000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</a:t>
            </a:r>
            <a:r>
              <a:rPr lang="ru-RU" sz="20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endParaRPr/>
          </a:p>
        </p:txBody>
      </p:sp>
      <p:sp>
        <p:nvSpPr>
          <p:cNvPr id="322" name="CustomShape 10"/>
          <p:cNvSpPr/>
          <p:nvPr/>
        </p:nvSpPr>
        <p:spPr>
          <a:xfrm>
            <a:off x="2195640" y="0"/>
            <a:ext cx="5290920" cy="1914480"/>
          </a:xfrm>
          <a:custGeom>
            <a:avLst/>
            <a:gdLst/>
            <a:ahLst/>
            <a:cxnLst/>
            <a:rect l="l" t="t" r="r" b="b"/>
            <a:pathLst>
              <a:path w="11805" h="7142">
                <a:moveTo>
                  <a:pt x="5212" y="5306"/>
                </a:moveTo>
                <a:lnTo>
                  <a:pt x="5067" y="5297"/>
                </a:lnTo>
                <a:lnTo>
                  <a:pt x="4923" y="5287"/>
                </a:lnTo>
                <a:lnTo>
                  <a:pt x="4779" y="5275"/>
                </a:lnTo>
                <a:lnTo>
                  <a:pt x="4636" y="5262"/>
                </a:lnTo>
                <a:lnTo>
                  <a:pt x="4494" y="5247"/>
                </a:lnTo>
                <a:lnTo>
                  <a:pt x="4353" y="5231"/>
                </a:lnTo>
                <a:lnTo>
                  <a:pt x="4213" y="5213"/>
                </a:lnTo>
                <a:lnTo>
                  <a:pt x="4073" y="5193"/>
                </a:lnTo>
                <a:lnTo>
                  <a:pt x="3935" y="5172"/>
                </a:lnTo>
                <a:lnTo>
                  <a:pt x="3798" y="5149"/>
                </a:lnTo>
                <a:lnTo>
                  <a:pt x="3663" y="5125"/>
                </a:lnTo>
                <a:lnTo>
                  <a:pt x="3528" y="5099"/>
                </a:lnTo>
                <a:lnTo>
                  <a:pt x="3395" y="5072"/>
                </a:lnTo>
                <a:lnTo>
                  <a:pt x="3264" y="5043"/>
                </a:lnTo>
                <a:lnTo>
                  <a:pt x="3134" y="5013"/>
                </a:lnTo>
                <a:lnTo>
                  <a:pt x="3006" y="4982"/>
                </a:lnTo>
                <a:lnTo>
                  <a:pt x="2880" y="4949"/>
                </a:lnTo>
                <a:lnTo>
                  <a:pt x="2756" y="4914"/>
                </a:lnTo>
                <a:lnTo>
                  <a:pt x="2633" y="4878"/>
                </a:lnTo>
                <a:lnTo>
                  <a:pt x="2513" y="4841"/>
                </a:lnTo>
                <a:lnTo>
                  <a:pt x="2394" y="4803"/>
                </a:lnTo>
                <a:lnTo>
                  <a:pt x="2278" y="4763"/>
                </a:lnTo>
                <a:lnTo>
                  <a:pt x="2164" y="4722"/>
                </a:lnTo>
                <a:lnTo>
                  <a:pt x="2052" y="4680"/>
                </a:lnTo>
                <a:lnTo>
                  <a:pt x="1943" y="4636"/>
                </a:lnTo>
                <a:lnTo>
                  <a:pt x="1836" y="4591"/>
                </a:lnTo>
                <a:lnTo>
                  <a:pt x="1731" y="4545"/>
                </a:lnTo>
                <a:lnTo>
                  <a:pt x="1629" y="4498"/>
                </a:lnTo>
                <a:lnTo>
                  <a:pt x="1530" y="4450"/>
                </a:lnTo>
                <a:lnTo>
                  <a:pt x="1433" y="4401"/>
                </a:lnTo>
                <a:lnTo>
                  <a:pt x="1339" y="4351"/>
                </a:lnTo>
                <a:lnTo>
                  <a:pt x="1248" y="4299"/>
                </a:lnTo>
                <a:lnTo>
                  <a:pt x="1160" y="4247"/>
                </a:lnTo>
                <a:lnTo>
                  <a:pt x="1074" y="4193"/>
                </a:lnTo>
                <a:lnTo>
                  <a:pt x="992" y="4139"/>
                </a:lnTo>
                <a:lnTo>
                  <a:pt x="912" y="4084"/>
                </a:lnTo>
                <a:lnTo>
                  <a:pt x="836" y="4028"/>
                </a:lnTo>
                <a:lnTo>
                  <a:pt x="763" y="3971"/>
                </a:lnTo>
                <a:lnTo>
                  <a:pt x="693" y="3913"/>
                </a:lnTo>
                <a:lnTo>
                  <a:pt x="626" y="3855"/>
                </a:lnTo>
                <a:lnTo>
                  <a:pt x="562" y="3796"/>
                </a:lnTo>
                <a:lnTo>
                  <a:pt x="501" y="3736"/>
                </a:lnTo>
                <a:lnTo>
                  <a:pt x="444" y="3675"/>
                </a:lnTo>
                <a:lnTo>
                  <a:pt x="390" y="3614"/>
                </a:lnTo>
                <a:lnTo>
                  <a:pt x="340" y="3552"/>
                </a:lnTo>
                <a:lnTo>
                  <a:pt x="293" y="3490"/>
                </a:lnTo>
                <a:lnTo>
                  <a:pt x="249" y="3427"/>
                </a:lnTo>
                <a:lnTo>
                  <a:pt x="209" y="3364"/>
                </a:lnTo>
                <a:lnTo>
                  <a:pt x="172" y="3300"/>
                </a:lnTo>
                <a:lnTo>
                  <a:pt x="139" y="3236"/>
                </a:lnTo>
                <a:lnTo>
                  <a:pt x="109" y="3172"/>
                </a:lnTo>
                <a:lnTo>
                  <a:pt x="83" y="3107"/>
                </a:lnTo>
                <a:lnTo>
                  <a:pt x="60" y="3042"/>
                </a:lnTo>
                <a:lnTo>
                  <a:pt x="41" y="2977"/>
                </a:lnTo>
                <a:lnTo>
                  <a:pt x="26" y="2911"/>
                </a:lnTo>
                <a:lnTo>
                  <a:pt x="14" y="2846"/>
                </a:lnTo>
                <a:lnTo>
                  <a:pt x="6" y="2780"/>
                </a:lnTo>
                <a:lnTo>
                  <a:pt x="1" y="2714"/>
                </a:lnTo>
                <a:lnTo>
                  <a:pt x="0" y="2648"/>
                </a:lnTo>
                <a:lnTo>
                  <a:pt x="3" y="2582"/>
                </a:lnTo>
                <a:lnTo>
                  <a:pt x="9" y="2517"/>
                </a:lnTo>
                <a:lnTo>
                  <a:pt x="19" y="2451"/>
                </a:lnTo>
                <a:lnTo>
                  <a:pt x="32" y="2385"/>
                </a:lnTo>
                <a:lnTo>
                  <a:pt x="49" y="2320"/>
                </a:lnTo>
                <a:lnTo>
                  <a:pt x="69" y="2255"/>
                </a:lnTo>
                <a:lnTo>
                  <a:pt x="94" y="2190"/>
                </a:lnTo>
                <a:lnTo>
                  <a:pt x="121" y="2125"/>
                </a:lnTo>
                <a:lnTo>
                  <a:pt x="152" y="2061"/>
                </a:lnTo>
                <a:lnTo>
                  <a:pt x="187" y="1997"/>
                </a:lnTo>
                <a:lnTo>
                  <a:pt x="225" y="1934"/>
                </a:lnTo>
                <a:lnTo>
                  <a:pt x="267" y="1871"/>
                </a:lnTo>
                <a:lnTo>
                  <a:pt x="312" y="1808"/>
                </a:lnTo>
                <a:lnTo>
                  <a:pt x="360" y="1746"/>
                </a:lnTo>
                <a:lnTo>
                  <a:pt x="412" y="1684"/>
                </a:lnTo>
                <a:lnTo>
                  <a:pt x="468" y="1623"/>
                </a:lnTo>
                <a:lnTo>
                  <a:pt x="526" y="1563"/>
                </a:lnTo>
                <a:lnTo>
                  <a:pt x="588" y="1504"/>
                </a:lnTo>
                <a:lnTo>
                  <a:pt x="653" y="1445"/>
                </a:lnTo>
                <a:lnTo>
                  <a:pt x="722" y="1387"/>
                </a:lnTo>
                <a:lnTo>
                  <a:pt x="793" y="1329"/>
                </a:lnTo>
                <a:lnTo>
                  <a:pt x="868" y="1273"/>
                </a:lnTo>
                <a:lnTo>
                  <a:pt x="945" y="1217"/>
                </a:lnTo>
                <a:lnTo>
                  <a:pt x="1026" y="1162"/>
                </a:lnTo>
                <a:lnTo>
                  <a:pt x="1110" y="1108"/>
                </a:lnTo>
                <a:lnTo>
                  <a:pt x="1196" y="1055"/>
                </a:lnTo>
                <a:lnTo>
                  <a:pt x="1286" y="1003"/>
                </a:lnTo>
                <a:lnTo>
                  <a:pt x="1378" y="952"/>
                </a:lnTo>
                <a:lnTo>
                  <a:pt x="1473" y="902"/>
                </a:lnTo>
                <a:lnTo>
                  <a:pt x="1571" y="854"/>
                </a:lnTo>
                <a:lnTo>
                  <a:pt x="1672" y="806"/>
                </a:lnTo>
                <a:lnTo>
                  <a:pt x="1775" y="759"/>
                </a:lnTo>
                <a:lnTo>
                  <a:pt x="1880" y="714"/>
                </a:lnTo>
                <a:lnTo>
                  <a:pt x="1988" y="669"/>
                </a:lnTo>
                <a:lnTo>
                  <a:pt x="2099" y="626"/>
                </a:lnTo>
                <a:lnTo>
                  <a:pt x="2211" y="585"/>
                </a:lnTo>
                <a:lnTo>
                  <a:pt x="2326" y="544"/>
                </a:lnTo>
                <a:lnTo>
                  <a:pt x="2444" y="505"/>
                </a:lnTo>
                <a:lnTo>
                  <a:pt x="2563" y="467"/>
                </a:lnTo>
                <a:lnTo>
                  <a:pt x="2684" y="430"/>
                </a:lnTo>
                <a:lnTo>
                  <a:pt x="2807" y="395"/>
                </a:lnTo>
                <a:lnTo>
                  <a:pt x="2933" y="361"/>
                </a:lnTo>
                <a:lnTo>
                  <a:pt x="3060" y="329"/>
                </a:lnTo>
                <a:lnTo>
                  <a:pt x="3188" y="298"/>
                </a:lnTo>
                <a:lnTo>
                  <a:pt x="3319" y="269"/>
                </a:lnTo>
                <a:lnTo>
                  <a:pt x="3451" y="240"/>
                </a:lnTo>
                <a:lnTo>
                  <a:pt x="3584" y="214"/>
                </a:lnTo>
                <a:lnTo>
                  <a:pt x="3719" y="189"/>
                </a:lnTo>
                <a:lnTo>
                  <a:pt x="3855" y="165"/>
                </a:lnTo>
                <a:lnTo>
                  <a:pt x="3993" y="143"/>
                </a:lnTo>
                <a:lnTo>
                  <a:pt x="4132" y="123"/>
                </a:lnTo>
                <a:lnTo>
                  <a:pt x="4271" y="104"/>
                </a:lnTo>
                <a:lnTo>
                  <a:pt x="4412" y="86"/>
                </a:lnTo>
                <a:lnTo>
                  <a:pt x="4554" y="70"/>
                </a:lnTo>
                <a:lnTo>
                  <a:pt x="4696" y="56"/>
                </a:lnTo>
                <a:lnTo>
                  <a:pt x="4839" y="44"/>
                </a:lnTo>
                <a:lnTo>
                  <a:pt x="4983" y="32"/>
                </a:lnTo>
                <a:lnTo>
                  <a:pt x="5128" y="23"/>
                </a:lnTo>
                <a:lnTo>
                  <a:pt x="5272" y="15"/>
                </a:lnTo>
                <a:lnTo>
                  <a:pt x="5418" y="9"/>
                </a:lnTo>
                <a:lnTo>
                  <a:pt x="5563" y="4"/>
                </a:lnTo>
                <a:lnTo>
                  <a:pt x="5709" y="1"/>
                </a:lnTo>
                <a:lnTo>
                  <a:pt x="5855" y="0"/>
                </a:lnTo>
                <a:lnTo>
                  <a:pt x="6001" y="0"/>
                </a:lnTo>
                <a:lnTo>
                  <a:pt x="6147" y="2"/>
                </a:lnTo>
                <a:lnTo>
                  <a:pt x="6292" y="6"/>
                </a:lnTo>
                <a:lnTo>
                  <a:pt x="6438" y="11"/>
                </a:lnTo>
                <a:lnTo>
                  <a:pt x="6583" y="18"/>
                </a:lnTo>
                <a:lnTo>
                  <a:pt x="6728" y="26"/>
                </a:lnTo>
                <a:lnTo>
                  <a:pt x="6872" y="36"/>
                </a:lnTo>
                <a:lnTo>
                  <a:pt x="7016" y="48"/>
                </a:lnTo>
                <a:lnTo>
                  <a:pt x="7159" y="61"/>
                </a:lnTo>
                <a:lnTo>
                  <a:pt x="7301" y="76"/>
                </a:lnTo>
                <a:lnTo>
                  <a:pt x="7442" y="92"/>
                </a:lnTo>
                <a:lnTo>
                  <a:pt x="7582" y="110"/>
                </a:lnTo>
                <a:lnTo>
                  <a:pt x="7722" y="130"/>
                </a:lnTo>
                <a:lnTo>
                  <a:pt x="7860" y="151"/>
                </a:lnTo>
                <a:lnTo>
                  <a:pt x="7997" y="173"/>
                </a:lnTo>
                <a:lnTo>
                  <a:pt x="8133" y="197"/>
                </a:lnTo>
                <a:lnTo>
                  <a:pt x="8267" y="223"/>
                </a:lnTo>
                <a:lnTo>
                  <a:pt x="8400" y="250"/>
                </a:lnTo>
                <a:lnTo>
                  <a:pt x="8532" y="279"/>
                </a:lnTo>
                <a:lnTo>
                  <a:pt x="8661" y="309"/>
                </a:lnTo>
                <a:lnTo>
                  <a:pt x="8790" y="340"/>
                </a:lnTo>
                <a:lnTo>
                  <a:pt x="8916" y="373"/>
                </a:lnTo>
                <a:lnTo>
                  <a:pt x="9041" y="408"/>
                </a:lnTo>
                <a:lnTo>
                  <a:pt x="9163" y="443"/>
                </a:lnTo>
                <a:lnTo>
                  <a:pt x="9284" y="480"/>
                </a:lnTo>
                <a:lnTo>
                  <a:pt x="9402" y="519"/>
                </a:lnTo>
                <a:lnTo>
                  <a:pt x="9519" y="558"/>
                </a:lnTo>
                <a:lnTo>
                  <a:pt x="9633" y="599"/>
                </a:lnTo>
                <a:lnTo>
                  <a:pt x="9745" y="642"/>
                </a:lnTo>
                <a:lnTo>
                  <a:pt x="9854" y="685"/>
                </a:lnTo>
                <a:lnTo>
                  <a:pt x="9962" y="730"/>
                </a:lnTo>
                <a:lnTo>
                  <a:pt x="10066" y="776"/>
                </a:lnTo>
                <a:lnTo>
                  <a:pt x="10168" y="823"/>
                </a:lnTo>
                <a:lnTo>
                  <a:pt x="10268" y="871"/>
                </a:lnTo>
                <a:lnTo>
                  <a:pt x="10365" y="920"/>
                </a:lnTo>
                <a:lnTo>
                  <a:pt x="10459" y="970"/>
                </a:lnTo>
                <a:lnTo>
                  <a:pt x="10550" y="1022"/>
                </a:lnTo>
                <a:lnTo>
                  <a:pt x="10639" y="1074"/>
                </a:lnTo>
                <a:lnTo>
                  <a:pt x="10724" y="1127"/>
                </a:lnTo>
                <a:lnTo>
                  <a:pt x="10807" y="1181"/>
                </a:lnTo>
                <a:lnTo>
                  <a:pt x="10887" y="1237"/>
                </a:lnTo>
                <a:lnTo>
                  <a:pt x="10963" y="1293"/>
                </a:lnTo>
                <a:lnTo>
                  <a:pt x="11037" y="1349"/>
                </a:lnTo>
                <a:lnTo>
                  <a:pt x="11107" y="1407"/>
                </a:lnTo>
                <a:lnTo>
                  <a:pt x="11174" y="1466"/>
                </a:lnTo>
                <a:lnTo>
                  <a:pt x="11238" y="1525"/>
                </a:lnTo>
                <a:lnTo>
                  <a:pt x="11299" y="1585"/>
                </a:lnTo>
                <a:lnTo>
                  <a:pt x="11356" y="1645"/>
                </a:lnTo>
                <a:lnTo>
                  <a:pt x="11410" y="1706"/>
                </a:lnTo>
                <a:lnTo>
                  <a:pt x="11461" y="1768"/>
                </a:lnTo>
                <a:lnTo>
                  <a:pt x="11508" y="1830"/>
                </a:lnTo>
                <a:lnTo>
                  <a:pt x="11552" y="1893"/>
                </a:lnTo>
                <a:lnTo>
                  <a:pt x="11593" y="1956"/>
                </a:lnTo>
                <a:lnTo>
                  <a:pt x="11630" y="2020"/>
                </a:lnTo>
                <a:lnTo>
                  <a:pt x="11663" y="2084"/>
                </a:lnTo>
                <a:lnTo>
                  <a:pt x="11693" y="2148"/>
                </a:lnTo>
                <a:lnTo>
                  <a:pt x="11719" y="2213"/>
                </a:lnTo>
                <a:lnTo>
                  <a:pt x="11742" y="2278"/>
                </a:lnTo>
                <a:lnTo>
                  <a:pt x="11762" y="2343"/>
                </a:lnTo>
                <a:lnTo>
                  <a:pt x="11777" y="2409"/>
                </a:lnTo>
                <a:lnTo>
                  <a:pt x="11789" y="2474"/>
                </a:lnTo>
                <a:lnTo>
                  <a:pt x="11798" y="2540"/>
                </a:lnTo>
                <a:lnTo>
                  <a:pt x="11803" y="2606"/>
                </a:lnTo>
                <a:lnTo>
                  <a:pt x="11804" y="2672"/>
                </a:lnTo>
                <a:lnTo>
                  <a:pt x="11802" y="2737"/>
                </a:lnTo>
                <a:lnTo>
                  <a:pt x="11796" y="2803"/>
                </a:lnTo>
                <a:lnTo>
                  <a:pt x="11786" y="2869"/>
                </a:lnTo>
                <a:lnTo>
                  <a:pt x="11773" y="2934"/>
                </a:lnTo>
                <a:lnTo>
                  <a:pt x="11756" y="3000"/>
                </a:lnTo>
                <a:lnTo>
                  <a:pt x="11736" y="3065"/>
                </a:lnTo>
                <a:lnTo>
                  <a:pt x="11712" y="3130"/>
                </a:lnTo>
                <a:lnTo>
                  <a:pt x="11685" y="3195"/>
                </a:lnTo>
                <a:lnTo>
                  <a:pt x="11654" y="3259"/>
                </a:lnTo>
                <a:lnTo>
                  <a:pt x="11619" y="3323"/>
                </a:lnTo>
                <a:lnTo>
                  <a:pt x="11581" y="3386"/>
                </a:lnTo>
                <a:lnTo>
                  <a:pt x="11540" y="3449"/>
                </a:lnTo>
                <a:lnTo>
                  <a:pt x="11495" y="3512"/>
                </a:lnTo>
                <a:lnTo>
                  <a:pt x="11447" y="3574"/>
                </a:lnTo>
                <a:lnTo>
                  <a:pt x="11395" y="3636"/>
                </a:lnTo>
                <a:lnTo>
                  <a:pt x="11340" y="3697"/>
                </a:lnTo>
                <a:lnTo>
                  <a:pt x="11282" y="3757"/>
                </a:lnTo>
                <a:lnTo>
                  <a:pt x="11220" y="3817"/>
                </a:lnTo>
                <a:lnTo>
                  <a:pt x="11155" y="3876"/>
                </a:lnTo>
                <a:lnTo>
                  <a:pt x="11087" y="3934"/>
                </a:lnTo>
                <a:lnTo>
                  <a:pt x="11016" y="3991"/>
                </a:lnTo>
                <a:lnTo>
                  <a:pt x="10941" y="4048"/>
                </a:lnTo>
                <a:lnTo>
                  <a:pt x="10864" y="4104"/>
                </a:lnTo>
                <a:lnTo>
                  <a:pt x="10783" y="4158"/>
                </a:lnTo>
                <a:lnTo>
                  <a:pt x="10700" y="4212"/>
                </a:lnTo>
                <a:lnTo>
                  <a:pt x="10613" y="4265"/>
                </a:lnTo>
                <a:lnTo>
                  <a:pt x="10524" y="4318"/>
                </a:lnTo>
                <a:lnTo>
                  <a:pt x="10432" y="4369"/>
                </a:lnTo>
                <a:lnTo>
                  <a:pt x="10337" y="4419"/>
                </a:lnTo>
                <a:lnTo>
                  <a:pt x="10239" y="4467"/>
                </a:lnTo>
                <a:lnTo>
                  <a:pt x="10139" y="4515"/>
                </a:lnTo>
                <a:lnTo>
                  <a:pt x="10036" y="4562"/>
                </a:lnTo>
                <a:lnTo>
                  <a:pt x="9931" y="4607"/>
                </a:lnTo>
                <a:lnTo>
                  <a:pt x="9823" y="4652"/>
                </a:lnTo>
                <a:lnTo>
                  <a:pt x="9712" y="4695"/>
                </a:lnTo>
                <a:lnTo>
                  <a:pt x="9600" y="4737"/>
                </a:lnTo>
                <a:lnTo>
                  <a:pt x="9485" y="4777"/>
                </a:lnTo>
                <a:lnTo>
                  <a:pt x="9368" y="4817"/>
                </a:lnTo>
                <a:lnTo>
                  <a:pt x="9249" y="4855"/>
                </a:lnTo>
                <a:lnTo>
                  <a:pt x="9128" y="4891"/>
                </a:lnTo>
                <a:lnTo>
                  <a:pt x="9004" y="4927"/>
                </a:lnTo>
                <a:lnTo>
                  <a:pt x="8879" y="4960"/>
                </a:lnTo>
                <a:lnTo>
                  <a:pt x="8752" y="4993"/>
                </a:lnTo>
                <a:lnTo>
                  <a:pt x="8624" y="5024"/>
                </a:lnTo>
                <a:lnTo>
                  <a:pt x="8493" y="5054"/>
                </a:lnTo>
                <a:lnTo>
                  <a:pt x="8362" y="5082"/>
                </a:lnTo>
                <a:lnTo>
                  <a:pt x="8228" y="5109"/>
                </a:lnTo>
                <a:lnTo>
                  <a:pt x="8093" y="5134"/>
                </a:lnTo>
                <a:lnTo>
                  <a:pt x="7957" y="5157"/>
                </a:lnTo>
                <a:lnTo>
                  <a:pt x="7820" y="5180"/>
                </a:lnTo>
                <a:lnTo>
                  <a:pt x="7681" y="5200"/>
                </a:lnTo>
                <a:lnTo>
                  <a:pt x="7542" y="5219"/>
                </a:lnTo>
                <a:lnTo>
                  <a:pt x="7401" y="5237"/>
                </a:lnTo>
                <a:lnTo>
                  <a:pt x="7259" y="5253"/>
                </a:lnTo>
                <a:lnTo>
                  <a:pt x="6473" y="7141"/>
                </a:lnTo>
                <a:lnTo>
                  <a:pt x="5212" y="5306"/>
                </a:lnTo>
              </a:path>
            </a:pathLst>
          </a:custGeom>
          <a:solidFill>
            <a:srgbClr val="66FFFF">
              <a:alpha val="50000"/>
            </a:srgbClr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11"/>
          <p:cNvSpPr/>
          <p:nvPr/>
        </p:nvSpPr>
        <p:spPr>
          <a:xfrm>
            <a:off x="2268360" y="260280"/>
            <a:ext cx="3634200" cy="15523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Четкая постановка целей, конкретность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прогнозируемых результатов</a:t>
            </a:r>
            <a:endParaRPr/>
          </a:p>
        </p:txBody>
      </p:sp>
      <p:sp>
        <p:nvSpPr>
          <p:cNvPr id="324" name="CustomShape 12"/>
          <p:cNvSpPr/>
          <p:nvPr/>
        </p:nvSpPr>
        <p:spPr>
          <a:xfrm>
            <a:off x="5651640" y="4581360"/>
            <a:ext cx="3238200" cy="20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179280" algn="ctr">
              <a:lnSpc>
                <a:spcPct val="8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Объективная система</a:t>
            </a:r>
            <a:endParaRPr/>
          </a:p>
          <a:p>
            <a:pPr marL="179280" algn="ctr">
              <a:lnSpc>
                <a:spcPct val="8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оценки и контроля,</a:t>
            </a:r>
            <a:endParaRPr/>
          </a:p>
          <a:p>
            <a:pPr marL="179280" algn="ctr">
              <a:lnSpc>
                <a:spcPct val="8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открытая и понятная </a:t>
            </a:r>
            <a:endParaRPr/>
          </a:p>
          <a:p>
            <a:pPr marL="179280" algn="ctr">
              <a:lnSpc>
                <a:spcPct val="8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педагогам</a:t>
            </a:r>
            <a:endParaRPr/>
          </a:p>
          <a:p>
            <a:pPr marL="179280"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67DF1BC-3F47-4D02-A1B7-3AEEDD3CDB51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13</a:t>
            </a:fld>
            <a:endParaRPr/>
          </a:p>
        </p:txBody>
      </p:sp>
      <p:sp>
        <p:nvSpPr>
          <p:cNvPr id="326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Результаты эспрес-опроса педагогов.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Каковы ваши мотивы «включенности» в процесс агробизнес-образования?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28" name="CustomShape 4"/>
          <p:cNvSpPr/>
          <p:nvPr/>
        </p:nvSpPr>
        <p:spPr>
          <a:xfrm>
            <a:off x="214200" y="178596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CustomShape 5"/>
          <p:cNvSpPr/>
          <p:nvPr/>
        </p:nvSpPr>
        <p:spPr>
          <a:xfrm>
            <a:off x="543600" y="1857240"/>
            <a:ext cx="8500320" cy="55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интерес…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</a:t>
            </a:r>
            <a:r>
              <a:rPr lang="ru-RU" sz="24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может, и получится что-то изменить в нашей жизни на селе;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почему кто-то может, а мы что хуже?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государственная политика в области АПК вселяет надежду на перемену к лучшему, а вершить это (перемены) предстоит детям, значит, их нужно этому научить…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традиции, природа, люди!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хочу, чтоб наши дети жили с нами, в нашем родном селе, в нашем доме, значит, им нужно показать перспективу лучшей жизни и научить их жить по-другому…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771"/>
            <a:ext cx="9144000" cy="686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900456A-2CEC-45B7-BB25-01F6F35233D4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15</a:t>
            </a:fld>
            <a:endParaRPr/>
          </a:p>
        </p:txBody>
      </p:sp>
      <p:sp>
        <p:nvSpPr>
          <p:cNvPr id="359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Реестр приемов и средств развития мотивации:</a:t>
            </a:r>
            <a:endParaRPr/>
          </a:p>
        </p:txBody>
      </p:sp>
      <p:sp>
        <p:nvSpPr>
          <p:cNvPr id="361" name="CustomShape 4"/>
          <p:cNvSpPr/>
          <p:nvPr/>
        </p:nvSpPr>
        <p:spPr>
          <a:xfrm>
            <a:off x="214200" y="178596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5"/>
          <p:cNvSpPr/>
          <p:nvPr/>
        </p:nvSpPr>
        <p:spPr>
          <a:xfrm>
            <a:off x="543600" y="1857240"/>
            <a:ext cx="8500320" cy="55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Эффект любопытства.</a:t>
            </a:r>
            <a:endParaRPr/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Через один интерес к новому интересу.</a:t>
            </a:r>
            <a:endParaRPr/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Эффект загадки. 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 - «Эффект вызова». 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«Эффект риска» (использовать осторожно, соизмеряя возможности обучаемых с их желаниями).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-Укрепление уверенности в собственных силах учащихся.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- Использование «самосравнения» или оценки «неиспользованного резерва». 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Разнообразие видов деятельности.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-Поощрение желания добиться признания. 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-Демонстрация последствий совершаемых поступков.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-Формирование у учащихся энтузиазма и развитие его с помощью признания его достижений.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-Ориентация  на успехах. 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Представление агробизнес-деятельности с привлекательных сторон.</a:t>
            </a:r>
            <a:endParaRPr/>
          </a:p>
          <a:p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-Эффект Тома Сойнра и др.</a:t>
            </a:r>
            <a:endParaRPr/>
          </a:p>
          <a:p>
            <a:endParaRPr/>
          </a:p>
          <a:p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A142B85-2FC6-479E-89B1-C5C5EB51C8EA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16</a:t>
            </a:fld>
            <a:endParaRPr/>
          </a:p>
        </p:txBody>
      </p:sp>
      <p:sp>
        <p:nvSpPr>
          <p:cNvPr id="364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Эффект Тома Сойера</a:t>
            </a:r>
            <a:endParaRPr/>
          </a:p>
        </p:txBody>
      </p:sp>
      <p:sp>
        <p:nvSpPr>
          <p:cNvPr id="366" name="CustomShape 4"/>
          <p:cNvSpPr/>
          <p:nvPr/>
        </p:nvSpPr>
        <p:spPr>
          <a:xfrm>
            <a:off x="285120" y="187200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5"/>
          <p:cNvSpPr/>
          <p:nvPr/>
        </p:nvSpPr>
        <p:spPr>
          <a:xfrm>
            <a:off x="543600" y="1857240"/>
            <a:ext cx="8500320" cy="55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</a:t>
            </a:r>
            <a:r>
              <a:rPr lang="ru-RU" sz="22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Эффект Тома Сойра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— эффект,  наблюдаемый при искусном руководстве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людьми, заключающийся в том,  что непривлекательная работа становится привлекательной и интересной.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</p:txBody>
      </p:sp>
      <p:sp>
        <p:nvSpPr>
          <p:cNvPr id="368" name="CustomShape 6"/>
          <p:cNvSpPr/>
          <p:nvPr/>
        </p:nvSpPr>
        <p:spPr>
          <a:xfrm>
            <a:off x="792000" y="3024000"/>
            <a:ext cx="4895280" cy="3833280"/>
          </a:xfrm>
          <a:custGeom>
            <a:avLst/>
            <a:gdLst/>
            <a:ahLst/>
            <a:cxnLst/>
            <a:rect l="l" t="t" r="r" b="b"/>
            <a:pathLst>
              <a:path w="10034" h="4785">
                <a:moveTo>
                  <a:pt x="797" y="0"/>
                </a:moveTo>
                <a:cubicBezTo>
                  <a:pt x="398" y="0"/>
                  <a:pt x="0" y="398"/>
                  <a:pt x="0" y="797"/>
                </a:cubicBezTo>
                <a:lnTo>
                  <a:pt x="0" y="3986"/>
                </a:lnTo>
                <a:cubicBezTo>
                  <a:pt x="0" y="4385"/>
                  <a:pt x="398" y="4784"/>
                  <a:pt x="797" y="4784"/>
                </a:cubicBezTo>
                <a:lnTo>
                  <a:pt x="9235" y="4784"/>
                </a:lnTo>
                <a:cubicBezTo>
                  <a:pt x="9634" y="4784"/>
                  <a:pt x="10033" y="4385"/>
                  <a:pt x="10033" y="3986"/>
                </a:cubicBezTo>
                <a:lnTo>
                  <a:pt x="10033" y="797"/>
                </a:lnTo>
                <a:cubicBezTo>
                  <a:pt x="10033" y="398"/>
                  <a:pt x="9634" y="0"/>
                  <a:pt x="9235" y="0"/>
                </a:cubicBezTo>
                <a:lnTo>
                  <a:pt x="797" y="0"/>
                </a:lnTo>
              </a:path>
            </a:pathLst>
          </a:custGeom>
          <a:solidFill>
            <a:srgbClr val="FFFF99">
              <a:alpha val="50000"/>
            </a:srgbClr>
          </a:solidFill>
          <a:ln w="9360">
            <a:solidFill>
              <a:srgbClr val="99663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...</a:t>
            </a:r>
            <a:r>
              <a:rPr lang="ru-RU" sz="18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Сам того не подозревая, Том открыл великий закон, управляющий человеческими действиями, а именно: для того чтобы мальчику или взрослому захотелось чего-нибудь, нужно только одно — чтобы этого было нелегко добиться. Если бы Том был великим и мудрым мыслителем, вроде автора этой книги, он сделал бы вывод, что Работа — это то, что человек обязан делать, а Игра — то, чего он делать не обязан. </a:t>
            </a:r>
            <a:endParaRPr/>
          </a:p>
        </p:txBody>
      </p:sp>
      <p:pic>
        <p:nvPicPr>
          <p:cNvPr id="369" name="Рисунок 368"/>
          <p:cNvPicPr/>
          <p:nvPr/>
        </p:nvPicPr>
        <p:blipFill>
          <a:blip r:embed="rId2"/>
          <a:stretch/>
        </p:blipFill>
        <p:spPr>
          <a:xfrm>
            <a:off x="5656320" y="3168000"/>
            <a:ext cx="3065400" cy="356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457200" y="285840"/>
            <a:ext cx="8227080" cy="53577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</a:t>
            </a:r>
            <a:r>
              <a:rPr lang="ru-RU" sz="3200" b="1" strike="noStrike" spc="-1" dirty="0" smtClean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!</a:t>
            </a:r>
          </a:p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Успехов, достижений, всех благ.</a:t>
            </a:r>
            <a:endParaRPr lang="ru-RU" sz="3200" b="1" strike="noStrike" spc="-1" dirty="0" smtClean="0">
              <a:solidFill>
                <a:srgbClr val="F79646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72" name="CustomShape 2"/>
          <p:cNvSpPr/>
          <p:nvPr/>
        </p:nvSpPr>
        <p:spPr>
          <a:xfrm>
            <a:off x="457200" y="2286000"/>
            <a:ext cx="8227080" cy="38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3" name="CustomShape 3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38F1843A-E4C7-4439-AF86-63BF22FB6905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3188520" y="6356520"/>
            <a:ext cx="289296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Иркутск, 2017г, Л.В. Балахчи.</a:t>
            </a:r>
            <a:endParaRPr/>
          </a:p>
        </p:txBody>
      </p:sp>
      <p:sp>
        <p:nvSpPr>
          <p:cNvPr id="375" name="CustomShape 2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1E30DCB-8FBE-4135-A220-2CACF3AC686F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18</a:t>
            </a:fld>
            <a:endParaRPr/>
          </a:p>
        </p:txBody>
      </p:sp>
      <p:sp>
        <p:nvSpPr>
          <p:cNvPr id="376" name="CustomShape 3"/>
          <p:cNvSpPr/>
          <p:nvPr/>
        </p:nvSpPr>
        <p:spPr>
          <a:xfrm>
            <a:off x="128160" y="1328400"/>
            <a:ext cx="4253040" cy="20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г. Иркутск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ул. Рабочего Штаба, 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тел.:  8(3952)484-232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сайт:</a:t>
            </a:r>
            <a:r>
              <a:rPr lang="ru-RU" sz="27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center-prof38.ru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e-mail: </a:t>
            </a:r>
            <a:r>
              <a:rPr lang="ru-RU" sz="20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kafedra_poipkro@mail.ru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 </a:t>
            </a:r>
            <a:endParaRPr/>
          </a:p>
        </p:txBody>
      </p:sp>
      <p:pic>
        <p:nvPicPr>
          <p:cNvPr id="377" name="Picture 2"/>
          <p:cNvPicPr/>
          <p:nvPr/>
        </p:nvPicPr>
        <p:blipFill>
          <a:blip r:embed="rId2"/>
          <a:stretch/>
        </p:blipFill>
        <p:spPr>
          <a:xfrm>
            <a:off x="4383360" y="1358640"/>
            <a:ext cx="4650480" cy="4775040"/>
          </a:xfrm>
          <a:prstGeom prst="rect">
            <a:avLst/>
          </a:prstGeom>
          <a:ln>
            <a:noFill/>
          </a:ln>
        </p:spPr>
      </p:pic>
      <p:sp>
        <p:nvSpPr>
          <p:cNvPr id="378" name="CustomShape 4"/>
          <p:cNvSpPr/>
          <p:nvPr/>
        </p:nvSpPr>
        <p:spPr>
          <a:xfrm>
            <a:off x="323640" y="419400"/>
            <a:ext cx="727020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Приглашаем к сотрудничеству!</a:t>
            </a:r>
            <a:endParaRPr/>
          </a:p>
        </p:txBody>
      </p:sp>
      <p:sp>
        <p:nvSpPr>
          <p:cNvPr id="379" name="CustomShape 5"/>
          <p:cNvSpPr/>
          <p:nvPr/>
        </p:nvSpPr>
        <p:spPr>
          <a:xfrm>
            <a:off x="7596360" y="5661360"/>
            <a:ext cx="429480" cy="429480"/>
          </a:xfrm>
          <a:prstGeom prst="ellipse">
            <a:avLst/>
          </a:prstGeom>
          <a:noFill/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6"/>
          <p:cNvSpPr/>
          <p:nvPr/>
        </p:nvSpPr>
        <p:spPr>
          <a:xfrm>
            <a:off x="6012000" y="2859480"/>
            <a:ext cx="1027080" cy="39348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ГАУ ДПО ИО «РЦМРПО»</a:t>
            </a:r>
            <a:endParaRPr/>
          </a:p>
        </p:txBody>
      </p:sp>
      <p:sp>
        <p:nvSpPr>
          <p:cNvPr id="381" name="CustomShape 7"/>
          <p:cNvSpPr/>
          <p:nvPr/>
        </p:nvSpPr>
        <p:spPr>
          <a:xfrm>
            <a:off x="7984440" y="5229360"/>
            <a:ext cx="1049760" cy="45468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9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Остановка «Ремесленное училище»</a:t>
            </a:r>
            <a:endParaRPr/>
          </a:p>
        </p:txBody>
      </p:sp>
      <p:pic>
        <p:nvPicPr>
          <p:cNvPr id="382" name="Picture 2"/>
          <p:cNvPicPr/>
          <p:nvPr/>
        </p:nvPicPr>
        <p:blipFill>
          <a:blip r:embed="rId3"/>
          <a:stretch/>
        </p:blipFill>
        <p:spPr>
          <a:xfrm>
            <a:off x="8069400" y="260640"/>
            <a:ext cx="900720" cy="899640"/>
          </a:xfrm>
          <a:prstGeom prst="rect">
            <a:avLst/>
          </a:prstGeom>
          <a:ln>
            <a:noFill/>
          </a:ln>
        </p:spPr>
      </p:pic>
      <p:pic>
        <p:nvPicPr>
          <p:cNvPr id="11" name="Picture 2"/>
          <p:cNvPicPr/>
          <p:nvPr/>
        </p:nvPicPr>
        <p:blipFill>
          <a:blip r:embed="rId3"/>
          <a:stretch/>
        </p:blipFill>
        <p:spPr>
          <a:xfrm>
            <a:off x="8072462" y="285728"/>
            <a:ext cx="900720" cy="899640"/>
          </a:xfrm>
          <a:prstGeom prst="rect">
            <a:avLst/>
          </a:prstGeom>
          <a:ln>
            <a:noFill/>
          </a:ln>
        </p:spPr>
      </p:pic>
      <p:pic>
        <p:nvPicPr>
          <p:cNvPr id="12" name="Picture 2"/>
          <p:cNvPicPr/>
          <p:nvPr/>
        </p:nvPicPr>
        <p:blipFill>
          <a:blip r:embed="rId3"/>
          <a:stretch/>
        </p:blipFill>
        <p:spPr>
          <a:xfrm>
            <a:off x="8224862" y="438128"/>
            <a:ext cx="900720" cy="89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52F34E7-C6C2-4C0B-886E-34CB0AFD230B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225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Понятия и определения</a:t>
            </a:r>
            <a:endParaRPr/>
          </a:p>
        </p:txBody>
      </p:sp>
      <p:sp>
        <p:nvSpPr>
          <p:cNvPr id="227" name="CustomShape 4"/>
          <p:cNvSpPr/>
          <p:nvPr/>
        </p:nvSpPr>
        <p:spPr>
          <a:xfrm>
            <a:off x="341640" y="1928880"/>
            <a:ext cx="8714160" cy="478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5"/>
          <p:cNvSpPr/>
          <p:nvPr/>
        </p:nvSpPr>
        <p:spPr>
          <a:xfrm>
            <a:off x="689040" y="1658880"/>
            <a:ext cx="8500320" cy="481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	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- </a:t>
            </a:r>
            <a:r>
              <a:rPr lang="ru-RU" sz="2000" b="1" strike="noStrike" spc="-1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Мотивация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– это система или комплекс мотивов.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- </a:t>
            </a:r>
            <a:r>
              <a:rPr lang="ru-RU" sz="2000" b="1" strike="noStrike" spc="-1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Мотив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– внутреннее побуждение к действию. Он включает в себя само стремление действовать тем или иным образом, а также </a:t>
            </a: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причину этого желания.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- </a:t>
            </a:r>
            <a:r>
              <a:rPr lang="ru-RU" sz="2000" b="1" strike="noStrike" spc="-1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Мотивационная среда 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совокупность условий, определяющих направленность и величину усилий, прилагаемых работниками для достижения целей организации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9" name="CustomShape 6"/>
          <p:cNvSpPr/>
          <p:nvPr/>
        </p:nvSpPr>
        <p:spPr>
          <a:xfrm>
            <a:off x="4536000" y="4968000"/>
            <a:ext cx="3886200" cy="11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Определите значения слов, и вы избавите свет от половины его заблуждений (А. С. Пушкин)</a:t>
            </a:r>
            <a:endParaRPr/>
          </a:p>
        </p:txBody>
      </p:sp>
      <p:pic>
        <p:nvPicPr>
          <p:cNvPr id="230" name="Picture 5"/>
          <p:cNvPicPr/>
          <p:nvPr/>
        </p:nvPicPr>
        <p:blipFill>
          <a:blip r:embed="rId2"/>
          <a:stretch/>
        </p:blipFill>
        <p:spPr>
          <a:xfrm>
            <a:off x="1578240" y="4536000"/>
            <a:ext cx="1378440" cy="1654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457200" y="285840"/>
            <a:ext cx="8227080" cy="178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Какие ресурсы способствуют формированию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мотивационной среды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32" name="CustomShape 2"/>
          <p:cNvSpPr/>
          <p:nvPr/>
        </p:nvSpPr>
        <p:spPr>
          <a:xfrm>
            <a:off x="457200" y="2286000"/>
            <a:ext cx="8227080" cy="38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C0504D"/>
              </a:buClr>
              <a:buFont typeface="Arial"/>
              <a:buChar char="•"/>
            </a:pPr>
            <a:r>
              <a:rPr lang="ru-RU" sz="36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Управленческий ресурс</a:t>
            </a:r>
            <a:endParaRPr/>
          </a:p>
          <a:p>
            <a:pPr marL="343080" indent="-340560">
              <a:lnSpc>
                <a:spcPct val="100000"/>
              </a:lnSpc>
            </a:pPr>
            <a:endParaRPr/>
          </a:p>
          <a:p>
            <a:pPr marL="343080" indent="-340560">
              <a:lnSpc>
                <a:spcPct val="100000"/>
              </a:lnSpc>
              <a:buClr>
                <a:srgbClr val="C0504D"/>
              </a:buClr>
              <a:buFont typeface="Arial"/>
              <a:buChar char="•"/>
            </a:pPr>
            <a:r>
              <a:rPr lang="ru-RU" sz="36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Педагогический ресурс</a:t>
            </a:r>
            <a:endParaRPr/>
          </a:p>
          <a:p>
            <a:pPr marL="343080" indent="-340560">
              <a:lnSpc>
                <a:spcPct val="100000"/>
              </a:lnSpc>
            </a:pPr>
            <a:endParaRPr/>
          </a:p>
          <a:p>
            <a:pPr marL="343080" indent="-340560">
              <a:lnSpc>
                <a:spcPct val="100000"/>
              </a:lnSpc>
              <a:buClr>
                <a:srgbClr val="C0504D"/>
              </a:buClr>
              <a:buFont typeface="Arial"/>
              <a:buChar char="•"/>
            </a:pPr>
            <a:r>
              <a:rPr lang="ru-RU" sz="36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Образовательный ресурс</a:t>
            </a:r>
            <a:endParaRPr/>
          </a:p>
        </p:txBody>
      </p:sp>
      <p:sp>
        <p:nvSpPr>
          <p:cNvPr id="233" name="CustomShape 3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EB7B5AD-C46C-4432-B22C-1ED4B4E4A7B0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  <p:pic>
        <p:nvPicPr>
          <p:cNvPr id="234" name="Picture 2"/>
          <p:cNvPicPr/>
          <p:nvPr/>
        </p:nvPicPr>
        <p:blipFill>
          <a:blip r:embed="rId2"/>
          <a:stretch/>
        </p:blipFill>
        <p:spPr>
          <a:xfrm>
            <a:off x="7992000" y="261720"/>
            <a:ext cx="931680" cy="140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53C2FD9-EAF3-4AD3-88FC-F3B37A68BE1D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Управленческий ресурс</a:t>
            </a:r>
            <a:endParaRPr/>
          </a:p>
        </p:txBody>
      </p:sp>
      <p:sp>
        <p:nvSpPr>
          <p:cNvPr id="238" name="CustomShape 4"/>
          <p:cNvSpPr/>
          <p:nvPr/>
        </p:nvSpPr>
        <p:spPr>
          <a:xfrm>
            <a:off x="214200" y="178596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5"/>
          <p:cNvSpPr/>
          <p:nvPr/>
        </p:nvSpPr>
        <p:spPr>
          <a:xfrm>
            <a:off x="543600" y="1857240"/>
            <a:ext cx="8500320" cy="55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	</a:t>
            </a:r>
            <a:r>
              <a:rPr lang="ru-RU" sz="28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Государственная поддержка АПК:</a:t>
            </a:r>
            <a:endParaRPr/>
          </a:p>
          <a:p>
            <a:pPr marL="216000" indent="-213840">
              <a:lnSpc>
                <a:spcPct val="100000"/>
              </a:lnSpc>
              <a:buFont typeface="StarSymbol"/>
              <a:buChar char="-"/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С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ТРАТЕГИЯ РАЗВИТИЯ АГРАРНОГО ОБРАЗОВАНИЯ В РОССИЙСКОЙ ФЕДЕРАЦИИ ДО 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2030 г. </a:t>
            </a:r>
            <a:r>
              <a:rPr lang="ru-RU" sz="2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(</a:t>
            </a:r>
            <a:r>
              <a:rPr lang="ru-RU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Проект от 11.05.2016)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 i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Приоритетные направления: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1.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Модернизация содержания образования, развитие системы навыков и компетенций выпускников образовательных организаций;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2. Модернизация структуры образовательных программ и системы управления образовательным процессом;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3. Развитие технологий обучения;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4. Интеграция науки и образования, повышение научной продуктивности;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5. Создание центров академического превосходства;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6.Инфраструктурное сопровождение НИОКР и трансфера технологий в высших учебных заведениях;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58036D1-1B04-48E8-9F40-36803470EC13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  <p:sp>
        <p:nvSpPr>
          <p:cNvPr id="241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3"/>
          <p:cNvSpPr/>
          <p:nvPr/>
        </p:nvSpPr>
        <p:spPr>
          <a:xfrm>
            <a:off x="656640" y="444240"/>
            <a:ext cx="7558200" cy="91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Приоритетные направления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800" i="1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(Из Стратегии развития аграрного образования РФ)</a:t>
            </a:r>
            <a:endParaRPr/>
          </a:p>
        </p:txBody>
      </p:sp>
      <p:sp>
        <p:nvSpPr>
          <p:cNvPr id="243" name="CustomShape 4"/>
          <p:cNvSpPr/>
          <p:nvPr/>
        </p:nvSpPr>
        <p:spPr>
          <a:xfrm>
            <a:off x="214200" y="178596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5"/>
          <p:cNvSpPr/>
          <p:nvPr/>
        </p:nvSpPr>
        <p:spPr>
          <a:xfrm>
            <a:off x="543600" y="1857240"/>
            <a:ext cx="8500320" cy="636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5Со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дание центров академического превосходства;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6.Инфраструктурное сопровождение НИОКР и трансфера технологий в высших высших учебных заведениях;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7. Развитие сельскохозяйственного консультирования, расширение программ дополнительного профессионального образования;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8.Научно-образовательное обеспечение социально-экономического развития сельских территорий;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9.Модернизация структуры сети образовательных организаций аграрного образования;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10.Кадровое и финансовое обеспечение системы аграрного образования.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8406A5E-4BB8-48B1-BAE2-637270697329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246" name="CustomShape 2"/>
          <p:cNvSpPr/>
          <p:nvPr/>
        </p:nvSpPr>
        <p:spPr>
          <a:xfrm>
            <a:off x="341640" y="312480"/>
            <a:ext cx="817056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656640" y="444240"/>
            <a:ext cx="755820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Управленческий ресурс</a:t>
            </a:r>
            <a:endParaRPr/>
          </a:p>
        </p:txBody>
      </p:sp>
      <p:sp>
        <p:nvSpPr>
          <p:cNvPr id="248" name="CustomShape 4"/>
          <p:cNvSpPr/>
          <p:nvPr/>
        </p:nvSpPr>
        <p:spPr>
          <a:xfrm>
            <a:off x="214200" y="1785960"/>
            <a:ext cx="8714160" cy="5069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5"/>
          <p:cNvSpPr/>
          <p:nvPr/>
        </p:nvSpPr>
        <p:spPr>
          <a:xfrm>
            <a:off x="543600" y="1857240"/>
            <a:ext cx="8500320" cy="470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	</a:t>
            </a:r>
            <a:r>
              <a:rPr lang="ru-RU" sz="28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Г</a:t>
            </a:r>
            <a:r>
              <a:rPr lang="ru-RU" sz="2400" b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осударственная поддержка АПК: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Приоритетные направления: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Модернизация содержания образования, развитие системы навыков и компетенций выпускников образовательных организаций;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Модернизация структуры образовательных программ и системы управления образовательным процессом;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Развитие технологий обучения;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Интеграция науки и образования, повышение научной продуктивности;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5. Создание центров академического превосходства;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6.Инфраструктурное сопровождение НИОКР и трансфера технологий в высших учебных заведениях;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C512E87-FCB3-4C70-90D7-52B7853655E3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341640" y="312480"/>
            <a:ext cx="8512200" cy="1329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3"/>
          <p:cNvSpPr/>
          <p:nvPr/>
        </p:nvSpPr>
        <p:spPr>
          <a:xfrm>
            <a:off x="656640" y="444240"/>
            <a:ext cx="7558200" cy="106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3840" algn="just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ru-RU" sz="2800" strike="noStrike" spc="-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Государственная поддержка АПК: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3" name="CustomShape 4"/>
          <p:cNvSpPr/>
          <p:nvPr/>
        </p:nvSpPr>
        <p:spPr>
          <a:xfrm>
            <a:off x="341640" y="1872000"/>
            <a:ext cx="8714160" cy="4837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5"/>
          <p:cNvSpPr/>
          <p:nvPr/>
        </p:nvSpPr>
        <p:spPr>
          <a:xfrm>
            <a:off x="543600" y="1872000"/>
            <a:ext cx="8500320" cy="51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Концепция развития непрерывного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агробизнес-образования 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 сельских территориях Иркутской области на период до 2020 года (утв. Приказом </a:t>
            </a:r>
            <a:r>
              <a:rPr lang="ru-RU" sz="20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Министерства образования Иркутской области и Министерства сельского хозяйства Иркутской области от 18 июля 2014 г. N 85-МПР/61-МПР).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ЦЕЛЬ:</a:t>
            </a:r>
            <a:r>
              <a:rPr lang="ru-RU" sz="20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активизация участия граждан, проживающих в сельской местности, в реализации общественно значимых проектов и формирование позитивного отношения к сельской местности и сельскому образу жизни.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… 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образовательный процесс позволит ребенку познакомиться со своим краем, изучить особенности некоторых отраслей сельского хозяйства, испытать себя в </a:t>
            </a:r>
            <a:r>
              <a:rPr lang="ru-RU" sz="22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роли агронома и бизнесмена,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планировать возрождение экономики Иркутской области (Из Концепции)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864000" y="72000"/>
            <a:ext cx="784584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2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Муниципальная модель управления АБО</a:t>
            </a:r>
            <a:r>
              <a:rPr lang="ru-RU" sz="2200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(из опыта работы Куйтунского района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)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1785960" y="1285920"/>
            <a:ext cx="5712120" cy="354240"/>
          </a:xfrm>
          <a:prstGeom prst="rect">
            <a:avLst/>
          </a:prstGeom>
          <a:solidFill>
            <a:srgbClr val="FFFF00">
              <a:alpha val="46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Мэр МО Куйтунский район</a:t>
            </a:r>
            <a:endParaRPr/>
          </a:p>
        </p:txBody>
      </p:sp>
      <p:sp>
        <p:nvSpPr>
          <p:cNvPr id="257" name="CustomShape 3"/>
          <p:cNvSpPr/>
          <p:nvPr/>
        </p:nvSpPr>
        <p:spPr>
          <a:xfrm>
            <a:off x="214200" y="1857240"/>
            <a:ext cx="2426040" cy="354240"/>
          </a:xfrm>
          <a:prstGeom prst="rect">
            <a:avLst/>
          </a:prstGeom>
          <a:solidFill>
            <a:srgbClr val="FFC000">
              <a:alpha val="4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сельского хозяйства</a:t>
            </a:r>
            <a:endParaRPr/>
          </a:p>
        </p:txBody>
      </p:sp>
      <p:sp>
        <p:nvSpPr>
          <p:cNvPr id="258" name="CustomShape 4"/>
          <p:cNvSpPr/>
          <p:nvPr/>
        </p:nvSpPr>
        <p:spPr>
          <a:xfrm>
            <a:off x="2928960" y="1857240"/>
            <a:ext cx="2068920" cy="354240"/>
          </a:xfrm>
          <a:prstGeom prst="rect">
            <a:avLst/>
          </a:prstGeom>
          <a:solidFill>
            <a:srgbClr val="00B0F0">
              <a:alpha val="2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Экономическое управление</a:t>
            </a:r>
            <a:endParaRPr/>
          </a:p>
        </p:txBody>
      </p:sp>
      <p:sp>
        <p:nvSpPr>
          <p:cNvPr id="259" name="CustomShape 5"/>
          <p:cNvSpPr/>
          <p:nvPr/>
        </p:nvSpPr>
        <p:spPr>
          <a:xfrm>
            <a:off x="5286240" y="1857240"/>
            <a:ext cx="3497760" cy="354240"/>
          </a:xfrm>
          <a:prstGeom prst="rect">
            <a:avLst/>
          </a:prstGeom>
          <a:solidFill>
            <a:srgbClr val="7030A0">
              <a:alpha val="37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образования</a:t>
            </a:r>
            <a:endParaRPr/>
          </a:p>
        </p:txBody>
      </p:sp>
      <p:sp>
        <p:nvSpPr>
          <p:cNvPr id="260" name="CustomShape 6"/>
          <p:cNvSpPr/>
          <p:nvPr/>
        </p:nvSpPr>
        <p:spPr>
          <a:xfrm>
            <a:off x="285840" y="2500200"/>
            <a:ext cx="2140200" cy="354240"/>
          </a:xfrm>
          <a:prstGeom prst="rect">
            <a:avLst/>
          </a:prstGeom>
          <a:solidFill>
            <a:srgbClr val="FFC000">
              <a:alpha val="13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Производственные площадки</a:t>
            </a:r>
            <a:endParaRPr/>
          </a:p>
        </p:txBody>
      </p:sp>
      <p:sp>
        <p:nvSpPr>
          <p:cNvPr id="261" name="CustomShape 7"/>
          <p:cNvSpPr/>
          <p:nvPr/>
        </p:nvSpPr>
        <p:spPr>
          <a:xfrm rot="16200000">
            <a:off x="2643120" y="3646080"/>
            <a:ext cx="2783160" cy="497160"/>
          </a:xfrm>
          <a:prstGeom prst="rect">
            <a:avLst/>
          </a:prstGeom>
          <a:solidFill>
            <a:srgbClr val="00B0F0">
              <a:alpha val="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устойчивого развития МО Куйтунского  района</a:t>
            </a:r>
            <a:endParaRPr/>
          </a:p>
        </p:txBody>
      </p:sp>
      <p:sp>
        <p:nvSpPr>
          <p:cNvPr id="262" name="CustomShape 8"/>
          <p:cNvSpPr/>
          <p:nvPr/>
        </p:nvSpPr>
        <p:spPr>
          <a:xfrm rot="16200000">
            <a:off x="1964520" y="3681720"/>
            <a:ext cx="2783160" cy="425880"/>
          </a:xfrm>
          <a:prstGeom prst="rect">
            <a:avLst/>
          </a:prstGeom>
          <a:solidFill>
            <a:srgbClr val="00B0F0">
              <a:alpha val="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развития малоло бизнеса</a:t>
            </a:r>
            <a:endParaRPr/>
          </a:p>
        </p:txBody>
      </p:sp>
      <p:sp>
        <p:nvSpPr>
          <p:cNvPr id="263" name="CustomShape 9"/>
          <p:cNvSpPr/>
          <p:nvPr/>
        </p:nvSpPr>
        <p:spPr>
          <a:xfrm>
            <a:off x="285840" y="4286160"/>
            <a:ext cx="2283120" cy="568800"/>
          </a:xfrm>
          <a:prstGeom prst="rect">
            <a:avLst/>
          </a:prstGeom>
          <a:solidFill>
            <a:srgbClr val="FFC000">
              <a:alpha val="19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Целевое обучение по востребованным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профессиям АПК</a:t>
            </a:r>
            <a:endParaRPr/>
          </a:p>
        </p:txBody>
      </p:sp>
      <p:sp>
        <p:nvSpPr>
          <p:cNvPr id="264" name="CustomShape 10"/>
          <p:cNvSpPr/>
          <p:nvPr/>
        </p:nvSpPr>
        <p:spPr>
          <a:xfrm>
            <a:off x="4500720" y="2500200"/>
            <a:ext cx="1425960" cy="640080"/>
          </a:xfrm>
          <a:prstGeom prst="rect">
            <a:avLst/>
          </a:prstGeom>
          <a:solidFill>
            <a:srgbClr val="7030A0">
              <a:alpha val="1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Образовательные учреждения</a:t>
            </a:r>
            <a:endParaRPr/>
          </a:p>
        </p:txBody>
      </p:sp>
      <p:sp>
        <p:nvSpPr>
          <p:cNvPr id="265" name="CustomShape 11"/>
          <p:cNvSpPr/>
          <p:nvPr/>
        </p:nvSpPr>
        <p:spPr>
          <a:xfrm>
            <a:off x="6072120" y="2500200"/>
            <a:ext cx="1140120" cy="640080"/>
          </a:xfrm>
          <a:prstGeom prst="rect">
            <a:avLst/>
          </a:prstGeom>
          <a:solidFill>
            <a:srgbClr val="7030A0">
              <a:alpha val="1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Школа агробизнеса для взрослых</a:t>
            </a:r>
            <a:endParaRPr/>
          </a:p>
        </p:txBody>
      </p:sp>
      <p:sp>
        <p:nvSpPr>
          <p:cNvPr id="266" name="CustomShape 12"/>
          <p:cNvSpPr/>
          <p:nvPr/>
        </p:nvSpPr>
        <p:spPr>
          <a:xfrm>
            <a:off x="7358040" y="2500200"/>
            <a:ext cx="1497240" cy="640080"/>
          </a:xfrm>
          <a:prstGeom prst="rect">
            <a:avLst/>
          </a:prstGeom>
          <a:solidFill>
            <a:srgbClr val="7030A0">
              <a:alpha val="1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Учреждения профессионального образования</a:t>
            </a:r>
            <a:endParaRPr/>
          </a:p>
        </p:txBody>
      </p:sp>
      <p:sp>
        <p:nvSpPr>
          <p:cNvPr id="267" name="CustomShape 13"/>
          <p:cNvSpPr/>
          <p:nvPr/>
        </p:nvSpPr>
        <p:spPr>
          <a:xfrm>
            <a:off x="5072040" y="3500280"/>
            <a:ext cx="1568880" cy="640080"/>
          </a:xfrm>
          <a:prstGeom prst="rect">
            <a:avLst/>
          </a:prstGeom>
          <a:solidFill>
            <a:srgbClr val="7030A0">
              <a:alpha val="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Региональная площадка ЦО Альянс</a:t>
            </a:r>
            <a:endParaRPr/>
          </a:p>
        </p:txBody>
      </p:sp>
      <p:sp>
        <p:nvSpPr>
          <p:cNvPr id="268" name="CustomShape 14"/>
          <p:cNvSpPr/>
          <p:nvPr/>
        </p:nvSpPr>
        <p:spPr>
          <a:xfrm>
            <a:off x="7429680" y="3500280"/>
            <a:ext cx="1425960" cy="640080"/>
          </a:xfrm>
          <a:prstGeom prst="rect">
            <a:avLst/>
          </a:prstGeom>
          <a:solidFill>
            <a:srgbClr val="7030A0">
              <a:alpha val="5000"/>
            </a:srgb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Тулунский аграрный техникум</a:t>
            </a:r>
            <a:endParaRPr/>
          </a:p>
        </p:txBody>
      </p:sp>
      <p:sp>
        <p:nvSpPr>
          <p:cNvPr id="269" name="CustomShape 15"/>
          <p:cNvSpPr/>
          <p:nvPr/>
        </p:nvSpPr>
        <p:spPr>
          <a:xfrm>
            <a:off x="4929120" y="4429080"/>
            <a:ext cx="1997280" cy="92592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Муниципальные площадки:</a:t>
            </a:r>
            <a:endParaRPr/>
          </a:p>
          <a:p>
            <a:pPr marL="216000" indent="-213840">
              <a:lnSpc>
                <a:spcPct val="100000"/>
              </a:lnSpc>
              <a:buFont typeface="Arial"/>
              <a:buChar char="•"/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МБОУ ЦО «Каразей»</a:t>
            </a:r>
            <a:endParaRPr/>
          </a:p>
          <a:p>
            <a:pPr marL="216000" indent="-213840">
              <a:lnSpc>
                <a:spcPct val="100000"/>
              </a:lnSpc>
              <a:buFont typeface="Arial"/>
              <a:buChar char="•"/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МКОУ Барлукская СОШ</a:t>
            </a:r>
            <a:endParaRPr/>
          </a:p>
          <a:p>
            <a:pPr marL="216000" indent="-213840">
              <a:lnSpc>
                <a:spcPct val="100000"/>
              </a:lnSpc>
              <a:buFont typeface="Arial"/>
              <a:buChar char="•"/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ДДТ п.Куйтун</a:t>
            </a:r>
            <a:endParaRPr/>
          </a:p>
        </p:txBody>
      </p:sp>
      <p:sp>
        <p:nvSpPr>
          <p:cNvPr id="270" name="CustomShape 16"/>
          <p:cNvSpPr/>
          <p:nvPr/>
        </p:nvSpPr>
        <p:spPr>
          <a:xfrm>
            <a:off x="571320" y="3000240"/>
            <a:ext cx="1854360" cy="282960"/>
          </a:xfrm>
          <a:prstGeom prst="flowChartAlternateProcess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КФХ «Нюргачёв Г.В»</a:t>
            </a:r>
            <a:endParaRPr/>
          </a:p>
        </p:txBody>
      </p:sp>
      <p:sp>
        <p:nvSpPr>
          <p:cNvPr id="271" name="CustomShape 17"/>
          <p:cNvSpPr/>
          <p:nvPr/>
        </p:nvSpPr>
        <p:spPr>
          <a:xfrm>
            <a:off x="571320" y="3357720"/>
            <a:ext cx="1854360" cy="273240"/>
          </a:xfrm>
          <a:prstGeom prst="flowChartAlternateProcess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КФХ «Терехова Е.С»</a:t>
            </a:r>
            <a:endParaRPr/>
          </a:p>
        </p:txBody>
      </p:sp>
      <p:sp>
        <p:nvSpPr>
          <p:cNvPr id="272" name="CustomShape 18"/>
          <p:cNvSpPr/>
          <p:nvPr/>
        </p:nvSpPr>
        <p:spPr>
          <a:xfrm>
            <a:off x="571320" y="3714840"/>
            <a:ext cx="1854360" cy="282960"/>
          </a:xfrm>
          <a:prstGeom prst="flowChartAlternateProcess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ОАО «Куйтунская Нива»</a:t>
            </a:r>
            <a:endParaRPr/>
          </a:p>
        </p:txBody>
      </p:sp>
      <p:sp>
        <p:nvSpPr>
          <p:cNvPr id="273" name="CustomShape 19"/>
          <p:cNvSpPr/>
          <p:nvPr/>
        </p:nvSpPr>
        <p:spPr>
          <a:xfrm>
            <a:off x="500040" y="5143680"/>
            <a:ext cx="1854360" cy="282960"/>
          </a:xfrm>
          <a:prstGeom prst="flowChartAlternateProcess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ИрГСХА</a:t>
            </a:r>
            <a:endParaRPr/>
          </a:p>
        </p:txBody>
      </p:sp>
      <p:sp>
        <p:nvSpPr>
          <p:cNvPr id="274" name="CustomShape 20"/>
          <p:cNvSpPr/>
          <p:nvPr/>
        </p:nvSpPr>
        <p:spPr>
          <a:xfrm rot="5400000">
            <a:off x="4467600" y="1249920"/>
            <a:ext cx="140040" cy="8498160"/>
          </a:xfrm>
          <a:prstGeom prst="rightBracket">
            <a:avLst>
              <a:gd name="adj" fmla="val 8333"/>
            </a:avLst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21"/>
          <p:cNvSpPr/>
          <p:nvPr/>
        </p:nvSpPr>
        <p:spPr>
          <a:xfrm>
            <a:off x="500040" y="5572080"/>
            <a:ext cx="7212240" cy="282960"/>
          </a:xfrm>
          <a:prstGeom prst="flowChartAlternateProcess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strike="noStrike" spc="117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Договоры соглашения</a:t>
            </a:r>
            <a:endParaRPr/>
          </a:p>
        </p:txBody>
      </p:sp>
      <p:sp>
        <p:nvSpPr>
          <p:cNvPr id="276" name="CustomShape 22"/>
          <p:cNvSpPr/>
          <p:nvPr/>
        </p:nvSpPr>
        <p:spPr>
          <a:xfrm>
            <a:off x="2571840" y="2000160"/>
            <a:ext cx="425880" cy="68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23"/>
          <p:cNvSpPr/>
          <p:nvPr/>
        </p:nvSpPr>
        <p:spPr>
          <a:xfrm>
            <a:off x="4929120" y="2000160"/>
            <a:ext cx="425880" cy="68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24"/>
          <p:cNvSpPr/>
          <p:nvPr/>
        </p:nvSpPr>
        <p:spPr>
          <a:xfrm>
            <a:off x="2428920" y="2643120"/>
            <a:ext cx="711360" cy="68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>
              <a:alpha val="50000"/>
            </a:scheme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25"/>
          <p:cNvSpPr/>
          <p:nvPr/>
        </p:nvSpPr>
        <p:spPr>
          <a:xfrm rot="10800000" flipV="1">
            <a:off x="18063000" y="2773440"/>
            <a:ext cx="1997280" cy="14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26"/>
          <p:cNvSpPr/>
          <p:nvPr/>
        </p:nvSpPr>
        <p:spPr>
          <a:xfrm>
            <a:off x="4143240" y="1643040"/>
            <a:ext cx="3069000" cy="21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27"/>
          <p:cNvSpPr/>
          <p:nvPr/>
        </p:nvSpPr>
        <p:spPr>
          <a:xfrm rot="5400000">
            <a:off x="4038480" y="1749240"/>
            <a:ext cx="2113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28"/>
          <p:cNvSpPr/>
          <p:nvPr/>
        </p:nvSpPr>
        <p:spPr>
          <a:xfrm rot="5400000">
            <a:off x="1144800" y="235656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29"/>
          <p:cNvSpPr/>
          <p:nvPr/>
        </p:nvSpPr>
        <p:spPr>
          <a:xfrm rot="5400000">
            <a:off x="3860640" y="568800"/>
            <a:ext cx="140040" cy="3426120"/>
          </a:xfrm>
          <a:prstGeom prst="rightBracket">
            <a:avLst>
              <a:gd name="adj" fmla="val 8333"/>
            </a:avLst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30"/>
          <p:cNvSpPr/>
          <p:nvPr/>
        </p:nvSpPr>
        <p:spPr>
          <a:xfrm rot="5400000">
            <a:off x="3288600" y="23558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31"/>
          <p:cNvSpPr/>
          <p:nvPr/>
        </p:nvSpPr>
        <p:spPr>
          <a:xfrm rot="5400000">
            <a:off x="3860280" y="23558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CustomShape 32"/>
          <p:cNvSpPr/>
          <p:nvPr/>
        </p:nvSpPr>
        <p:spPr>
          <a:xfrm rot="5400000">
            <a:off x="7789320" y="23558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CustomShape 33"/>
          <p:cNvSpPr/>
          <p:nvPr/>
        </p:nvSpPr>
        <p:spPr>
          <a:xfrm rot="5400000">
            <a:off x="6575040" y="23558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34"/>
          <p:cNvSpPr/>
          <p:nvPr/>
        </p:nvSpPr>
        <p:spPr>
          <a:xfrm rot="5400000">
            <a:off x="5646240" y="23558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35"/>
          <p:cNvSpPr/>
          <p:nvPr/>
        </p:nvSpPr>
        <p:spPr>
          <a:xfrm rot="5400000">
            <a:off x="5396400" y="3319920"/>
            <a:ext cx="3542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CustomShape 36"/>
          <p:cNvSpPr/>
          <p:nvPr/>
        </p:nvSpPr>
        <p:spPr>
          <a:xfrm rot="5400000">
            <a:off x="7753680" y="3319920"/>
            <a:ext cx="3542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37"/>
          <p:cNvSpPr/>
          <p:nvPr/>
        </p:nvSpPr>
        <p:spPr>
          <a:xfrm rot="5400000">
            <a:off x="5430960" y="428544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38"/>
          <p:cNvSpPr/>
          <p:nvPr/>
        </p:nvSpPr>
        <p:spPr>
          <a:xfrm rot="5400000">
            <a:off x="142920" y="3999600"/>
            <a:ext cx="5688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39"/>
          <p:cNvSpPr/>
          <p:nvPr/>
        </p:nvSpPr>
        <p:spPr>
          <a:xfrm rot="5400000">
            <a:off x="1288440" y="4998960"/>
            <a:ext cx="282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40"/>
          <p:cNvSpPr/>
          <p:nvPr/>
        </p:nvSpPr>
        <p:spPr>
          <a:xfrm rot="16200000" flipH="1">
            <a:off x="354240" y="2931480"/>
            <a:ext cx="282960" cy="140040"/>
          </a:xfrm>
          <a:prstGeom prst="curvedConnector2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CustomShape 41"/>
          <p:cNvSpPr/>
          <p:nvPr/>
        </p:nvSpPr>
        <p:spPr>
          <a:xfrm rot="16200000" flipH="1">
            <a:off x="139320" y="3072240"/>
            <a:ext cx="635400" cy="211320"/>
          </a:xfrm>
          <a:prstGeom prst="curvedConnector2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42"/>
          <p:cNvSpPr/>
          <p:nvPr/>
        </p:nvSpPr>
        <p:spPr>
          <a:xfrm rot="16200000" flipH="1">
            <a:off x="-74160" y="3217680"/>
            <a:ext cx="997200" cy="282960"/>
          </a:xfrm>
          <a:prstGeom prst="curvedConnector2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72BAB85-3FD7-422A-8EC9-3190AD11BFE4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pPr algn="r">
                <a:lnSpc>
                  <a:spcPct val="100000"/>
                </a:lnSpc>
              </a:pPr>
              <a:t>9</a:t>
            </a:fld>
            <a:endParaRPr/>
          </a:p>
        </p:txBody>
      </p:sp>
      <p:sp>
        <p:nvSpPr>
          <p:cNvPr id="298" name="CustomShape 2"/>
          <p:cNvSpPr/>
          <p:nvPr/>
        </p:nvSpPr>
        <p:spPr>
          <a:xfrm>
            <a:off x="341640" y="312480"/>
            <a:ext cx="8170560" cy="6937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3"/>
          <p:cNvSpPr/>
          <p:nvPr/>
        </p:nvSpPr>
        <p:spPr>
          <a:xfrm>
            <a:off x="498960" y="378360"/>
            <a:ext cx="7558200" cy="11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Из опыта работы </a:t>
            </a:r>
            <a:r>
              <a:rPr lang="ru-RU" sz="2600" b="1" strike="noStrike" spc="-1" dirty="0" err="1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Куйтунского</a:t>
            </a:r>
            <a:r>
              <a:rPr lang="ru-RU" sz="2600" b="1" strike="noStrike" spc="-1" dirty="0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600" b="1" strike="noStrike" spc="-1" dirty="0" smtClean="0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района </a:t>
            </a:r>
            <a:endParaRPr/>
          </a:p>
        </p:txBody>
      </p:sp>
      <p:sp>
        <p:nvSpPr>
          <p:cNvPr id="300" name="CustomShape 4"/>
          <p:cNvSpPr/>
          <p:nvPr/>
        </p:nvSpPr>
        <p:spPr>
          <a:xfrm rot="18600">
            <a:off x="271800" y="1270440"/>
            <a:ext cx="8737200" cy="5205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5"/>
          <p:cNvSpPr/>
          <p:nvPr/>
        </p:nvSpPr>
        <p:spPr>
          <a:xfrm>
            <a:off x="543600" y="1368000"/>
            <a:ext cx="8500320" cy="408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-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Четко и конкретно  на уровне района определены цели и задачи проекта</a:t>
            </a: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CC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-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Выстроена и реализуется районная модель управления проектом агробизнес-образования.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- Имеется поддержка властных районных структур (управление сельского хозяйства, экономическое управление, управление образования).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- Выстроена система взаимодействия на уровне района с  крупными формами  хозяйствования,  активно привлекаются к сотрудничеству крестьянско-фермерские и личные подсобные хозяйства.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732</Words>
  <Application>LibreOffice/5.0.1.2$Windows_X86_64 LibreOffice_project/81898c9f5c0d43f3473ba111d7b351050be20261</Application>
  <PresentationFormat>Экран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Office Theme</vt:lpstr>
      <vt:lpstr>Office Theme</vt:lpstr>
      <vt:lpstr>Office Theme</vt:lpstr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«Центр развития профессионального образования»</dc:title>
  <dc:creator>Васильева Людмила Георгиевна</dc:creator>
  <cp:lastModifiedBy>привет</cp:lastModifiedBy>
  <cp:revision>189</cp:revision>
  <cp:lastPrinted>2017-03-05T16:06:37Z</cp:lastPrinted>
  <dcterms:created xsi:type="dcterms:W3CDTF">2015-02-07T06:16:17Z</dcterms:created>
  <dcterms:modified xsi:type="dcterms:W3CDTF">2017-03-10T05:20:07Z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42</vt:i4>
  </property>
</Properties>
</file>