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23"/>
  </p:notesMasterIdLst>
  <p:sldIdLst>
    <p:sldId id="2215" r:id="rId2"/>
    <p:sldId id="3374" r:id="rId3"/>
    <p:sldId id="3417" r:id="rId4"/>
    <p:sldId id="3420" r:id="rId5"/>
    <p:sldId id="3418" r:id="rId6"/>
    <p:sldId id="3419" r:id="rId7"/>
    <p:sldId id="3421" r:id="rId8"/>
    <p:sldId id="3422" r:id="rId9"/>
    <p:sldId id="3423" r:id="rId10"/>
    <p:sldId id="3424" r:id="rId11"/>
    <p:sldId id="3372" r:id="rId12"/>
    <p:sldId id="3366" r:id="rId13"/>
    <p:sldId id="3425" r:id="rId14"/>
    <p:sldId id="3426" r:id="rId15"/>
    <p:sldId id="3427" r:id="rId16"/>
    <p:sldId id="3428" r:id="rId17"/>
    <p:sldId id="3429" r:id="rId18"/>
    <p:sldId id="3430" r:id="rId19"/>
    <p:sldId id="3431" r:id="rId20"/>
    <p:sldId id="3432" r:id="rId21"/>
    <p:sldId id="3364" r:id="rId22"/>
  </p:sldIdLst>
  <p:sldSz cx="24377650" cy="13716000"/>
  <p:notesSz cx="6858000" cy="9144000"/>
  <p:custDataLst>
    <p:tags r:id="rId24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945"/>
    <a:srgbClr val="199782"/>
    <a:srgbClr val="5EC8F3"/>
    <a:srgbClr val="174E68"/>
    <a:srgbClr val="F39744"/>
    <a:srgbClr val="001334"/>
    <a:srgbClr val="F7F7F7"/>
    <a:srgbClr val="5EC9F4"/>
    <a:srgbClr val="F39642"/>
    <a:srgbClr val="F6C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271" autoAdjust="0"/>
  </p:normalViewPr>
  <p:slideViewPr>
    <p:cSldViewPr snapToGrid="0" snapToObjects="1">
      <p:cViewPr varScale="1">
        <p:scale>
          <a:sx n="28" d="100"/>
          <a:sy n="28" d="100"/>
        </p:scale>
        <p:origin x="583" y="17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932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645229"/>
            <a:ext cx="24377651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537372" y="0"/>
            <a:ext cx="13840279" cy="13716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5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1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96" r:id="rId4"/>
    <p:sldLayoutId id="2147484098" r:id="rId5"/>
    <p:sldLayoutId id="2147484097" r:id="rId6"/>
    <p:sldLayoutId id="2147484014" r:id="rId7"/>
    <p:sldLayoutId id="2147484094" r:id="rId8"/>
    <p:sldLayoutId id="2147484095" r:id="rId9"/>
    <p:sldLayoutId id="2147484102" r:id="rId10"/>
    <p:sldLayoutId id="2147484103" r:id="rId11"/>
    <p:sldLayoutId id="2147484121" r:id="rId12"/>
  </p:sldLayoutIdLst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4" y="0"/>
            <a:ext cx="24377646" cy="13716000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FBE69680-E96C-EA4C-AB95-423018BE629B}"/>
              </a:ext>
            </a:extLst>
          </p:cNvPr>
          <p:cNvSpPr/>
          <p:nvPr/>
        </p:nvSpPr>
        <p:spPr>
          <a:xfrm>
            <a:off x="1373194" y="236387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9231" y="3177113"/>
            <a:ext cx="19059243" cy="68634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О повышении квалификации работников ПОО в 2020 году </a:t>
            </a:r>
          </a:p>
          <a:p>
            <a:r>
              <a:rPr lang="ru-RU" sz="88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Проблемы и направления развития ДПО: федеральная повестка</a:t>
            </a:r>
            <a:endParaRPr lang="en-US" sz="8800" b="1" dirty="0">
              <a:solidFill>
                <a:schemeClr val="bg1"/>
              </a:solidFill>
              <a:latin typeface="+mj-lt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96" y="316437"/>
            <a:ext cx="4867666" cy="780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6741" y="12120916"/>
            <a:ext cx="1500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Васильев Роман Витальевич,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Региональный институт кадровой политики Иркутской области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5342662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Ключевые векторы развития ДПО* 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1BF625-3405-4B44-B8AE-D6881642C685}"/>
              </a:ext>
            </a:extLst>
          </p:cNvPr>
          <p:cNvSpPr txBox="1"/>
          <p:nvPr/>
        </p:nvSpPr>
        <p:spPr>
          <a:xfrm>
            <a:off x="12338050" y="7784267"/>
            <a:ext cx="93202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0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Федеральная цифровая образовательная среда ДПО</a:t>
            </a:r>
            <a:endParaRPr lang="en-US" sz="3000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5" name="Oval 66">
            <a:extLst>
              <a:ext uri="{FF2B5EF4-FFF2-40B4-BE49-F238E27FC236}">
                <a16:creationId xmlns:a16="http://schemas.microsoft.com/office/drawing/2014/main" id="{1BE9ED26-DECA-46F7-BF09-722F79AC6FB5}"/>
              </a:ext>
            </a:extLst>
          </p:cNvPr>
          <p:cNvSpPr/>
          <p:nvPr/>
        </p:nvSpPr>
        <p:spPr>
          <a:xfrm>
            <a:off x="11865078" y="8099575"/>
            <a:ext cx="397759" cy="385044"/>
          </a:xfrm>
          <a:prstGeom prst="ellipse">
            <a:avLst/>
          </a:prstGeom>
          <a:solidFill>
            <a:srgbClr val="5E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402C2-FBDB-4F41-AD8C-1691E72A910D}"/>
              </a:ext>
            </a:extLst>
          </p:cNvPr>
          <p:cNvSpPr txBox="1"/>
          <p:nvPr/>
        </p:nvSpPr>
        <p:spPr>
          <a:xfrm>
            <a:off x="12338050" y="3771456"/>
            <a:ext cx="103461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0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Диагностика (самодиагностика) профессиональных компетенций слушателей</a:t>
            </a:r>
            <a:endParaRPr lang="en-US" sz="3000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7" name="Oval 70">
            <a:extLst>
              <a:ext uri="{FF2B5EF4-FFF2-40B4-BE49-F238E27FC236}">
                <a16:creationId xmlns:a16="http://schemas.microsoft.com/office/drawing/2014/main" id="{DB8D8CD6-265D-4669-BE23-1029511EFFF5}"/>
              </a:ext>
            </a:extLst>
          </p:cNvPr>
          <p:cNvSpPr/>
          <p:nvPr/>
        </p:nvSpPr>
        <p:spPr>
          <a:xfrm>
            <a:off x="11865079" y="4086763"/>
            <a:ext cx="397759" cy="385044"/>
          </a:xfrm>
          <a:prstGeom prst="ellipse">
            <a:avLst/>
          </a:prstGeom>
          <a:solidFill>
            <a:srgbClr val="174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81AA1-4F2D-41FC-AF7D-28B9F37FD8D2}"/>
              </a:ext>
            </a:extLst>
          </p:cNvPr>
          <p:cNvSpPr txBox="1"/>
          <p:nvPr/>
        </p:nvSpPr>
        <p:spPr>
          <a:xfrm>
            <a:off x="12368213" y="5398994"/>
            <a:ext cx="99600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0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Индивидуальные образовательные маршруты</a:t>
            </a:r>
            <a:endParaRPr lang="en-US" sz="3000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3E637825-8D0D-4D71-A67F-8E88AA11D8C3}"/>
              </a:ext>
            </a:extLst>
          </p:cNvPr>
          <p:cNvSpPr/>
          <p:nvPr/>
        </p:nvSpPr>
        <p:spPr>
          <a:xfrm>
            <a:off x="11895241" y="5483471"/>
            <a:ext cx="397759" cy="385044"/>
          </a:xfrm>
          <a:prstGeom prst="ellipse">
            <a:avLst/>
          </a:prstGeom>
          <a:solidFill>
            <a:srgbClr val="F69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CE5EC-A9CC-425B-8DC3-34FE5B16120C}"/>
              </a:ext>
            </a:extLst>
          </p:cNvPr>
          <p:cNvSpPr txBox="1"/>
          <p:nvPr/>
        </p:nvSpPr>
        <p:spPr>
          <a:xfrm>
            <a:off x="12368213" y="9090352"/>
            <a:ext cx="93954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0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Подготовка управленческих команд образовательных организаций</a:t>
            </a:r>
            <a:endParaRPr lang="en-US" sz="3000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1" name="Oval 78">
            <a:extLst>
              <a:ext uri="{FF2B5EF4-FFF2-40B4-BE49-F238E27FC236}">
                <a16:creationId xmlns:a16="http://schemas.microsoft.com/office/drawing/2014/main" id="{C6495D42-936E-4EDF-B7FF-62AE94F7E944}"/>
              </a:ext>
            </a:extLst>
          </p:cNvPr>
          <p:cNvSpPr/>
          <p:nvPr/>
        </p:nvSpPr>
        <p:spPr>
          <a:xfrm>
            <a:off x="11895242" y="9405661"/>
            <a:ext cx="397759" cy="3850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32602-F9F0-41B3-BC1E-ECDE597DE844}"/>
              </a:ext>
            </a:extLst>
          </p:cNvPr>
          <p:cNvSpPr txBox="1"/>
          <p:nvPr/>
        </p:nvSpPr>
        <p:spPr>
          <a:xfrm>
            <a:off x="12338050" y="6478182"/>
            <a:ext cx="99600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0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Формирование «цифровых профилей» слушателей курсов</a:t>
            </a:r>
            <a:endParaRPr lang="en-US" sz="3000" spc="141" dirty="0">
              <a:solidFill>
                <a:schemeClr val="tx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3" name="Oval 82">
            <a:extLst>
              <a:ext uri="{FF2B5EF4-FFF2-40B4-BE49-F238E27FC236}">
                <a16:creationId xmlns:a16="http://schemas.microsoft.com/office/drawing/2014/main" id="{28D9516D-4036-45B7-B22D-D0DC4BC28127}"/>
              </a:ext>
            </a:extLst>
          </p:cNvPr>
          <p:cNvSpPr/>
          <p:nvPr/>
        </p:nvSpPr>
        <p:spPr>
          <a:xfrm>
            <a:off x="11865078" y="6793491"/>
            <a:ext cx="397759" cy="385044"/>
          </a:xfrm>
          <a:prstGeom prst="ellipse">
            <a:avLst/>
          </a:prstGeom>
          <a:solidFill>
            <a:srgbClr val="19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5" dirty="0">
              <a:latin typeface="+mj-lt"/>
            </a:endParaRP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58064953-144E-3541-AB04-C2FCFB02B4B1}"/>
              </a:ext>
            </a:extLst>
          </p:cNvPr>
          <p:cNvGrpSpPr/>
          <p:nvPr/>
        </p:nvGrpSpPr>
        <p:grpSpPr>
          <a:xfrm>
            <a:off x="1846941" y="3551809"/>
            <a:ext cx="8715373" cy="5592476"/>
            <a:chOff x="2667002" y="2807583"/>
            <a:chExt cx="9296398" cy="5965308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9C878AAF-D0B1-47F0-AAE8-78F7F135B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282" y="4270430"/>
              <a:ext cx="6931286" cy="3467989"/>
            </a:xfrm>
            <a:custGeom>
              <a:avLst/>
              <a:gdLst>
                <a:gd name="T0" fmla="*/ 0 w 6708"/>
                <a:gd name="T1" fmla="*/ 0 h 3354"/>
                <a:gd name="T2" fmla="*/ 0 w 6708"/>
                <a:gd name="T3" fmla="*/ 0 h 3354"/>
                <a:gd name="T4" fmla="*/ 1207294 w 6708"/>
                <a:gd name="T5" fmla="*/ 1207727 h 3354"/>
                <a:gd name="T6" fmla="*/ 1207294 w 6708"/>
                <a:gd name="T7" fmla="*/ 1207727 h 3354"/>
                <a:gd name="T8" fmla="*/ 2414227 w 6708"/>
                <a:gd name="T9" fmla="*/ 0 h 3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08" h="3354">
                  <a:moveTo>
                    <a:pt x="0" y="0"/>
                  </a:moveTo>
                  <a:lnTo>
                    <a:pt x="0" y="0"/>
                  </a:lnTo>
                  <a:cubicBezTo>
                    <a:pt x="0" y="1853"/>
                    <a:pt x="1500" y="3353"/>
                    <a:pt x="3354" y="3353"/>
                  </a:cubicBezTo>
                  <a:cubicBezTo>
                    <a:pt x="5207" y="3353"/>
                    <a:pt x="6707" y="1853"/>
                    <a:pt x="6707" y="0"/>
                  </a:cubicBezTo>
                </a:path>
              </a:pathLst>
            </a:custGeom>
            <a:noFill/>
            <a:ln w="25400" cap="flat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16" name="Line 3">
              <a:extLst>
                <a:ext uri="{FF2B5EF4-FFF2-40B4-BE49-F238E27FC236}">
                  <a16:creationId xmlns:a16="http://schemas.microsoft.com/office/drawing/2014/main" id="{DB2A9FC1-EF0C-48AD-BC88-7B17163DB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4270427"/>
              <a:ext cx="0" cy="3463434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17" name="Line 4">
              <a:extLst>
                <a:ext uri="{FF2B5EF4-FFF2-40B4-BE49-F238E27FC236}">
                  <a16:creationId xmlns:a16="http://schemas.microsoft.com/office/drawing/2014/main" id="{72B66694-B8A4-44BC-B3DC-B85FD8B13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2" y="4270430"/>
              <a:ext cx="2451698" cy="245174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DC83A36E-337F-4566-B45E-1E55B2F85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4270430"/>
              <a:ext cx="3463365" cy="0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28DCD84B-5719-4069-8F56-5E295BB02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2723" y="4270430"/>
              <a:ext cx="3477038" cy="0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E1D9E7A3-9B9B-4C8D-9791-6DD2A9DB4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8946" y="4270430"/>
              <a:ext cx="2460812" cy="2451747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1" name="Freeform 368">
              <a:extLst>
                <a:ext uri="{FF2B5EF4-FFF2-40B4-BE49-F238E27FC236}">
                  <a16:creationId xmlns:a16="http://schemas.microsoft.com/office/drawing/2014/main" id="{806AE6B8-4E23-47BD-BA34-E54D6F116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248" y="2807583"/>
              <a:ext cx="2921074" cy="2925691"/>
            </a:xfrm>
            <a:custGeom>
              <a:avLst/>
              <a:gdLst>
                <a:gd name="T0" fmla="*/ 1017227 w 2828"/>
                <a:gd name="T1" fmla="*/ 509407 h 2829"/>
                <a:gd name="T2" fmla="*/ 1017227 w 2828"/>
                <a:gd name="T3" fmla="*/ 509407 h 2829"/>
                <a:gd name="T4" fmla="*/ 508794 w 2828"/>
                <a:gd name="T5" fmla="*/ 0 h 2829"/>
                <a:gd name="T6" fmla="*/ 508794 w 2828"/>
                <a:gd name="T7" fmla="*/ 0 h 2829"/>
                <a:gd name="T8" fmla="*/ 0 w 2828"/>
                <a:gd name="T9" fmla="*/ 509407 h 2829"/>
                <a:gd name="T10" fmla="*/ 0 w 2828"/>
                <a:gd name="T11" fmla="*/ 509407 h 2829"/>
                <a:gd name="T12" fmla="*/ 508794 w 2828"/>
                <a:gd name="T13" fmla="*/ 1018815 h 2829"/>
                <a:gd name="T14" fmla="*/ 508794 w 2828"/>
                <a:gd name="T15" fmla="*/ 1018815 h 2829"/>
                <a:gd name="T16" fmla="*/ 1017227 w 2828"/>
                <a:gd name="T17" fmla="*/ 509407 h 28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8" h="2829">
                  <a:moveTo>
                    <a:pt x="2827" y="1414"/>
                  </a:moveTo>
                  <a:lnTo>
                    <a:pt x="2827" y="1414"/>
                  </a:lnTo>
                  <a:cubicBezTo>
                    <a:pt x="2827" y="632"/>
                    <a:pt x="2195" y="0"/>
                    <a:pt x="1414" y="0"/>
                  </a:cubicBezTo>
                  <a:cubicBezTo>
                    <a:pt x="633" y="0"/>
                    <a:pt x="0" y="632"/>
                    <a:pt x="0" y="1414"/>
                  </a:cubicBezTo>
                  <a:cubicBezTo>
                    <a:pt x="0" y="2196"/>
                    <a:pt x="633" y="2828"/>
                    <a:pt x="1414" y="2828"/>
                  </a:cubicBezTo>
                  <a:cubicBezTo>
                    <a:pt x="2195" y="2828"/>
                    <a:pt x="2827" y="2196"/>
                    <a:pt x="2827" y="141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7B4E2E2-0D26-4223-91EF-4EB9E786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2" y="3226841"/>
              <a:ext cx="2365116" cy="2087175"/>
            </a:xfrm>
            <a:custGeom>
              <a:avLst/>
              <a:gdLst>
                <a:gd name="T0" fmla="*/ 582750 w 2289"/>
                <a:gd name="T1" fmla="*/ 0 h 2019"/>
                <a:gd name="T2" fmla="*/ 241163 w 2289"/>
                <a:gd name="T3" fmla="*/ 0 h 2019"/>
                <a:gd name="T4" fmla="*/ 241163 w 2289"/>
                <a:gd name="T5" fmla="*/ 0 h 2019"/>
                <a:gd name="T6" fmla="*/ 182852 w 2289"/>
                <a:gd name="T7" fmla="*/ 33491 h 2019"/>
                <a:gd name="T8" fmla="*/ 12238 w 2289"/>
                <a:gd name="T9" fmla="*/ 329867 h 2019"/>
                <a:gd name="T10" fmla="*/ 12238 w 2289"/>
                <a:gd name="T11" fmla="*/ 329867 h 2019"/>
                <a:gd name="T12" fmla="*/ 12238 w 2289"/>
                <a:gd name="T13" fmla="*/ 396848 h 2019"/>
                <a:gd name="T14" fmla="*/ 182852 w 2289"/>
                <a:gd name="T15" fmla="*/ 693224 h 2019"/>
                <a:gd name="T16" fmla="*/ 182852 w 2289"/>
                <a:gd name="T17" fmla="*/ 693224 h 2019"/>
                <a:gd name="T18" fmla="*/ 241163 w 2289"/>
                <a:gd name="T19" fmla="*/ 726715 h 2019"/>
                <a:gd name="T20" fmla="*/ 582750 w 2289"/>
                <a:gd name="T21" fmla="*/ 726715 h 2019"/>
                <a:gd name="T22" fmla="*/ 582750 w 2289"/>
                <a:gd name="T23" fmla="*/ 726715 h 2019"/>
                <a:gd name="T24" fmla="*/ 640701 w 2289"/>
                <a:gd name="T25" fmla="*/ 693224 h 2019"/>
                <a:gd name="T26" fmla="*/ 811675 w 2289"/>
                <a:gd name="T27" fmla="*/ 396848 h 2019"/>
                <a:gd name="T28" fmla="*/ 811675 w 2289"/>
                <a:gd name="T29" fmla="*/ 396848 h 2019"/>
                <a:gd name="T30" fmla="*/ 811675 w 2289"/>
                <a:gd name="T31" fmla="*/ 329867 h 2019"/>
                <a:gd name="T32" fmla="*/ 640701 w 2289"/>
                <a:gd name="T33" fmla="*/ 33491 h 2019"/>
                <a:gd name="T34" fmla="*/ 640701 w 2289"/>
                <a:gd name="T35" fmla="*/ 33491 h 2019"/>
                <a:gd name="T36" fmla="*/ 582750 w 2289"/>
                <a:gd name="T37" fmla="*/ 0 h 20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9" h="2019">
                  <a:moveTo>
                    <a:pt x="1619" y="0"/>
                  </a:moveTo>
                  <a:lnTo>
                    <a:pt x="670" y="0"/>
                  </a:lnTo>
                  <a:cubicBezTo>
                    <a:pt x="603" y="0"/>
                    <a:pt x="542" y="36"/>
                    <a:pt x="508" y="93"/>
                  </a:cubicBezTo>
                  <a:lnTo>
                    <a:pt x="34" y="916"/>
                  </a:lnTo>
                  <a:cubicBezTo>
                    <a:pt x="0" y="973"/>
                    <a:pt x="0" y="1044"/>
                    <a:pt x="34" y="1102"/>
                  </a:cubicBezTo>
                  <a:lnTo>
                    <a:pt x="508" y="1925"/>
                  </a:lnTo>
                  <a:cubicBezTo>
                    <a:pt x="542" y="1982"/>
                    <a:pt x="603" y="2018"/>
                    <a:pt x="670" y="2018"/>
                  </a:cubicBezTo>
                  <a:lnTo>
                    <a:pt x="1619" y="2018"/>
                  </a:lnTo>
                  <a:cubicBezTo>
                    <a:pt x="1686" y="2018"/>
                    <a:pt x="1747" y="1982"/>
                    <a:pt x="1780" y="1925"/>
                  </a:cubicBezTo>
                  <a:lnTo>
                    <a:pt x="2255" y="1102"/>
                  </a:lnTo>
                  <a:cubicBezTo>
                    <a:pt x="2288" y="1044"/>
                    <a:pt x="2288" y="973"/>
                    <a:pt x="2255" y="916"/>
                  </a:cubicBezTo>
                  <a:lnTo>
                    <a:pt x="1780" y="93"/>
                  </a:lnTo>
                  <a:cubicBezTo>
                    <a:pt x="1747" y="36"/>
                    <a:pt x="1686" y="0"/>
                    <a:pt x="1619" y="0"/>
                  </a:cubicBezTo>
                </a:path>
              </a:pathLst>
            </a:custGeom>
            <a:solidFill>
              <a:srgbClr val="174E6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3" name="Freeform 368">
              <a:extLst>
                <a:ext uri="{FF2B5EF4-FFF2-40B4-BE49-F238E27FC236}">
                  <a16:creationId xmlns:a16="http://schemas.microsoft.com/office/drawing/2014/main" id="{FDF64870-BE19-4990-BA2B-0145A0B9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248" y="2807583"/>
              <a:ext cx="2921074" cy="2925691"/>
            </a:xfrm>
            <a:custGeom>
              <a:avLst/>
              <a:gdLst>
                <a:gd name="T0" fmla="*/ 1017227 w 2828"/>
                <a:gd name="T1" fmla="*/ 509407 h 2829"/>
                <a:gd name="T2" fmla="*/ 1017227 w 2828"/>
                <a:gd name="T3" fmla="*/ 509407 h 2829"/>
                <a:gd name="T4" fmla="*/ 508794 w 2828"/>
                <a:gd name="T5" fmla="*/ 0 h 2829"/>
                <a:gd name="T6" fmla="*/ 508794 w 2828"/>
                <a:gd name="T7" fmla="*/ 0 h 2829"/>
                <a:gd name="T8" fmla="*/ 0 w 2828"/>
                <a:gd name="T9" fmla="*/ 509407 h 2829"/>
                <a:gd name="T10" fmla="*/ 0 w 2828"/>
                <a:gd name="T11" fmla="*/ 509407 h 2829"/>
                <a:gd name="T12" fmla="*/ 508794 w 2828"/>
                <a:gd name="T13" fmla="*/ 1018815 h 2829"/>
                <a:gd name="T14" fmla="*/ 508794 w 2828"/>
                <a:gd name="T15" fmla="*/ 1018815 h 2829"/>
                <a:gd name="T16" fmla="*/ 1017227 w 2828"/>
                <a:gd name="T17" fmla="*/ 509407 h 28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8" h="2829">
                  <a:moveTo>
                    <a:pt x="2827" y="1414"/>
                  </a:moveTo>
                  <a:lnTo>
                    <a:pt x="2827" y="1414"/>
                  </a:lnTo>
                  <a:cubicBezTo>
                    <a:pt x="2827" y="632"/>
                    <a:pt x="2195" y="0"/>
                    <a:pt x="1414" y="0"/>
                  </a:cubicBezTo>
                  <a:cubicBezTo>
                    <a:pt x="633" y="0"/>
                    <a:pt x="0" y="632"/>
                    <a:pt x="0" y="1414"/>
                  </a:cubicBezTo>
                  <a:cubicBezTo>
                    <a:pt x="0" y="2196"/>
                    <a:pt x="633" y="2828"/>
                    <a:pt x="1414" y="2828"/>
                  </a:cubicBezTo>
                  <a:cubicBezTo>
                    <a:pt x="2195" y="2828"/>
                    <a:pt x="2827" y="2196"/>
                    <a:pt x="2827" y="141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4" name="Freeform 369">
              <a:extLst>
                <a:ext uri="{FF2B5EF4-FFF2-40B4-BE49-F238E27FC236}">
                  <a16:creationId xmlns:a16="http://schemas.microsoft.com/office/drawing/2014/main" id="{B3109A79-F882-417C-8036-1177B678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288" y="3226841"/>
              <a:ext cx="2365112" cy="2087175"/>
            </a:xfrm>
            <a:custGeom>
              <a:avLst/>
              <a:gdLst>
                <a:gd name="T0" fmla="*/ 582749 w 2289"/>
                <a:gd name="T1" fmla="*/ 0 h 2019"/>
                <a:gd name="T2" fmla="*/ 240803 w 2289"/>
                <a:gd name="T3" fmla="*/ 0 h 2019"/>
                <a:gd name="T4" fmla="*/ 240803 w 2289"/>
                <a:gd name="T5" fmla="*/ 0 h 2019"/>
                <a:gd name="T6" fmla="*/ 182852 w 2289"/>
                <a:gd name="T7" fmla="*/ 33491 h 2019"/>
                <a:gd name="T8" fmla="*/ 11878 w 2289"/>
                <a:gd name="T9" fmla="*/ 329867 h 2019"/>
                <a:gd name="T10" fmla="*/ 11878 w 2289"/>
                <a:gd name="T11" fmla="*/ 329867 h 2019"/>
                <a:gd name="T12" fmla="*/ 11878 w 2289"/>
                <a:gd name="T13" fmla="*/ 396848 h 2019"/>
                <a:gd name="T14" fmla="*/ 182852 w 2289"/>
                <a:gd name="T15" fmla="*/ 693224 h 2019"/>
                <a:gd name="T16" fmla="*/ 182852 w 2289"/>
                <a:gd name="T17" fmla="*/ 693224 h 2019"/>
                <a:gd name="T18" fmla="*/ 240803 w 2289"/>
                <a:gd name="T19" fmla="*/ 726715 h 2019"/>
                <a:gd name="T20" fmla="*/ 582749 w 2289"/>
                <a:gd name="T21" fmla="*/ 726715 h 2019"/>
                <a:gd name="T22" fmla="*/ 582749 w 2289"/>
                <a:gd name="T23" fmla="*/ 726715 h 2019"/>
                <a:gd name="T24" fmla="*/ 640700 w 2289"/>
                <a:gd name="T25" fmla="*/ 693224 h 2019"/>
                <a:gd name="T26" fmla="*/ 811674 w 2289"/>
                <a:gd name="T27" fmla="*/ 396848 h 2019"/>
                <a:gd name="T28" fmla="*/ 811674 w 2289"/>
                <a:gd name="T29" fmla="*/ 396848 h 2019"/>
                <a:gd name="T30" fmla="*/ 811674 w 2289"/>
                <a:gd name="T31" fmla="*/ 329867 h 2019"/>
                <a:gd name="T32" fmla="*/ 640700 w 2289"/>
                <a:gd name="T33" fmla="*/ 33491 h 2019"/>
                <a:gd name="T34" fmla="*/ 640700 w 2289"/>
                <a:gd name="T35" fmla="*/ 33491 h 2019"/>
                <a:gd name="T36" fmla="*/ 582749 w 2289"/>
                <a:gd name="T37" fmla="*/ 0 h 20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9" h="2019">
                  <a:moveTo>
                    <a:pt x="1619" y="0"/>
                  </a:moveTo>
                  <a:lnTo>
                    <a:pt x="669" y="0"/>
                  </a:lnTo>
                  <a:cubicBezTo>
                    <a:pt x="602" y="0"/>
                    <a:pt x="541" y="36"/>
                    <a:pt x="508" y="93"/>
                  </a:cubicBezTo>
                  <a:lnTo>
                    <a:pt x="33" y="916"/>
                  </a:lnTo>
                  <a:cubicBezTo>
                    <a:pt x="0" y="973"/>
                    <a:pt x="0" y="1044"/>
                    <a:pt x="33" y="1102"/>
                  </a:cubicBezTo>
                  <a:lnTo>
                    <a:pt x="508" y="1925"/>
                  </a:lnTo>
                  <a:cubicBezTo>
                    <a:pt x="541" y="1982"/>
                    <a:pt x="602" y="2018"/>
                    <a:pt x="669" y="2018"/>
                  </a:cubicBezTo>
                  <a:lnTo>
                    <a:pt x="1619" y="2018"/>
                  </a:lnTo>
                  <a:cubicBezTo>
                    <a:pt x="1685" y="2018"/>
                    <a:pt x="1746" y="1982"/>
                    <a:pt x="1780" y="1925"/>
                  </a:cubicBezTo>
                  <a:lnTo>
                    <a:pt x="2255" y="1102"/>
                  </a:lnTo>
                  <a:cubicBezTo>
                    <a:pt x="2288" y="1044"/>
                    <a:pt x="2288" y="973"/>
                    <a:pt x="2255" y="916"/>
                  </a:cubicBezTo>
                  <a:lnTo>
                    <a:pt x="1780" y="93"/>
                  </a:lnTo>
                  <a:cubicBezTo>
                    <a:pt x="1746" y="36"/>
                    <a:pt x="1685" y="0"/>
                    <a:pt x="161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5" name="Freeform 370">
              <a:extLst>
                <a:ext uri="{FF2B5EF4-FFF2-40B4-BE49-F238E27FC236}">
                  <a16:creationId xmlns:a16="http://schemas.microsoft.com/office/drawing/2014/main" id="{A70F051F-D5E1-4CD5-B590-CED3C4910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225" y="5678585"/>
              <a:ext cx="2365112" cy="2082619"/>
            </a:xfrm>
            <a:custGeom>
              <a:avLst/>
              <a:gdLst>
                <a:gd name="T0" fmla="*/ 582855 w 2290"/>
                <a:gd name="T1" fmla="*/ 0 h 2017"/>
                <a:gd name="T2" fmla="*/ 241057 w 2290"/>
                <a:gd name="T3" fmla="*/ 0 h 2017"/>
                <a:gd name="T4" fmla="*/ 241057 w 2290"/>
                <a:gd name="T5" fmla="*/ 0 h 2017"/>
                <a:gd name="T6" fmla="*/ 182772 w 2290"/>
                <a:gd name="T7" fmla="*/ 33451 h 2017"/>
                <a:gd name="T8" fmla="*/ 12233 w 2290"/>
                <a:gd name="T9" fmla="*/ 329113 h 2017"/>
                <a:gd name="T10" fmla="*/ 12233 w 2290"/>
                <a:gd name="T11" fmla="*/ 329113 h 2017"/>
                <a:gd name="T12" fmla="*/ 12233 w 2290"/>
                <a:gd name="T13" fmla="*/ 396375 h 2017"/>
                <a:gd name="T14" fmla="*/ 182772 w 2290"/>
                <a:gd name="T15" fmla="*/ 691677 h 2017"/>
                <a:gd name="T16" fmla="*/ 182772 w 2290"/>
                <a:gd name="T17" fmla="*/ 691677 h 2017"/>
                <a:gd name="T18" fmla="*/ 241057 w 2290"/>
                <a:gd name="T19" fmla="*/ 725128 h 2017"/>
                <a:gd name="T20" fmla="*/ 582855 w 2290"/>
                <a:gd name="T21" fmla="*/ 725128 h 2017"/>
                <a:gd name="T22" fmla="*/ 582855 w 2290"/>
                <a:gd name="T23" fmla="*/ 725128 h 2017"/>
                <a:gd name="T24" fmla="*/ 640780 w 2290"/>
                <a:gd name="T25" fmla="*/ 691677 h 2017"/>
                <a:gd name="T26" fmla="*/ 811679 w 2290"/>
                <a:gd name="T27" fmla="*/ 396375 h 2017"/>
                <a:gd name="T28" fmla="*/ 811679 w 2290"/>
                <a:gd name="T29" fmla="*/ 396375 h 2017"/>
                <a:gd name="T30" fmla="*/ 811679 w 2290"/>
                <a:gd name="T31" fmla="*/ 329113 h 2017"/>
                <a:gd name="T32" fmla="*/ 640780 w 2290"/>
                <a:gd name="T33" fmla="*/ 33451 h 2017"/>
                <a:gd name="T34" fmla="*/ 640780 w 2290"/>
                <a:gd name="T35" fmla="*/ 33451 h 2017"/>
                <a:gd name="T36" fmla="*/ 582855 w 2290"/>
                <a:gd name="T37" fmla="*/ 0 h 20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90" h="2017">
                  <a:moveTo>
                    <a:pt x="1620" y="0"/>
                  </a:moveTo>
                  <a:lnTo>
                    <a:pt x="670" y="0"/>
                  </a:lnTo>
                  <a:cubicBezTo>
                    <a:pt x="603" y="0"/>
                    <a:pt x="542" y="35"/>
                    <a:pt x="508" y="93"/>
                  </a:cubicBezTo>
                  <a:lnTo>
                    <a:pt x="34" y="915"/>
                  </a:lnTo>
                  <a:cubicBezTo>
                    <a:pt x="0" y="973"/>
                    <a:pt x="0" y="1044"/>
                    <a:pt x="34" y="1102"/>
                  </a:cubicBezTo>
                  <a:lnTo>
                    <a:pt x="508" y="1923"/>
                  </a:lnTo>
                  <a:cubicBezTo>
                    <a:pt x="542" y="1981"/>
                    <a:pt x="603" y="2016"/>
                    <a:pt x="670" y="2016"/>
                  </a:cubicBezTo>
                  <a:lnTo>
                    <a:pt x="1620" y="2016"/>
                  </a:lnTo>
                  <a:cubicBezTo>
                    <a:pt x="1686" y="2016"/>
                    <a:pt x="1748" y="1981"/>
                    <a:pt x="1781" y="1923"/>
                  </a:cubicBezTo>
                  <a:lnTo>
                    <a:pt x="2256" y="1102"/>
                  </a:lnTo>
                  <a:cubicBezTo>
                    <a:pt x="2289" y="1044"/>
                    <a:pt x="2289" y="973"/>
                    <a:pt x="2256" y="915"/>
                  </a:cubicBezTo>
                  <a:lnTo>
                    <a:pt x="1781" y="93"/>
                  </a:lnTo>
                  <a:cubicBezTo>
                    <a:pt x="1748" y="35"/>
                    <a:pt x="1686" y="0"/>
                    <a:pt x="1620" y="0"/>
                  </a:cubicBezTo>
                </a:path>
              </a:pathLst>
            </a:custGeom>
            <a:solidFill>
              <a:srgbClr val="F6994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6" name="Freeform 371">
              <a:extLst>
                <a:ext uri="{FF2B5EF4-FFF2-40B4-BE49-F238E27FC236}">
                  <a16:creationId xmlns:a16="http://schemas.microsoft.com/office/drawing/2014/main" id="{A4FEA8A5-AC88-4B0A-8D49-071A26F3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922" y="6690272"/>
              <a:ext cx="2365112" cy="2082619"/>
            </a:xfrm>
            <a:custGeom>
              <a:avLst/>
              <a:gdLst>
                <a:gd name="T0" fmla="*/ 582644 w 2288"/>
                <a:gd name="T1" fmla="*/ 0 h 2017"/>
                <a:gd name="T2" fmla="*/ 240908 w 2288"/>
                <a:gd name="T3" fmla="*/ 0 h 2017"/>
                <a:gd name="T4" fmla="*/ 240908 w 2288"/>
                <a:gd name="T5" fmla="*/ 0 h 2017"/>
                <a:gd name="T6" fmla="*/ 182932 w 2288"/>
                <a:gd name="T7" fmla="*/ 33451 h 2017"/>
                <a:gd name="T8" fmla="*/ 11883 w 2288"/>
                <a:gd name="T9" fmla="*/ 329113 h 2017"/>
                <a:gd name="T10" fmla="*/ 11883 w 2288"/>
                <a:gd name="T11" fmla="*/ 329113 h 2017"/>
                <a:gd name="T12" fmla="*/ 11883 w 2288"/>
                <a:gd name="T13" fmla="*/ 396015 h 2017"/>
                <a:gd name="T14" fmla="*/ 182932 w 2288"/>
                <a:gd name="T15" fmla="*/ 691677 h 2017"/>
                <a:gd name="T16" fmla="*/ 182932 w 2288"/>
                <a:gd name="T17" fmla="*/ 691677 h 2017"/>
                <a:gd name="T18" fmla="*/ 240908 w 2288"/>
                <a:gd name="T19" fmla="*/ 725128 h 2017"/>
                <a:gd name="T20" fmla="*/ 582644 w 2288"/>
                <a:gd name="T21" fmla="*/ 725128 h 2017"/>
                <a:gd name="T22" fmla="*/ 582644 w 2288"/>
                <a:gd name="T23" fmla="*/ 725128 h 2017"/>
                <a:gd name="T24" fmla="*/ 640620 w 2288"/>
                <a:gd name="T25" fmla="*/ 691677 h 2017"/>
                <a:gd name="T26" fmla="*/ 811669 w 2288"/>
                <a:gd name="T27" fmla="*/ 396015 h 2017"/>
                <a:gd name="T28" fmla="*/ 811669 w 2288"/>
                <a:gd name="T29" fmla="*/ 396015 h 2017"/>
                <a:gd name="T30" fmla="*/ 811669 w 2288"/>
                <a:gd name="T31" fmla="*/ 329113 h 2017"/>
                <a:gd name="T32" fmla="*/ 640620 w 2288"/>
                <a:gd name="T33" fmla="*/ 33451 h 2017"/>
                <a:gd name="T34" fmla="*/ 640620 w 2288"/>
                <a:gd name="T35" fmla="*/ 33451 h 2017"/>
                <a:gd name="T36" fmla="*/ 582644 w 2288"/>
                <a:gd name="T37" fmla="*/ 0 h 20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8" h="2017">
                  <a:moveTo>
                    <a:pt x="1618" y="0"/>
                  </a:moveTo>
                  <a:lnTo>
                    <a:pt x="669" y="0"/>
                  </a:lnTo>
                  <a:cubicBezTo>
                    <a:pt x="603" y="0"/>
                    <a:pt x="541" y="36"/>
                    <a:pt x="508" y="93"/>
                  </a:cubicBezTo>
                  <a:lnTo>
                    <a:pt x="33" y="915"/>
                  </a:lnTo>
                  <a:cubicBezTo>
                    <a:pt x="0" y="972"/>
                    <a:pt x="0" y="1043"/>
                    <a:pt x="33" y="1101"/>
                  </a:cubicBezTo>
                  <a:lnTo>
                    <a:pt x="508" y="1923"/>
                  </a:lnTo>
                  <a:cubicBezTo>
                    <a:pt x="541" y="1981"/>
                    <a:pt x="603" y="2016"/>
                    <a:pt x="669" y="2016"/>
                  </a:cubicBezTo>
                  <a:lnTo>
                    <a:pt x="1618" y="2016"/>
                  </a:lnTo>
                  <a:cubicBezTo>
                    <a:pt x="1684" y="2016"/>
                    <a:pt x="1746" y="1981"/>
                    <a:pt x="1779" y="1923"/>
                  </a:cubicBezTo>
                  <a:lnTo>
                    <a:pt x="2254" y="1101"/>
                  </a:lnTo>
                  <a:cubicBezTo>
                    <a:pt x="2287" y="1043"/>
                    <a:pt x="2287" y="972"/>
                    <a:pt x="2254" y="915"/>
                  </a:cubicBezTo>
                  <a:lnTo>
                    <a:pt x="1779" y="93"/>
                  </a:lnTo>
                  <a:cubicBezTo>
                    <a:pt x="1746" y="36"/>
                    <a:pt x="1684" y="0"/>
                    <a:pt x="1618" y="0"/>
                  </a:cubicBezTo>
                </a:path>
              </a:pathLst>
            </a:custGeom>
            <a:solidFill>
              <a:srgbClr val="19978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7" name="Freeform 372">
              <a:extLst>
                <a:ext uri="{FF2B5EF4-FFF2-40B4-BE49-F238E27FC236}">
                  <a16:creationId xmlns:a16="http://schemas.microsoft.com/office/drawing/2014/main" id="{59FF86DB-AC80-403A-A577-D25F37024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2065" y="5678585"/>
              <a:ext cx="2365116" cy="2082619"/>
            </a:xfrm>
            <a:custGeom>
              <a:avLst/>
              <a:gdLst>
                <a:gd name="T0" fmla="*/ 582390 w 2289"/>
                <a:gd name="T1" fmla="*/ 0 h 2017"/>
                <a:gd name="T2" fmla="*/ 240443 w 2289"/>
                <a:gd name="T3" fmla="*/ 0 h 2017"/>
                <a:gd name="T4" fmla="*/ 240443 w 2289"/>
                <a:gd name="T5" fmla="*/ 0 h 2017"/>
                <a:gd name="T6" fmla="*/ 182492 w 2289"/>
                <a:gd name="T7" fmla="*/ 33451 h 2017"/>
                <a:gd name="T8" fmla="*/ 11878 w 2289"/>
                <a:gd name="T9" fmla="*/ 329113 h 2017"/>
                <a:gd name="T10" fmla="*/ 11878 w 2289"/>
                <a:gd name="T11" fmla="*/ 329113 h 2017"/>
                <a:gd name="T12" fmla="*/ 11878 w 2289"/>
                <a:gd name="T13" fmla="*/ 396375 h 2017"/>
                <a:gd name="T14" fmla="*/ 182492 w 2289"/>
                <a:gd name="T15" fmla="*/ 691677 h 2017"/>
                <a:gd name="T16" fmla="*/ 182492 w 2289"/>
                <a:gd name="T17" fmla="*/ 691677 h 2017"/>
                <a:gd name="T18" fmla="*/ 240443 w 2289"/>
                <a:gd name="T19" fmla="*/ 725128 h 2017"/>
                <a:gd name="T20" fmla="*/ 582390 w 2289"/>
                <a:gd name="T21" fmla="*/ 725128 h 2017"/>
                <a:gd name="T22" fmla="*/ 582390 w 2289"/>
                <a:gd name="T23" fmla="*/ 725128 h 2017"/>
                <a:gd name="T24" fmla="*/ 640701 w 2289"/>
                <a:gd name="T25" fmla="*/ 691677 h 2017"/>
                <a:gd name="T26" fmla="*/ 811315 w 2289"/>
                <a:gd name="T27" fmla="*/ 396375 h 2017"/>
                <a:gd name="T28" fmla="*/ 811315 w 2289"/>
                <a:gd name="T29" fmla="*/ 396375 h 2017"/>
                <a:gd name="T30" fmla="*/ 811315 w 2289"/>
                <a:gd name="T31" fmla="*/ 329113 h 2017"/>
                <a:gd name="T32" fmla="*/ 640701 w 2289"/>
                <a:gd name="T33" fmla="*/ 33451 h 2017"/>
                <a:gd name="T34" fmla="*/ 640701 w 2289"/>
                <a:gd name="T35" fmla="*/ 33451 h 2017"/>
                <a:gd name="T36" fmla="*/ 582390 w 2289"/>
                <a:gd name="T37" fmla="*/ 0 h 20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9" h="2017">
                  <a:moveTo>
                    <a:pt x="1618" y="0"/>
                  </a:moveTo>
                  <a:lnTo>
                    <a:pt x="668" y="0"/>
                  </a:lnTo>
                  <a:cubicBezTo>
                    <a:pt x="602" y="0"/>
                    <a:pt x="541" y="35"/>
                    <a:pt x="507" y="93"/>
                  </a:cubicBezTo>
                  <a:lnTo>
                    <a:pt x="33" y="915"/>
                  </a:lnTo>
                  <a:cubicBezTo>
                    <a:pt x="0" y="973"/>
                    <a:pt x="0" y="1044"/>
                    <a:pt x="33" y="1102"/>
                  </a:cubicBezTo>
                  <a:lnTo>
                    <a:pt x="507" y="1923"/>
                  </a:lnTo>
                  <a:cubicBezTo>
                    <a:pt x="541" y="1981"/>
                    <a:pt x="602" y="2016"/>
                    <a:pt x="668" y="2016"/>
                  </a:cubicBezTo>
                  <a:lnTo>
                    <a:pt x="1618" y="2016"/>
                  </a:lnTo>
                  <a:cubicBezTo>
                    <a:pt x="1685" y="2016"/>
                    <a:pt x="1746" y="1981"/>
                    <a:pt x="1780" y="1923"/>
                  </a:cubicBezTo>
                  <a:lnTo>
                    <a:pt x="2254" y="1102"/>
                  </a:lnTo>
                  <a:cubicBezTo>
                    <a:pt x="2288" y="1044"/>
                    <a:pt x="2288" y="973"/>
                    <a:pt x="2254" y="915"/>
                  </a:cubicBezTo>
                  <a:lnTo>
                    <a:pt x="1780" y="93"/>
                  </a:lnTo>
                  <a:cubicBezTo>
                    <a:pt x="1746" y="35"/>
                    <a:pt x="1685" y="0"/>
                    <a:pt x="1618" y="0"/>
                  </a:cubicBezTo>
                </a:path>
              </a:pathLst>
            </a:custGeom>
            <a:solidFill>
              <a:srgbClr val="5EC8F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374" dirty="0">
                <a:latin typeface="+mj-lt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C153871A-D090-4493-8EE8-85E2A4A5F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848" y="3436487"/>
              <a:ext cx="1667876" cy="1667882"/>
            </a:xfrm>
            <a:custGeom>
              <a:avLst/>
              <a:gdLst>
                <a:gd name="connsiteX0" fmla="*/ 334679 w 547089"/>
                <a:gd name="connsiteY0" fmla="*/ 444727 h 547092"/>
                <a:gd name="connsiteX1" fmla="*/ 341575 w 547089"/>
                <a:gd name="connsiteY1" fmla="*/ 452010 h 547092"/>
                <a:gd name="connsiteX2" fmla="*/ 341575 w 547089"/>
                <a:gd name="connsiteY2" fmla="*/ 540211 h 547092"/>
                <a:gd name="connsiteX3" fmla="*/ 334679 w 547089"/>
                <a:gd name="connsiteY3" fmla="*/ 547090 h 547092"/>
                <a:gd name="connsiteX4" fmla="*/ 327783 w 547089"/>
                <a:gd name="connsiteY4" fmla="*/ 540211 h 547092"/>
                <a:gd name="connsiteX5" fmla="*/ 327783 w 547089"/>
                <a:gd name="connsiteY5" fmla="*/ 452010 h 547092"/>
                <a:gd name="connsiteX6" fmla="*/ 334679 w 547089"/>
                <a:gd name="connsiteY6" fmla="*/ 444727 h 547092"/>
                <a:gd name="connsiteX7" fmla="*/ 212413 w 547089"/>
                <a:gd name="connsiteY7" fmla="*/ 444727 h 547092"/>
                <a:gd name="connsiteX8" fmla="*/ 219298 w 547089"/>
                <a:gd name="connsiteY8" fmla="*/ 452010 h 547092"/>
                <a:gd name="connsiteX9" fmla="*/ 219298 w 547089"/>
                <a:gd name="connsiteY9" fmla="*/ 540211 h 547092"/>
                <a:gd name="connsiteX10" fmla="*/ 212413 w 547089"/>
                <a:gd name="connsiteY10" fmla="*/ 547090 h 547092"/>
                <a:gd name="connsiteX11" fmla="*/ 205528 w 547089"/>
                <a:gd name="connsiteY11" fmla="*/ 540211 h 547092"/>
                <a:gd name="connsiteX12" fmla="*/ 205528 w 547089"/>
                <a:gd name="connsiteY12" fmla="*/ 452010 h 547092"/>
                <a:gd name="connsiteX13" fmla="*/ 212413 w 547089"/>
                <a:gd name="connsiteY13" fmla="*/ 444727 h 547092"/>
                <a:gd name="connsiteX14" fmla="*/ 204630 w 547089"/>
                <a:gd name="connsiteY14" fmla="*/ 363225 h 547092"/>
                <a:gd name="connsiteX15" fmla="*/ 342458 w 547089"/>
                <a:gd name="connsiteY15" fmla="*/ 363225 h 547092"/>
                <a:gd name="connsiteX16" fmla="*/ 392941 w 547089"/>
                <a:gd name="connsiteY16" fmla="*/ 414322 h 547092"/>
                <a:gd name="connsiteX17" fmla="*/ 392941 w 547089"/>
                <a:gd name="connsiteY17" fmla="*/ 540252 h 547092"/>
                <a:gd name="connsiteX18" fmla="*/ 385730 w 547089"/>
                <a:gd name="connsiteY18" fmla="*/ 547092 h 547092"/>
                <a:gd name="connsiteX19" fmla="*/ 378918 w 547089"/>
                <a:gd name="connsiteY19" fmla="*/ 540252 h 547092"/>
                <a:gd name="connsiteX20" fmla="*/ 378918 w 547089"/>
                <a:gd name="connsiteY20" fmla="*/ 414322 h 547092"/>
                <a:gd name="connsiteX21" fmla="*/ 342458 w 547089"/>
                <a:gd name="connsiteY21" fmla="*/ 377307 h 547092"/>
                <a:gd name="connsiteX22" fmla="*/ 204630 w 547089"/>
                <a:gd name="connsiteY22" fmla="*/ 377307 h 547092"/>
                <a:gd name="connsiteX23" fmla="*/ 168570 w 547089"/>
                <a:gd name="connsiteY23" fmla="*/ 414322 h 547092"/>
                <a:gd name="connsiteX24" fmla="*/ 168570 w 547089"/>
                <a:gd name="connsiteY24" fmla="*/ 540252 h 547092"/>
                <a:gd name="connsiteX25" fmla="*/ 160957 w 547089"/>
                <a:gd name="connsiteY25" fmla="*/ 547092 h 547092"/>
                <a:gd name="connsiteX26" fmla="*/ 154146 w 547089"/>
                <a:gd name="connsiteY26" fmla="*/ 540252 h 547092"/>
                <a:gd name="connsiteX27" fmla="*/ 154146 w 547089"/>
                <a:gd name="connsiteY27" fmla="*/ 414322 h 547092"/>
                <a:gd name="connsiteX28" fmla="*/ 204630 w 547089"/>
                <a:gd name="connsiteY28" fmla="*/ 363225 h 547092"/>
                <a:gd name="connsiteX29" fmla="*/ 274428 w 547089"/>
                <a:gd name="connsiteY29" fmla="*/ 232744 h 547092"/>
                <a:gd name="connsiteX30" fmla="*/ 228796 w 547089"/>
                <a:gd name="connsiteY30" fmla="*/ 278376 h 547092"/>
                <a:gd name="connsiteX31" fmla="*/ 274428 w 547089"/>
                <a:gd name="connsiteY31" fmla="*/ 323608 h 547092"/>
                <a:gd name="connsiteX32" fmla="*/ 320060 w 547089"/>
                <a:gd name="connsiteY32" fmla="*/ 278376 h 547092"/>
                <a:gd name="connsiteX33" fmla="*/ 295243 w 547089"/>
                <a:gd name="connsiteY33" fmla="*/ 237548 h 547092"/>
                <a:gd name="connsiteX34" fmla="*/ 274428 w 547089"/>
                <a:gd name="connsiteY34" fmla="*/ 232744 h 547092"/>
                <a:gd name="connsiteX35" fmla="*/ 274428 w 547089"/>
                <a:gd name="connsiteY35" fmla="*/ 217934 h 547092"/>
                <a:gd name="connsiteX36" fmla="*/ 301647 w 547089"/>
                <a:gd name="connsiteY36" fmla="*/ 225139 h 547092"/>
                <a:gd name="connsiteX37" fmla="*/ 334470 w 547089"/>
                <a:gd name="connsiteY37" fmla="*/ 278376 h 547092"/>
                <a:gd name="connsiteX38" fmla="*/ 274428 w 547089"/>
                <a:gd name="connsiteY38" fmla="*/ 338018 h 547092"/>
                <a:gd name="connsiteX39" fmla="*/ 214386 w 547089"/>
                <a:gd name="connsiteY39" fmla="*/ 278376 h 547092"/>
                <a:gd name="connsiteX40" fmla="*/ 274428 w 547089"/>
                <a:gd name="connsiteY40" fmla="*/ 217934 h 547092"/>
                <a:gd name="connsiteX41" fmla="*/ 280981 w 547089"/>
                <a:gd name="connsiteY41" fmla="*/ 49830 h 547092"/>
                <a:gd name="connsiteX42" fmla="*/ 280981 w 547089"/>
                <a:gd name="connsiteY42" fmla="*/ 116136 h 547092"/>
                <a:gd name="connsiteX43" fmla="*/ 435742 w 547089"/>
                <a:gd name="connsiteY43" fmla="*/ 271252 h 547092"/>
                <a:gd name="connsiteX44" fmla="*/ 502470 w 547089"/>
                <a:gd name="connsiteY44" fmla="*/ 271252 h 547092"/>
                <a:gd name="connsiteX45" fmla="*/ 280981 w 547089"/>
                <a:gd name="connsiteY45" fmla="*/ 49830 h 547092"/>
                <a:gd name="connsiteX46" fmla="*/ 266510 w 547089"/>
                <a:gd name="connsiteY46" fmla="*/ 49830 h 547092"/>
                <a:gd name="connsiteX47" fmla="*/ 45423 w 547089"/>
                <a:gd name="connsiteY47" fmla="*/ 271252 h 547092"/>
                <a:gd name="connsiteX48" fmla="*/ 111749 w 547089"/>
                <a:gd name="connsiteY48" fmla="*/ 271252 h 547092"/>
                <a:gd name="connsiteX49" fmla="*/ 266510 w 547089"/>
                <a:gd name="connsiteY49" fmla="*/ 116136 h 547092"/>
                <a:gd name="connsiteX50" fmla="*/ 273746 w 547089"/>
                <a:gd name="connsiteY50" fmla="*/ 0 h 547092"/>
                <a:gd name="connsiteX51" fmla="*/ 280981 w 547089"/>
                <a:gd name="connsiteY51" fmla="*/ 7233 h 547092"/>
                <a:gd name="connsiteX52" fmla="*/ 280981 w 547089"/>
                <a:gd name="connsiteY52" fmla="*/ 35765 h 547092"/>
                <a:gd name="connsiteX53" fmla="*/ 516137 w 547089"/>
                <a:gd name="connsiteY53" fmla="*/ 271252 h 547092"/>
                <a:gd name="connsiteX54" fmla="*/ 540256 w 547089"/>
                <a:gd name="connsiteY54" fmla="*/ 271252 h 547092"/>
                <a:gd name="connsiteX55" fmla="*/ 547089 w 547089"/>
                <a:gd name="connsiteY55" fmla="*/ 278486 h 547092"/>
                <a:gd name="connsiteX56" fmla="*/ 540256 w 547089"/>
                <a:gd name="connsiteY56" fmla="*/ 285719 h 547092"/>
                <a:gd name="connsiteX57" fmla="*/ 516137 w 547089"/>
                <a:gd name="connsiteY57" fmla="*/ 285719 h 547092"/>
                <a:gd name="connsiteX58" fmla="*/ 429310 w 547089"/>
                <a:gd name="connsiteY58" fmla="*/ 464545 h 547092"/>
                <a:gd name="connsiteX59" fmla="*/ 419663 w 547089"/>
                <a:gd name="connsiteY59" fmla="*/ 463742 h 547092"/>
                <a:gd name="connsiteX60" fmla="*/ 420467 w 547089"/>
                <a:gd name="connsiteY60" fmla="*/ 453695 h 547092"/>
                <a:gd name="connsiteX61" fmla="*/ 502068 w 547089"/>
                <a:gd name="connsiteY61" fmla="*/ 285719 h 547092"/>
                <a:gd name="connsiteX62" fmla="*/ 435742 w 547089"/>
                <a:gd name="connsiteY62" fmla="*/ 285719 h 547092"/>
                <a:gd name="connsiteX63" fmla="*/ 415643 w 547089"/>
                <a:gd name="connsiteY63" fmla="*/ 357250 h 547092"/>
                <a:gd name="connsiteX64" fmla="*/ 409613 w 547089"/>
                <a:gd name="connsiteY64" fmla="*/ 360866 h 547092"/>
                <a:gd name="connsiteX65" fmla="*/ 405996 w 547089"/>
                <a:gd name="connsiteY65" fmla="*/ 360063 h 547092"/>
                <a:gd name="connsiteX66" fmla="*/ 403182 w 547089"/>
                <a:gd name="connsiteY66" fmla="*/ 350016 h 547092"/>
                <a:gd name="connsiteX67" fmla="*/ 421673 w 547089"/>
                <a:gd name="connsiteY67" fmla="*/ 285719 h 547092"/>
                <a:gd name="connsiteX68" fmla="*/ 372632 w 547089"/>
                <a:gd name="connsiteY68" fmla="*/ 285719 h 547092"/>
                <a:gd name="connsiteX69" fmla="*/ 365396 w 547089"/>
                <a:gd name="connsiteY69" fmla="*/ 278486 h 547092"/>
                <a:gd name="connsiteX70" fmla="*/ 372632 w 547089"/>
                <a:gd name="connsiteY70" fmla="*/ 271252 h 547092"/>
                <a:gd name="connsiteX71" fmla="*/ 421673 w 547089"/>
                <a:gd name="connsiteY71" fmla="*/ 271252 h 547092"/>
                <a:gd name="connsiteX72" fmla="*/ 280981 w 547089"/>
                <a:gd name="connsiteY72" fmla="*/ 130603 h 547092"/>
                <a:gd name="connsiteX73" fmla="*/ 280981 w 547089"/>
                <a:gd name="connsiteY73" fmla="*/ 180433 h 547092"/>
                <a:gd name="connsiteX74" fmla="*/ 273746 w 547089"/>
                <a:gd name="connsiteY74" fmla="*/ 187667 h 547092"/>
                <a:gd name="connsiteX75" fmla="*/ 266510 w 547089"/>
                <a:gd name="connsiteY75" fmla="*/ 180433 h 547092"/>
                <a:gd name="connsiteX76" fmla="*/ 266510 w 547089"/>
                <a:gd name="connsiteY76" fmla="*/ 130603 h 547092"/>
                <a:gd name="connsiteX77" fmla="*/ 126220 w 547089"/>
                <a:gd name="connsiteY77" fmla="*/ 271252 h 547092"/>
                <a:gd name="connsiteX78" fmla="*/ 174458 w 547089"/>
                <a:gd name="connsiteY78" fmla="*/ 271252 h 547092"/>
                <a:gd name="connsiteX79" fmla="*/ 182095 w 547089"/>
                <a:gd name="connsiteY79" fmla="*/ 278486 h 547092"/>
                <a:gd name="connsiteX80" fmla="*/ 174458 w 547089"/>
                <a:gd name="connsiteY80" fmla="*/ 285719 h 547092"/>
                <a:gd name="connsiteX81" fmla="*/ 126220 w 547089"/>
                <a:gd name="connsiteY81" fmla="*/ 285719 h 547092"/>
                <a:gd name="connsiteX82" fmla="*/ 144309 w 547089"/>
                <a:gd name="connsiteY82" fmla="*/ 350016 h 547092"/>
                <a:gd name="connsiteX83" fmla="*/ 141495 w 547089"/>
                <a:gd name="connsiteY83" fmla="*/ 359661 h 547092"/>
                <a:gd name="connsiteX84" fmla="*/ 131848 w 547089"/>
                <a:gd name="connsiteY84" fmla="*/ 356848 h 547092"/>
                <a:gd name="connsiteX85" fmla="*/ 111749 w 547089"/>
                <a:gd name="connsiteY85" fmla="*/ 285719 h 547092"/>
                <a:gd name="connsiteX86" fmla="*/ 45423 w 547089"/>
                <a:gd name="connsiteY86" fmla="*/ 285719 h 547092"/>
                <a:gd name="connsiteX87" fmla="*/ 127426 w 547089"/>
                <a:gd name="connsiteY87" fmla="*/ 454097 h 547092"/>
                <a:gd name="connsiteX88" fmla="*/ 128632 w 547089"/>
                <a:gd name="connsiteY88" fmla="*/ 464143 h 547092"/>
                <a:gd name="connsiteX89" fmla="*/ 123004 w 547089"/>
                <a:gd name="connsiteY89" fmla="*/ 466555 h 547092"/>
                <a:gd name="connsiteX90" fmla="*/ 118985 w 547089"/>
                <a:gd name="connsiteY90" fmla="*/ 464947 h 547092"/>
                <a:gd name="connsiteX91" fmla="*/ 30952 w 547089"/>
                <a:gd name="connsiteY91" fmla="*/ 285719 h 547092"/>
                <a:gd name="connsiteX92" fmla="*/ 7235 w 547089"/>
                <a:gd name="connsiteY92" fmla="*/ 285719 h 547092"/>
                <a:gd name="connsiteX93" fmla="*/ 0 w 547089"/>
                <a:gd name="connsiteY93" fmla="*/ 278486 h 547092"/>
                <a:gd name="connsiteX94" fmla="*/ 7235 w 547089"/>
                <a:gd name="connsiteY94" fmla="*/ 271252 h 547092"/>
                <a:gd name="connsiteX95" fmla="*/ 30952 w 547089"/>
                <a:gd name="connsiteY95" fmla="*/ 271252 h 547092"/>
                <a:gd name="connsiteX96" fmla="*/ 266510 w 547089"/>
                <a:gd name="connsiteY96" fmla="*/ 35765 h 547092"/>
                <a:gd name="connsiteX97" fmla="*/ 266510 w 547089"/>
                <a:gd name="connsiteY97" fmla="*/ 7233 h 547092"/>
                <a:gd name="connsiteX98" fmla="*/ 273746 w 547089"/>
                <a:gd name="connsiteY98" fmla="*/ 0 h 5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47089" h="547092">
                  <a:moveTo>
                    <a:pt x="334679" y="444727"/>
                  </a:moveTo>
                  <a:cubicBezTo>
                    <a:pt x="338510" y="444727"/>
                    <a:pt x="341575" y="447964"/>
                    <a:pt x="341575" y="452010"/>
                  </a:cubicBezTo>
                  <a:lnTo>
                    <a:pt x="341575" y="540211"/>
                  </a:lnTo>
                  <a:cubicBezTo>
                    <a:pt x="341575" y="544257"/>
                    <a:pt x="338510" y="547090"/>
                    <a:pt x="334679" y="547090"/>
                  </a:cubicBezTo>
                  <a:cubicBezTo>
                    <a:pt x="330848" y="547090"/>
                    <a:pt x="327783" y="544257"/>
                    <a:pt x="327783" y="540211"/>
                  </a:cubicBezTo>
                  <a:lnTo>
                    <a:pt x="327783" y="452010"/>
                  </a:lnTo>
                  <a:cubicBezTo>
                    <a:pt x="327783" y="447964"/>
                    <a:pt x="330848" y="444727"/>
                    <a:pt x="334679" y="444727"/>
                  </a:cubicBezTo>
                  <a:close/>
                  <a:moveTo>
                    <a:pt x="212413" y="444727"/>
                  </a:moveTo>
                  <a:cubicBezTo>
                    <a:pt x="216463" y="444727"/>
                    <a:pt x="219298" y="447964"/>
                    <a:pt x="219298" y="452010"/>
                  </a:cubicBezTo>
                  <a:lnTo>
                    <a:pt x="219298" y="540211"/>
                  </a:lnTo>
                  <a:cubicBezTo>
                    <a:pt x="219298" y="544257"/>
                    <a:pt x="216463" y="547090"/>
                    <a:pt x="212413" y="547090"/>
                  </a:cubicBezTo>
                  <a:cubicBezTo>
                    <a:pt x="208363" y="547090"/>
                    <a:pt x="205528" y="544257"/>
                    <a:pt x="205528" y="540211"/>
                  </a:cubicBezTo>
                  <a:lnTo>
                    <a:pt x="205528" y="452010"/>
                  </a:lnTo>
                  <a:cubicBezTo>
                    <a:pt x="205528" y="447964"/>
                    <a:pt x="208363" y="444727"/>
                    <a:pt x="212413" y="444727"/>
                  </a:cubicBezTo>
                  <a:close/>
                  <a:moveTo>
                    <a:pt x="204630" y="363225"/>
                  </a:moveTo>
                  <a:lnTo>
                    <a:pt x="342458" y="363225"/>
                  </a:lnTo>
                  <a:cubicBezTo>
                    <a:pt x="370504" y="363225"/>
                    <a:pt x="392941" y="386158"/>
                    <a:pt x="392941" y="414322"/>
                  </a:cubicBezTo>
                  <a:lnTo>
                    <a:pt x="392941" y="540252"/>
                  </a:lnTo>
                  <a:cubicBezTo>
                    <a:pt x="392941" y="544275"/>
                    <a:pt x="389736" y="547092"/>
                    <a:pt x="385730" y="547092"/>
                  </a:cubicBezTo>
                  <a:cubicBezTo>
                    <a:pt x="381723" y="547092"/>
                    <a:pt x="378918" y="544275"/>
                    <a:pt x="378918" y="540252"/>
                  </a:cubicBezTo>
                  <a:lnTo>
                    <a:pt x="378918" y="414322"/>
                  </a:lnTo>
                  <a:cubicBezTo>
                    <a:pt x="378918" y="394205"/>
                    <a:pt x="362491" y="377307"/>
                    <a:pt x="342458" y="377307"/>
                  </a:cubicBezTo>
                  <a:lnTo>
                    <a:pt x="204630" y="377307"/>
                  </a:lnTo>
                  <a:cubicBezTo>
                    <a:pt x="184597" y="377307"/>
                    <a:pt x="168570" y="394205"/>
                    <a:pt x="168570" y="414322"/>
                  </a:cubicBezTo>
                  <a:lnTo>
                    <a:pt x="168570" y="540252"/>
                  </a:lnTo>
                  <a:cubicBezTo>
                    <a:pt x="168570" y="544275"/>
                    <a:pt x="164964" y="547092"/>
                    <a:pt x="160957" y="547092"/>
                  </a:cubicBezTo>
                  <a:cubicBezTo>
                    <a:pt x="157351" y="547092"/>
                    <a:pt x="154146" y="544275"/>
                    <a:pt x="154146" y="540252"/>
                  </a:cubicBezTo>
                  <a:lnTo>
                    <a:pt x="154146" y="414322"/>
                  </a:lnTo>
                  <a:cubicBezTo>
                    <a:pt x="154146" y="386158"/>
                    <a:pt x="176984" y="363225"/>
                    <a:pt x="204630" y="363225"/>
                  </a:cubicBezTo>
                  <a:close/>
                  <a:moveTo>
                    <a:pt x="274428" y="232744"/>
                  </a:moveTo>
                  <a:cubicBezTo>
                    <a:pt x="249210" y="232744"/>
                    <a:pt x="228796" y="252758"/>
                    <a:pt x="228796" y="278376"/>
                  </a:cubicBezTo>
                  <a:cubicBezTo>
                    <a:pt x="228796" y="303193"/>
                    <a:pt x="249210" y="323608"/>
                    <a:pt x="274428" y="323608"/>
                  </a:cubicBezTo>
                  <a:cubicBezTo>
                    <a:pt x="299646" y="323608"/>
                    <a:pt x="320060" y="303193"/>
                    <a:pt x="320060" y="278376"/>
                  </a:cubicBezTo>
                  <a:cubicBezTo>
                    <a:pt x="320060" y="260764"/>
                    <a:pt x="310453" y="245153"/>
                    <a:pt x="295243" y="237548"/>
                  </a:cubicBezTo>
                  <a:cubicBezTo>
                    <a:pt x="288838" y="233945"/>
                    <a:pt x="281633" y="232744"/>
                    <a:pt x="274428" y="232744"/>
                  </a:cubicBezTo>
                  <a:close/>
                  <a:moveTo>
                    <a:pt x="274428" y="217934"/>
                  </a:moveTo>
                  <a:cubicBezTo>
                    <a:pt x="284035" y="217934"/>
                    <a:pt x="293641" y="220336"/>
                    <a:pt x="301647" y="225139"/>
                  </a:cubicBezTo>
                  <a:cubicBezTo>
                    <a:pt x="321661" y="235146"/>
                    <a:pt x="334470" y="255560"/>
                    <a:pt x="334470" y="278376"/>
                  </a:cubicBezTo>
                  <a:cubicBezTo>
                    <a:pt x="334470" y="311199"/>
                    <a:pt x="307651" y="338018"/>
                    <a:pt x="274428" y="338018"/>
                  </a:cubicBezTo>
                  <a:cubicBezTo>
                    <a:pt x="241205" y="338018"/>
                    <a:pt x="214386" y="311199"/>
                    <a:pt x="214386" y="278376"/>
                  </a:cubicBezTo>
                  <a:cubicBezTo>
                    <a:pt x="214386" y="244753"/>
                    <a:pt x="241205" y="217934"/>
                    <a:pt x="274428" y="217934"/>
                  </a:cubicBezTo>
                  <a:close/>
                  <a:moveTo>
                    <a:pt x="280981" y="49830"/>
                  </a:moveTo>
                  <a:lnTo>
                    <a:pt x="280981" y="116136"/>
                  </a:lnTo>
                  <a:cubicBezTo>
                    <a:pt x="364994" y="120155"/>
                    <a:pt x="432124" y="187667"/>
                    <a:pt x="435742" y="271252"/>
                  </a:cubicBezTo>
                  <a:lnTo>
                    <a:pt x="502470" y="271252"/>
                  </a:lnTo>
                  <a:cubicBezTo>
                    <a:pt x="498852" y="150696"/>
                    <a:pt x="401172" y="53447"/>
                    <a:pt x="280981" y="49830"/>
                  </a:cubicBezTo>
                  <a:close/>
                  <a:moveTo>
                    <a:pt x="266510" y="49830"/>
                  </a:moveTo>
                  <a:cubicBezTo>
                    <a:pt x="145917" y="53447"/>
                    <a:pt x="49041" y="150696"/>
                    <a:pt x="45423" y="271252"/>
                  </a:cubicBezTo>
                  <a:lnTo>
                    <a:pt x="111749" y="271252"/>
                  </a:lnTo>
                  <a:cubicBezTo>
                    <a:pt x="114965" y="187667"/>
                    <a:pt x="182899" y="120155"/>
                    <a:pt x="266510" y="116136"/>
                  </a:cubicBezTo>
                  <a:close/>
                  <a:moveTo>
                    <a:pt x="273746" y="0"/>
                  </a:moveTo>
                  <a:cubicBezTo>
                    <a:pt x="277765" y="0"/>
                    <a:pt x="280981" y="3215"/>
                    <a:pt x="280981" y="7233"/>
                  </a:cubicBezTo>
                  <a:lnTo>
                    <a:pt x="280981" y="35765"/>
                  </a:lnTo>
                  <a:cubicBezTo>
                    <a:pt x="409211" y="39382"/>
                    <a:pt x="512921" y="143061"/>
                    <a:pt x="516137" y="271252"/>
                  </a:cubicBezTo>
                  <a:lnTo>
                    <a:pt x="540256" y="271252"/>
                  </a:lnTo>
                  <a:cubicBezTo>
                    <a:pt x="544275" y="271252"/>
                    <a:pt x="547089" y="274467"/>
                    <a:pt x="547089" y="278486"/>
                  </a:cubicBezTo>
                  <a:cubicBezTo>
                    <a:pt x="547089" y="282504"/>
                    <a:pt x="544275" y="285719"/>
                    <a:pt x="540256" y="285719"/>
                  </a:cubicBezTo>
                  <a:lnTo>
                    <a:pt x="516137" y="285719"/>
                  </a:lnTo>
                  <a:cubicBezTo>
                    <a:pt x="514127" y="354838"/>
                    <a:pt x="482773" y="419939"/>
                    <a:pt x="429310" y="464545"/>
                  </a:cubicBezTo>
                  <a:cubicBezTo>
                    <a:pt x="426496" y="467358"/>
                    <a:pt x="422075" y="466555"/>
                    <a:pt x="419663" y="463742"/>
                  </a:cubicBezTo>
                  <a:cubicBezTo>
                    <a:pt x="417251" y="460527"/>
                    <a:pt x="417251" y="456508"/>
                    <a:pt x="420467" y="453695"/>
                  </a:cubicBezTo>
                  <a:cubicBezTo>
                    <a:pt x="470312" y="411500"/>
                    <a:pt x="500058" y="350820"/>
                    <a:pt x="502068" y="285719"/>
                  </a:cubicBezTo>
                  <a:lnTo>
                    <a:pt x="435742" y="285719"/>
                  </a:lnTo>
                  <a:cubicBezTo>
                    <a:pt x="434536" y="310634"/>
                    <a:pt x="427702" y="335148"/>
                    <a:pt x="415643" y="357250"/>
                  </a:cubicBezTo>
                  <a:cubicBezTo>
                    <a:pt x="414437" y="359259"/>
                    <a:pt x="412025" y="360866"/>
                    <a:pt x="409613" y="360866"/>
                  </a:cubicBezTo>
                  <a:cubicBezTo>
                    <a:pt x="408408" y="360866"/>
                    <a:pt x="407202" y="360464"/>
                    <a:pt x="405996" y="360063"/>
                  </a:cubicBezTo>
                  <a:cubicBezTo>
                    <a:pt x="402378" y="357651"/>
                    <a:pt x="401172" y="353633"/>
                    <a:pt x="403182" y="350016"/>
                  </a:cubicBezTo>
                  <a:cubicBezTo>
                    <a:pt x="414035" y="330325"/>
                    <a:pt x="420467" y="308223"/>
                    <a:pt x="421673" y="285719"/>
                  </a:cubicBezTo>
                  <a:lnTo>
                    <a:pt x="372632" y="285719"/>
                  </a:lnTo>
                  <a:cubicBezTo>
                    <a:pt x="368612" y="285719"/>
                    <a:pt x="365396" y="282504"/>
                    <a:pt x="365396" y="278486"/>
                  </a:cubicBezTo>
                  <a:cubicBezTo>
                    <a:pt x="365396" y="274467"/>
                    <a:pt x="368612" y="271252"/>
                    <a:pt x="372632" y="271252"/>
                  </a:cubicBezTo>
                  <a:lnTo>
                    <a:pt x="421673" y="271252"/>
                  </a:lnTo>
                  <a:cubicBezTo>
                    <a:pt x="418055" y="195302"/>
                    <a:pt x="356955" y="134220"/>
                    <a:pt x="280981" y="130603"/>
                  </a:cubicBezTo>
                  <a:lnTo>
                    <a:pt x="280981" y="180433"/>
                  </a:lnTo>
                  <a:cubicBezTo>
                    <a:pt x="280981" y="184452"/>
                    <a:pt x="277765" y="187667"/>
                    <a:pt x="273746" y="187667"/>
                  </a:cubicBezTo>
                  <a:cubicBezTo>
                    <a:pt x="269726" y="187667"/>
                    <a:pt x="266510" y="184452"/>
                    <a:pt x="266510" y="180433"/>
                  </a:cubicBezTo>
                  <a:lnTo>
                    <a:pt x="266510" y="130603"/>
                  </a:lnTo>
                  <a:cubicBezTo>
                    <a:pt x="190537" y="134220"/>
                    <a:pt x="129436" y="195302"/>
                    <a:pt x="126220" y="271252"/>
                  </a:cubicBezTo>
                  <a:lnTo>
                    <a:pt x="174458" y="271252"/>
                  </a:lnTo>
                  <a:cubicBezTo>
                    <a:pt x="178477" y="271252"/>
                    <a:pt x="182095" y="274467"/>
                    <a:pt x="182095" y="278486"/>
                  </a:cubicBezTo>
                  <a:cubicBezTo>
                    <a:pt x="182095" y="282504"/>
                    <a:pt x="178477" y="285719"/>
                    <a:pt x="174458" y="285719"/>
                  </a:cubicBezTo>
                  <a:lnTo>
                    <a:pt x="126220" y="285719"/>
                  </a:lnTo>
                  <a:cubicBezTo>
                    <a:pt x="127024" y="308223"/>
                    <a:pt x="133456" y="330325"/>
                    <a:pt x="144309" y="350016"/>
                  </a:cubicBezTo>
                  <a:cubicBezTo>
                    <a:pt x="145917" y="353633"/>
                    <a:pt x="144711" y="357651"/>
                    <a:pt x="141495" y="359661"/>
                  </a:cubicBezTo>
                  <a:cubicBezTo>
                    <a:pt x="138280" y="361670"/>
                    <a:pt x="133858" y="360464"/>
                    <a:pt x="131848" y="356848"/>
                  </a:cubicBezTo>
                  <a:cubicBezTo>
                    <a:pt x="119789" y="335148"/>
                    <a:pt x="112955" y="310634"/>
                    <a:pt x="111749" y="285719"/>
                  </a:cubicBezTo>
                  <a:lnTo>
                    <a:pt x="45423" y="285719"/>
                  </a:lnTo>
                  <a:cubicBezTo>
                    <a:pt x="47433" y="351222"/>
                    <a:pt x="77179" y="411902"/>
                    <a:pt x="127426" y="454097"/>
                  </a:cubicBezTo>
                  <a:cubicBezTo>
                    <a:pt x="130642" y="456508"/>
                    <a:pt x="131044" y="461330"/>
                    <a:pt x="128632" y="464143"/>
                  </a:cubicBezTo>
                  <a:cubicBezTo>
                    <a:pt x="127426" y="466153"/>
                    <a:pt x="125014" y="466555"/>
                    <a:pt x="123004" y="466555"/>
                  </a:cubicBezTo>
                  <a:cubicBezTo>
                    <a:pt x="121397" y="466555"/>
                    <a:pt x="120191" y="466153"/>
                    <a:pt x="118985" y="464947"/>
                  </a:cubicBezTo>
                  <a:cubicBezTo>
                    <a:pt x="64718" y="420341"/>
                    <a:pt x="33364" y="355240"/>
                    <a:pt x="30952" y="285719"/>
                  </a:cubicBezTo>
                  <a:lnTo>
                    <a:pt x="7235" y="285719"/>
                  </a:lnTo>
                  <a:cubicBezTo>
                    <a:pt x="3216" y="285719"/>
                    <a:pt x="0" y="282504"/>
                    <a:pt x="0" y="278486"/>
                  </a:cubicBezTo>
                  <a:cubicBezTo>
                    <a:pt x="0" y="274467"/>
                    <a:pt x="3216" y="271252"/>
                    <a:pt x="7235" y="271252"/>
                  </a:cubicBezTo>
                  <a:lnTo>
                    <a:pt x="30952" y="271252"/>
                  </a:lnTo>
                  <a:cubicBezTo>
                    <a:pt x="34570" y="143061"/>
                    <a:pt x="138280" y="39382"/>
                    <a:pt x="266510" y="35765"/>
                  </a:cubicBezTo>
                  <a:lnTo>
                    <a:pt x="266510" y="7233"/>
                  </a:lnTo>
                  <a:cubicBezTo>
                    <a:pt x="266510" y="3215"/>
                    <a:pt x="269726" y="0"/>
                    <a:pt x="273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80" dirty="0">
                <a:latin typeface="+mj-lt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3042A49-A8A1-4DFF-AED6-393623761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866" y="7251456"/>
              <a:ext cx="819226" cy="960250"/>
            </a:xfrm>
            <a:custGeom>
              <a:avLst/>
              <a:gdLst>
                <a:gd name="connsiteX0" fmla="*/ 394330 w 425927"/>
                <a:gd name="connsiteY0" fmla="*/ 467034 h 499248"/>
                <a:gd name="connsiteX1" fmla="*/ 404567 w 425927"/>
                <a:gd name="connsiteY1" fmla="*/ 467034 h 499248"/>
                <a:gd name="connsiteX2" fmla="*/ 409292 w 425927"/>
                <a:gd name="connsiteY2" fmla="*/ 472269 h 499248"/>
                <a:gd name="connsiteX3" fmla="*/ 414017 w 425927"/>
                <a:gd name="connsiteY3" fmla="*/ 467034 h 499248"/>
                <a:gd name="connsiteX4" fmla="*/ 423860 w 425927"/>
                <a:gd name="connsiteY4" fmla="*/ 467034 h 499248"/>
                <a:gd name="connsiteX5" fmla="*/ 423860 w 425927"/>
                <a:gd name="connsiteY5" fmla="*/ 477101 h 499248"/>
                <a:gd name="connsiteX6" fmla="*/ 419135 w 425927"/>
                <a:gd name="connsiteY6" fmla="*/ 481933 h 499248"/>
                <a:gd name="connsiteX7" fmla="*/ 423860 w 425927"/>
                <a:gd name="connsiteY7" fmla="*/ 487168 h 499248"/>
                <a:gd name="connsiteX8" fmla="*/ 423860 w 425927"/>
                <a:gd name="connsiteY8" fmla="*/ 497235 h 499248"/>
                <a:gd name="connsiteX9" fmla="*/ 419135 w 425927"/>
                <a:gd name="connsiteY9" fmla="*/ 499248 h 499248"/>
                <a:gd name="connsiteX10" fmla="*/ 414017 w 425927"/>
                <a:gd name="connsiteY10" fmla="*/ 497235 h 499248"/>
                <a:gd name="connsiteX11" fmla="*/ 409292 w 425927"/>
                <a:gd name="connsiteY11" fmla="*/ 492403 h 499248"/>
                <a:gd name="connsiteX12" fmla="*/ 404567 w 425927"/>
                <a:gd name="connsiteY12" fmla="*/ 497235 h 499248"/>
                <a:gd name="connsiteX13" fmla="*/ 399449 w 425927"/>
                <a:gd name="connsiteY13" fmla="*/ 499248 h 499248"/>
                <a:gd name="connsiteX14" fmla="*/ 394330 w 425927"/>
                <a:gd name="connsiteY14" fmla="*/ 497235 h 499248"/>
                <a:gd name="connsiteX15" fmla="*/ 394330 w 425927"/>
                <a:gd name="connsiteY15" fmla="*/ 487168 h 499248"/>
                <a:gd name="connsiteX16" fmla="*/ 399449 w 425927"/>
                <a:gd name="connsiteY16" fmla="*/ 481933 h 499248"/>
                <a:gd name="connsiteX17" fmla="*/ 394330 w 425927"/>
                <a:gd name="connsiteY17" fmla="*/ 477101 h 499248"/>
                <a:gd name="connsiteX18" fmla="*/ 394330 w 425927"/>
                <a:gd name="connsiteY18" fmla="*/ 467034 h 499248"/>
                <a:gd name="connsiteX19" fmla="*/ 22064 w 425927"/>
                <a:gd name="connsiteY19" fmla="*/ 419882 h 499248"/>
                <a:gd name="connsiteX20" fmla="*/ 14442 w 425927"/>
                <a:gd name="connsiteY20" fmla="*/ 427906 h 499248"/>
                <a:gd name="connsiteX21" fmla="*/ 14442 w 425927"/>
                <a:gd name="connsiteY21" fmla="*/ 452780 h 499248"/>
                <a:gd name="connsiteX22" fmla="*/ 43326 w 425927"/>
                <a:gd name="connsiteY22" fmla="*/ 481666 h 499248"/>
                <a:gd name="connsiteX23" fmla="*/ 296864 w 425927"/>
                <a:gd name="connsiteY23" fmla="*/ 481666 h 499248"/>
                <a:gd name="connsiteX24" fmla="*/ 288840 w 425927"/>
                <a:gd name="connsiteY24" fmla="*/ 458396 h 499248"/>
                <a:gd name="connsiteX25" fmla="*/ 288840 w 425927"/>
                <a:gd name="connsiteY25" fmla="*/ 427906 h 499248"/>
                <a:gd name="connsiteX26" fmla="*/ 280817 w 425927"/>
                <a:gd name="connsiteY26" fmla="*/ 419882 h 499248"/>
                <a:gd name="connsiteX27" fmla="*/ 127683 w 425927"/>
                <a:gd name="connsiteY27" fmla="*/ 359679 h 499248"/>
                <a:gd name="connsiteX28" fmla="*/ 203652 w 425927"/>
                <a:gd name="connsiteY28" fmla="*/ 359679 h 499248"/>
                <a:gd name="connsiteX29" fmla="*/ 210449 w 425927"/>
                <a:gd name="connsiteY29" fmla="*/ 366766 h 499248"/>
                <a:gd name="connsiteX30" fmla="*/ 203652 w 425927"/>
                <a:gd name="connsiteY30" fmla="*/ 373460 h 499248"/>
                <a:gd name="connsiteX31" fmla="*/ 127683 w 425927"/>
                <a:gd name="connsiteY31" fmla="*/ 373460 h 499248"/>
                <a:gd name="connsiteX32" fmla="*/ 120486 w 425927"/>
                <a:gd name="connsiteY32" fmla="*/ 366766 h 499248"/>
                <a:gd name="connsiteX33" fmla="*/ 127683 w 425927"/>
                <a:gd name="connsiteY33" fmla="*/ 359679 h 499248"/>
                <a:gd name="connsiteX34" fmla="*/ 127683 w 425927"/>
                <a:gd name="connsiteY34" fmla="*/ 329556 h 499248"/>
                <a:gd name="connsiteX35" fmla="*/ 203652 w 425927"/>
                <a:gd name="connsiteY35" fmla="*/ 329556 h 499248"/>
                <a:gd name="connsiteX36" fmla="*/ 210449 w 425927"/>
                <a:gd name="connsiteY36" fmla="*/ 336069 h 499248"/>
                <a:gd name="connsiteX37" fmla="*/ 203652 w 425927"/>
                <a:gd name="connsiteY37" fmla="*/ 343348 h 499248"/>
                <a:gd name="connsiteX38" fmla="*/ 127683 w 425927"/>
                <a:gd name="connsiteY38" fmla="*/ 343348 h 499248"/>
                <a:gd name="connsiteX39" fmla="*/ 120486 w 425927"/>
                <a:gd name="connsiteY39" fmla="*/ 336069 h 499248"/>
                <a:gd name="connsiteX40" fmla="*/ 127683 w 425927"/>
                <a:gd name="connsiteY40" fmla="*/ 329556 h 499248"/>
                <a:gd name="connsiteX41" fmla="*/ 159559 w 425927"/>
                <a:gd name="connsiteY41" fmla="*/ 283490 h 499248"/>
                <a:gd name="connsiteX42" fmla="*/ 265282 w 425927"/>
                <a:gd name="connsiteY42" fmla="*/ 283490 h 499248"/>
                <a:gd name="connsiteX43" fmla="*/ 272463 w 425927"/>
                <a:gd name="connsiteY43" fmla="*/ 290386 h 499248"/>
                <a:gd name="connsiteX44" fmla="*/ 265282 w 425927"/>
                <a:gd name="connsiteY44" fmla="*/ 297282 h 499248"/>
                <a:gd name="connsiteX45" fmla="*/ 159559 w 425927"/>
                <a:gd name="connsiteY45" fmla="*/ 297282 h 499248"/>
                <a:gd name="connsiteX46" fmla="*/ 152378 w 425927"/>
                <a:gd name="connsiteY46" fmla="*/ 290386 h 499248"/>
                <a:gd name="connsiteX47" fmla="*/ 159559 w 425927"/>
                <a:gd name="connsiteY47" fmla="*/ 283490 h 499248"/>
                <a:gd name="connsiteX48" fmla="*/ 143623 w 425927"/>
                <a:gd name="connsiteY48" fmla="*/ 239196 h 499248"/>
                <a:gd name="connsiteX49" fmla="*/ 279446 w 425927"/>
                <a:gd name="connsiteY49" fmla="*/ 239196 h 499248"/>
                <a:gd name="connsiteX50" fmla="*/ 286636 w 425927"/>
                <a:gd name="connsiteY50" fmla="*/ 245890 h 499248"/>
                <a:gd name="connsiteX51" fmla="*/ 279446 w 425927"/>
                <a:gd name="connsiteY51" fmla="*/ 252977 h 499248"/>
                <a:gd name="connsiteX52" fmla="*/ 143623 w 425927"/>
                <a:gd name="connsiteY52" fmla="*/ 252977 h 499248"/>
                <a:gd name="connsiteX53" fmla="*/ 136432 w 425927"/>
                <a:gd name="connsiteY53" fmla="*/ 245890 h 499248"/>
                <a:gd name="connsiteX54" fmla="*/ 143623 w 425927"/>
                <a:gd name="connsiteY54" fmla="*/ 239196 h 499248"/>
                <a:gd name="connsiteX55" fmla="*/ 143623 w 425927"/>
                <a:gd name="connsiteY55" fmla="*/ 193127 h 499248"/>
                <a:gd name="connsiteX56" fmla="*/ 279446 w 425927"/>
                <a:gd name="connsiteY56" fmla="*/ 193127 h 499248"/>
                <a:gd name="connsiteX57" fmla="*/ 286636 w 425927"/>
                <a:gd name="connsiteY57" fmla="*/ 200214 h 499248"/>
                <a:gd name="connsiteX58" fmla="*/ 279446 w 425927"/>
                <a:gd name="connsiteY58" fmla="*/ 206908 h 499248"/>
                <a:gd name="connsiteX59" fmla="*/ 143623 w 425927"/>
                <a:gd name="connsiteY59" fmla="*/ 206908 h 499248"/>
                <a:gd name="connsiteX60" fmla="*/ 136432 w 425927"/>
                <a:gd name="connsiteY60" fmla="*/ 200214 h 499248"/>
                <a:gd name="connsiteX61" fmla="*/ 143623 w 425927"/>
                <a:gd name="connsiteY61" fmla="*/ 193127 h 499248"/>
                <a:gd name="connsiteX62" fmla="*/ 127738 w 425927"/>
                <a:gd name="connsiteY62" fmla="*/ 147061 h 499248"/>
                <a:gd name="connsiteX63" fmla="*/ 295732 w 425927"/>
                <a:gd name="connsiteY63" fmla="*/ 147061 h 499248"/>
                <a:gd name="connsiteX64" fmla="*/ 302581 w 425927"/>
                <a:gd name="connsiteY64" fmla="*/ 153755 h 499248"/>
                <a:gd name="connsiteX65" fmla="*/ 295732 w 425927"/>
                <a:gd name="connsiteY65" fmla="*/ 160842 h 499248"/>
                <a:gd name="connsiteX66" fmla="*/ 127738 w 425927"/>
                <a:gd name="connsiteY66" fmla="*/ 160842 h 499248"/>
                <a:gd name="connsiteX67" fmla="*/ 120486 w 425927"/>
                <a:gd name="connsiteY67" fmla="*/ 153755 h 499248"/>
                <a:gd name="connsiteX68" fmla="*/ 127738 w 425927"/>
                <a:gd name="connsiteY68" fmla="*/ 147061 h 499248"/>
                <a:gd name="connsiteX69" fmla="*/ 387126 w 425927"/>
                <a:gd name="connsiteY69" fmla="*/ 54794 h 499248"/>
                <a:gd name="connsiteX70" fmla="*/ 363858 w 425927"/>
                <a:gd name="connsiteY70" fmla="*/ 78464 h 499248"/>
                <a:gd name="connsiteX71" fmla="*/ 363858 w 425927"/>
                <a:gd name="connsiteY71" fmla="*/ 84482 h 499248"/>
                <a:gd name="connsiteX72" fmla="*/ 363858 w 425927"/>
                <a:gd name="connsiteY72" fmla="*/ 108955 h 499248"/>
                <a:gd name="connsiteX73" fmla="*/ 363858 w 425927"/>
                <a:gd name="connsiteY73" fmla="*/ 116578 h 499248"/>
                <a:gd name="connsiteX74" fmla="*/ 406783 w 425927"/>
                <a:gd name="connsiteY74" fmla="*/ 116578 h 499248"/>
                <a:gd name="connsiteX75" fmla="*/ 410394 w 425927"/>
                <a:gd name="connsiteY75" fmla="*/ 113368 h 499248"/>
                <a:gd name="connsiteX76" fmla="*/ 410394 w 425927"/>
                <a:gd name="connsiteY76" fmla="*/ 78464 h 499248"/>
                <a:gd name="connsiteX77" fmla="*/ 387126 w 425927"/>
                <a:gd name="connsiteY77" fmla="*/ 54794 h 499248"/>
                <a:gd name="connsiteX78" fmla="*/ 102298 w 425927"/>
                <a:gd name="connsiteY78" fmla="*/ 54794 h 499248"/>
                <a:gd name="connsiteX79" fmla="*/ 75018 w 425927"/>
                <a:gd name="connsiteY79" fmla="*/ 82075 h 499248"/>
                <a:gd name="connsiteX80" fmla="*/ 75018 w 425927"/>
                <a:gd name="connsiteY80" fmla="*/ 405840 h 499248"/>
                <a:gd name="connsiteX81" fmla="*/ 280817 w 425927"/>
                <a:gd name="connsiteY81" fmla="*/ 405840 h 499248"/>
                <a:gd name="connsiteX82" fmla="*/ 302881 w 425927"/>
                <a:gd name="connsiteY82" fmla="*/ 427906 h 499248"/>
                <a:gd name="connsiteX83" fmla="*/ 302881 w 425927"/>
                <a:gd name="connsiteY83" fmla="*/ 458396 h 499248"/>
                <a:gd name="connsiteX84" fmla="*/ 326149 w 425927"/>
                <a:gd name="connsiteY84" fmla="*/ 481666 h 499248"/>
                <a:gd name="connsiteX85" fmla="*/ 349416 w 425927"/>
                <a:gd name="connsiteY85" fmla="*/ 458396 h 499248"/>
                <a:gd name="connsiteX86" fmla="*/ 349416 w 425927"/>
                <a:gd name="connsiteY86" fmla="*/ 412660 h 499248"/>
                <a:gd name="connsiteX87" fmla="*/ 349416 w 425927"/>
                <a:gd name="connsiteY87" fmla="*/ 108955 h 499248"/>
                <a:gd name="connsiteX88" fmla="*/ 349416 w 425927"/>
                <a:gd name="connsiteY88" fmla="*/ 84482 h 499248"/>
                <a:gd name="connsiteX89" fmla="*/ 349416 w 425927"/>
                <a:gd name="connsiteY89" fmla="*/ 78464 h 499248"/>
                <a:gd name="connsiteX90" fmla="*/ 357841 w 425927"/>
                <a:gd name="connsiteY90" fmla="*/ 54794 h 499248"/>
                <a:gd name="connsiteX91" fmla="*/ 339387 w 425927"/>
                <a:gd name="connsiteY91" fmla="*/ 54794 h 499248"/>
                <a:gd name="connsiteX92" fmla="*/ 311306 w 425927"/>
                <a:gd name="connsiteY92" fmla="*/ 54794 h 499248"/>
                <a:gd name="connsiteX93" fmla="*/ 102298 w 425927"/>
                <a:gd name="connsiteY93" fmla="*/ 40752 h 499248"/>
                <a:gd name="connsiteX94" fmla="*/ 311306 w 425927"/>
                <a:gd name="connsiteY94" fmla="*/ 40752 h 499248"/>
                <a:gd name="connsiteX95" fmla="*/ 339387 w 425927"/>
                <a:gd name="connsiteY95" fmla="*/ 40752 h 499248"/>
                <a:gd name="connsiteX96" fmla="*/ 387126 w 425927"/>
                <a:gd name="connsiteY96" fmla="*/ 40752 h 499248"/>
                <a:gd name="connsiteX97" fmla="*/ 424836 w 425927"/>
                <a:gd name="connsiteY97" fmla="*/ 78464 h 499248"/>
                <a:gd name="connsiteX98" fmla="*/ 424836 w 425927"/>
                <a:gd name="connsiteY98" fmla="*/ 113368 h 499248"/>
                <a:gd name="connsiteX99" fmla="*/ 406783 w 425927"/>
                <a:gd name="connsiteY99" fmla="*/ 131021 h 499248"/>
                <a:gd name="connsiteX100" fmla="*/ 363858 w 425927"/>
                <a:gd name="connsiteY100" fmla="*/ 131021 h 499248"/>
                <a:gd name="connsiteX101" fmla="*/ 363858 w 425927"/>
                <a:gd name="connsiteY101" fmla="*/ 412660 h 499248"/>
                <a:gd name="connsiteX102" fmla="*/ 363858 w 425927"/>
                <a:gd name="connsiteY102" fmla="*/ 458396 h 499248"/>
                <a:gd name="connsiteX103" fmla="*/ 326149 w 425927"/>
                <a:gd name="connsiteY103" fmla="*/ 495708 h 499248"/>
                <a:gd name="connsiteX104" fmla="*/ 43326 w 425927"/>
                <a:gd name="connsiteY104" fmla="*/ 495708 h 499248"/>
                <a:gd name="connsiteX105" fmla="*/ 0 w 425927"/>
                <a:gd name="connsiteY105" fmla="*/ 452780 h 499248"/>
                <a:gd name="connsiteX106" fmla="*/ 0 w 425927"/>
                <a:gd name="connsiteY106" fmla="*/ 427906 h 499248"/>
                <a:gd name="connsiteX107" fmla="*/ 22064 w 425927"/>
                <a:gd name="connsiteY107" fmla="*/ 405840 h 499248"/>
                <a:gd name="connsiteX108" fmla="*/ 60576 w 425927"/>
                <a:gd name="connsiteY108" fmla="*/ 405840 h 499248"/>
                <a:gd name="connsiteX109" fmla="*/ 60576 w 425927"/>
                <a:gd name="connsiteY109" fmla="*/ 82075 h 499248"/>
                <a:gd name="connsiteX110" fmla="*/ 102298 w 425927"/>
                <a:gd name="connsiteY110" fmla="*/ 40752 h 499248"/>
                <a:gd name="connsiteX111" fmla="*/ 28828 w 425927"/>
                <a:gd name="connsiteY111" fmla="*/ 0 h 499248"/>
                <a:gd name="connsiteX112" fmla="*/ 36168 w 425927"/>
                <a:gd name="connsiteY112" fmla="*/ 7144 h 499248"/>
                <a:gd name="connsiteX113" fmla="*/ 36168 w 425927"/>
                <a:gd name="connsiteY113" fmla="*/ 17463 h 499248"/>
                <a:gd name="connsiteX114" fmla="*/ 47587 w 425927"/>
                <a:gd name="connsiteY114" fmla="*/ 17463 h 499248"/>
                <a:gd name="connsiteX115" fmla="*/ 54519 w 425927"/>
                <a:gd name="connsiteY115" fmla="*/ 24607 h 499248"/>
                <a:gd name="connsiteX116" fmla="*/ 47587 w 425927"/>
                <a:gd name="connsiteY116" fmla="*/ 31751 h 499248"/>
                <a:gd name="connsiteX117" fmla="*/ 36168 w 425927"/>
                <a:gd name="connsiteY117" fmla="*/ 31751 h 499248"/>
                <a:gd name="connsiteX118" fmla="*/ 36168 w 425927"/>
                <a:gd name="connsiteY118" fmla="*/ 42467 h 499248"/>
                <a:gd name="connsiteX119" fmla="*/ 28828 w 425927"/>
                <a:gd name="connsiteY119" fmla="*/ 49214 h 499248"/>
                <a:gd name="connsiteX120" fmla="*/ 21896 w 425927"/>
                <a:gd name="connsiteY120" fmla="*/ 42467 h 499248"/>
                <a:gd name="connsiteX121" fmla="*/ 21896 w 425927"/>
                <a:gd name="connsiteY121" fmla="*/ 31751 h 499248"/>
                <a:gd name="connsiteX122" fmla="*/ 11293 w 425927"/>
                <a:gd name="connsiteY122" fmla="*/ 31751 h 499248"/>
                <a:gd name="connsiteX123" fmla="*/ 3545 w 425927"/>
                <a:gd name="connsiteY123" fmla="*/ 24607 h 499248"/>
                <a:gd name="connsiteX124" fmla="*/ 11293 w 425927"/>
                <a:gd name="connsiteY124" fmla="*/ 17463 h 499248"/>
                <a:gd name="connsiteX125" fmla="*/ 21896 w 425927"/>
                <a:gd name="connsiteY125" fmla="*/ 17463 h 499248"/>
                <a:gd name="connsiteX126" fmla="*/ 21896 w 425927"/>
                <a:gd name="connsiteY126" fmla="*/ 7144 h 499248"/>
                <a:gd name="connsiteX127" fmla="*/ 28828 w 425927"/>
                <a:gd name="connsiteY127" fmla="*/ 0 h 49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425927" h="499248">
                  <a:moveTo>
                    <a:pt x="394330" y="467034"/>
                  </a:moveTo>
                  <a:cubicBezTo>
                    <a:pt x="397086" y="464215"/>
                    <a:pt x="401417" y="464215"/>
                    <a:pt x="404567" y="467034"/>
                  </a:cubicBezTo>
                  <a:lnTo>
                    <a:pt x="409292" y="472269"/>
                  </a:lnTo>
                  <a:lnTo>
                    <a:pt x="414017" y="467034"/>
                  </a:lnTo>
                  <a:cubicBezTo>
                    <a:pt x="416773" y="464215"/>
                    <a:pt x="421498" y="464215"/>
                    <a:pt x="423860" y="467034"/>
                  </a:cubicBezTo>
                  <a:cubicBezTo>
                    <a:pt x="426616" y="469853"/>
                    <a:pt x="426616" y="474685"/>
                    <a:pt x="423860" y="477101"/>
                  </a:cubicBezTo>
                  <a:lnTo>
                    <a:pt x="419135" y="481933"/>
                  </a:lnTo>
                  <a:lnTo>
                    <a:pt x="423860" y="487168"/>
                  </a:lnTo>
                  <a:cubicBezTo>
                    <a:pt x="426616" y="489987"/>
                    <a:pt x="426616" y="494416"/>
                    <a:pt x="423860" y="497235"/>
                  </a:cubicBezTo>
                  <a:cubicBezTo>
                    <a:pt x="422679" y="498846"/>
                    <a:pt x="420710" y="499248"/>
                    <a:pt x="419135" y="499248"/>
                  </a:cubicBezTo>
                  <a:cubicBezTo>
                    <a:pt x="417167" y="499248"/>
                    <a:pt x="415198" y="498846"/>
                    <a:pt x="414017" y="497235"/>
                  </a:cubicBezTo>
                  <a:lnTo>
                    <a:pt x="409292" y="492403"/>
                  </a:lnTo>
                  <a:lnTo>
                    <a:pt x="404567" y="497235"/>
                  </a:lnTo>
                  <a:cubicBezTo>
                    <a:pt x="402992" y="498846"/>
                    <a:pt x="401024" y="499248"/>
                    <a:pt x="399449" y="499248"/>
                  </a:cubicBezTo>
                  <a:cubicBezTo>
                    <a:pt x="397480" y="499248"/>
                    <a:pt x="395905" y="498846"/>
                    <a:pt x="394330" y="497235"/>
                  </a:cubicBezTo>
                  <a:cubicBezTo>
                    <a:pt x="391574" y="494416"/>
                    <a:pt x="391574" y="489987"/>
                    <a:pt x="394330" y="487168"/>
                  </a:cubicBezTo>
                  <a:lnTo>
                    <a:pt x="399449" y="481933"/>
                  </a:lnTo>
                  <a:lnTo>
                    <a:pt x="394330" y="477101"/>
                  </a:lnTo>
                  <a:cubicBezTo>
                    <a:pt x="391574" y="474685"/>
                    <a:pt x="391574" y="469853"/>
                    <a:pt x="394330" y="467034"/>
                  </a:cubicBezTo>
                  <a:close/>
                  <a:moveTo>
                    <a:pt x="22064" y="419882"/>
                  </a:moveTo>
                  <a:cubicBezTo>
                    <a:pt x="18052" y="419882"/>
                    <a:pt x="14442" y="423492"/>
                    <a:pt x="14442" y="427906"/>
                  </a:cubicBezTo>
                  <a:lnTo>
                    <a:pt x="14442" y="452780"/>
                  </a:lnTo>
                  <a:cubicBezTo>
                    <a:pt x="14442" y="468828"/>
                    <a:pt x="27279" y="481666"/>
                    <a:pt x="43326" y="481666"/>
                  </a:cubicBezTo>
                  <a:lnTo>
                    <a:pt x="296864" y="481666"/>
                  </a:lnTo>
                  <a:cubicBezTo>
                    <a:pt x="291648" y="475247"/>
                    <a:pt x="288840" y="467223"/>
                    <a:pt x="288840" y="458396"/>
                  </a:cubicBezTo>
                  <a:lnTo>
                    <a:pt x="288840" y="427906"/>
                  </a:lnTo>
                  <a:cubicBezTo>
                    <a:pt x="288840" y="423492"/>
                    <a:pt x="285230" y="419882"/>
                    <a:pt x="280817" y="419882"/>
                  </a:cubicBezTo>
                  <a:close/>
                  <a:moveTo>
                    <a:pt x="127683" y="359679"/>
                  </a:moveTo>
                  <a:lnTo>
                    <a:pt x="203652" y="359679"/>
                  </a:lnTo>
                  <a:cubicBezTo>
                    <a:pt x="207250" y="359679"/>
                    <a:pt x="210449" y="362829"/>
                    <a:pt x="210449" y="366766"/>
                  </a:cubicBezTo>
                  <a:cubicBezTo>
                    <a:pt x="210449" y="370310"/>
                    <a:pt x="207250" y="373460"/>
                    <a:pt x="203652" y="373460"/>
                  </a:cubicBezTo>
                  <a:lnTo>
                    <a:pt x="127683" y="373460"/>
                  </a:lnTo>
                  <a:cubicBezTo>
                    <a:pt x="123685" y="373460"/>
                    <a:pt x="120486" y="370310"/>
                    <a:pt x="120486" y="366766"/>
                  </a:cubicBezTo>
                  <a:cubicBezTo>
                    <a:pt x="120486" y="362829"/>
                    <a:pt x="123685" y="359679"/>
                    <a:pt x="127683" y="359679"/>
                  </a:cubicBezTo>
                  <a:close/>
                  <a:moveTo>
                    <a:pt x="127683" y="329556"/>
                  </a:moveTo>
                  <a:lnTo>
                    <a:pt x="203652" y="329556"/>
                  </a:lnTo>
                  <a:cubicBezTo>
                    <a:pt x="207250" y="329556"/>
                    <a:pt x="210449" y="332621"/>
                    <a:pt x="210449" y="336069"/>
                  </a:cubicBezTo>
                  <a:cubicBezTo>
                    <a:pt x="210449" y="339900"/>
                    <a:pt x="207250" y="343348"/>
                    <a:pt x="203652" y="343348"/>
                  </a:cubicBezTo>
                  <a:lnTo>
                    <a:pt x="127683" y="343348"/>
                  </a:lnTo>
                  <a:cubicBezTo>
                    <a:pt x="123685" y="343348"/>
                    <a:pt x="120486" y="339900"/>
                    <a:pt x="120486" y="336069"/>
                  </a:cubicBezTo>
                  <a:cubicBezTo>
                    <a:pt x="120486" y="332621"/>
                    <a:pt x="123685" y="329556"/>
                    <a:pt x="127683" y="329556"/>
                  </a:cubicBezTo>
                  <a:close/>
                  <a:moveTo>
                    <a:pt x="159559" y="283490"/>
                  </a:moveTo>
                  <a:lnTo>
                    <a:pt x="265282" y="283490"/>
                  </a:lnTo>
                  <a:cubicBezTo>
                    <a:pt x="268872" y="283490"/>
                    <a:pt x="272463" y="286555"/>
                    <a:pt x="272463" y="290386"/>
                  </a:cubicBezTo>
                  <a:cubicBezTo>
                    <a:pt x="272463" y="294217"/>
                    <a:pt x="268872" y="297282"/>
                    <a:pt x="265282" y="297282"/>
                  </a:cubicBezTo>
                  <a:lnTo>
                    <a:pt x="159559" y="297282"/>
                  </a:lnTo>
                  <a:cubicBezTo>
                    <a:pt x="155570" y="297282"/>
                    <a:pt x="152378" y="294217"/>
                    <a:pt x="152378" y="290386"/>
                  </a:cubicBezTo>
                  <a:cubicBezTo>
                    <a:pt x="152378" y="286555"/>
                    <a:pt x="155570" y="283490"/>
                    <a:pt x="159559" y="283490"/>
                  </a:cubicBezTo>
                  <a:close/>
                  <a:moveTo>
                    <a:pt x="143623" y="239196"/>
                  </a:moveTo>
                  <a:lnTo>
                    <a:pt x="279446" y="239196"/>
                  </a:lnTo>
                  <a:cubicBezTo>
                    <a:pt x="283441" y="239196"/>
                    <a:pt x="286636" y="241952"/>
                    <a:pt x="286636" y="245890"/>
                  </a:cubicBezTo>
                  <a:cubicBezTo>
                    <a:pt x="286636" y="249827"/>
                    <a:pt x="283441" y="252977"/>
                    <a:pt x="279446" y="252977"/>
                  </a:cubicBezTo>
                  <a:lnTo>
                    <a:pt x="143623" y="252977"/>
                  </a:lnTo>
                  <a:cubicBezTo>
                    <a:pt x="139628" y="252977"/>
                    <a:pt x="136432" y="249827"/>
                    <a:pt x="136432" y="245890"/>
                  </a:cubicBezTo>
                  <a:cubicBezTo>
                    <a:pt x="136432" y="241952"/>
                    <a:pt x="139628" y="239196"/>
                    <a:pt x="143623" y="239196"/>
                  </a:cubicBezTo>
                  <a:close/>
                  <a:moveTo>
                    <a:pt x="143623" y="193127"/>
                  </a:moveTo>
                  <a:lnTo>
                    <a:pt x="279446" y="193127"/>
                  </a:lnTo>
                  <a:cubicBezTo>
                    <a:pt x="283441" y="193127"/>
                    <a:pt x="286636" y="196277"/>
                    <a:pt x="286636" y="200214"/>
                  </a:cubicBezTo>
                  <a:cubicBezTo>
                    <a:pt x="286636" y="204152"/>
                    <a:pt x="283441" y="206908"/>
                    <a:pt x="279446" y="206908"/>
                  </a:cubicBezTo>
                  <a:lnTo>
                    <a:pt x="143623" y="206908"/>
                  </a:lnTo>
                  <a:cubicBezTo>
                    <a:pt x="139628" y="206908"/>
                    <a:pt x="136432" y="204152"/>
                    <a:pt x="136432" y="200214"/>
                  </a:cubicBezTo>
                  <a:cubicBezTo>
                    <a:pt x="136432" y="196277"/>
                    <a:pt x="139628" y="193127"/>
                    <a:pt x="143623" y="193127"/>
                  </a:cubicBezTo>
                  <a:close/>
                  <a:moveTo>
                    <a:pt x="127738" y="147061"/>
                  </a:moveTo>
                  <a:lnTo>
                    <a:pt x="295732" y="147061"/>
                  </a:lnTo>
                  <a:cubicBezTo>
                    <a:pt x="299761" y="147061"/>
                    <a:pt x="302581" y="149817"/>
                    <a:pt x="302581" y="153755"/>
                  </a:cubicBezTo>
                  <a:cubicBezTo>
                    <a:pt x="302581" y="157692"/>
                    <a:pt x="299761" y="160842"/>
                    <a:pt x="295732" y="160842"/>
                  </a:cubicBezTo>
                  <a:lnTo>
                    <a:pt x="127738" y="160842"/>
                  </a:lnTo>
                  <a:cubicBezTo>
                    <a:pt x="123709" y="160842"/>
                    <a:pt x="120486" y="157692"/>
                    <a:pt x="120486" y="153755"/>
                  </a:cubicBezTo>
                  <a:cubicBezTo>
                    <a:pt x="120486" y="149817"/>
                    <a:pt x="123709" y="147061"/>
                    <a:pt x="127738" y="147061"/>
                  </a:cubicBezTo>
                  <a:close/>
                  <a:moveTo>
                    <a:pt x="387126" y="54794"/>
                  </a:moveTo>
                  <a:cubicBezTo>
                    <a:pt x="374289" y="54794"/>
                    <a:pt x="363858" y="65626"/>
                    <a:pt x="363858" y="78464"/>
                  </a:cubicBezTo>
                  <a:lnTo>
                    <a:pt x="363858" y="84482"/>
                  </a:lnTo>
                  <a:lnTo>
                    <a:pt x="363858" y="108955"/>
                  </a:lnTo>
                  <a:lnTo>
                    <a:pt x="363858" y="116578"/>
                  </a:lnTo>
                  <a:lnTo>
                    <a:pt x="406783" y="116578"/>
                  </a:lnTo>
                  <a:cubicBezTo>
                    <a:pt x="408789" y="116578"/>
                    <a:pt x="410394" y="115374"/>
                    <a:pt x="410394" y="113368"/>
                  </a:cubicBezTo>
                  <a:lnTo>
                    <a:pt x="410394" y="78464"/>
                  </a:lnTo>
                  <a:cubicBezTo>
                    <a:pt x="410394" y="65626"/>
                    <a:pt x="399964" y="54794"/>
                    <a:pt x="387126" y="54794"/>
                  </a:cubicBezTo>
                  <a:close/>
                  <a:moveTo>
                    <a:pt x="102298" y="54794"/>
                  </a:moveTo>
                  <a:cubicBezTo>
                    <a:pt x="87454" y="54794"/>
                    <a:pt x="75018" y="67231"/>
                    <a:pt x="75018" y="82075"/>
                  </a:cubicBezTo>
                  <a:lnTo>
                    <a:pt x="75018" y="405840"/>
                  </a:lnTo>
                  <a:lnTo>
                    <a:pt x="280817" y="405840"/>
                  </a:lnTo>
                  <a:cubicBezTo>
                    <a:pt x="293253" y="405840"/>
                    <a:pt x="302881" y="415469"/>
                    <a:pt x="302881" y="427906"/>
                  </a:cubicBezTo>
                  <a:lnTo>
                    <a:pt x="302881" y="458396"/>
                  </a:lnTo>
                  <a:cubicBezTo>
                    <a:pt x="302881" y="471235"/>
                    <a:pt x="313713" y="481666"/>
                    <a:pt x="326149" y="481666"/>
                  </a:cubicBezTo>
                  <a:cubicBezTo>
                    <a:pt x="339387" y="481666"/>
                    <a:pt x="349416" y="471235"/>
                    <a:pt x="349416" y="458396"/>
                  </a:cubicBezTo>
                  <a:lnTo>
                    <a:pt x="349416" y="412660"/>
                  </a:lnTo>
                  <a:lnTo>
                    <a:pt x="349416" y="108955"/>
                  </a:lnTo>
                  <a:lnTo>
                    <a:pt x="349416" y="84482"/>
                  </a:lnTo>
                  <a:lnTo>
                    <a:pt x="349416" y="78464"/>
                  </a:lnTo>
                  <a:cubicBezTo>
                    <a:pt x="349416" y="69638"/>
                    <a:pt x="352626" y="61614"/>
                    <a:pt x="357841" y="54794"/>
                  </a:cubicBezTo>
                  <a:lnTo>
                    <a:pt x="339387" y="54794"/>
                  </a:lnTo>
                  <a:lnTo>
                    <a:pt x="311306" y="54794"/>
                  </a:lnTo>
                  <a:close/>
                  <a:moveTo>
                    <a:pt x="102298" y="40752"/>
                  </a:moveTo>
                  <a:lnTo>
                    <a:pt x="311306" y="40752"/>
                  </a:lnTo>
                  <a:lnTo>
                    <a:pt x="339387" y="40752"/>
                  </a:lnTo>
                  <a:lnTo>
                    <a:pt x="387126" y="40752"/>
                  </a:lnTo>
                  <a:cubicBezTo>
                    <a:pt x="407586" y="40752"/>
                    <a:pt x="424836" y="57602"/>
                    <a:pt x="424836" y="78464"/>
                  </a:cubicBezTo>
                  <a:lnTo>
                    <a:pt x="424836" y="113368"/>
                  </a:lnTo>
                  <a:cubicBezTo>
                    <a:pt x="424836" y="122997"/>
                    <a:pt x="416411" y="131021"/>
                    <a:pt x="406783" y="131021"/>
                  </a:cubicBezTo>
                  <a:lnTo>
                    <a:pt x="363858" y="131021"/>
                  </a:lnTo>
                  <a:lnTo>
                    <a:pt x="363858" y="412660"/>
                  </a:lnTo>
                  <a:lnTo>
                    <a:pt x="363858" y="458396"/>
                  </a:lnTo>
                  <a:cubicBezTo>
                    <a:pt x="363858" y="478858"/>
                    <a:pt x="347009" y="495708"/>
                    <a:pt x="326149" y="495708"/>
                  </a:cubicBezTo>
                  <a:lnTo>
                    <a:pt x="43326" y="495708"/>
                  </a:lnTo>
                  <a:cubicBezTo>
                    <a:pt x="19657" y="495708"/>
                    <a:pt x="0" y="476451"/>
                    <a:pt x="0" y="452780"/>
                  </a:cubicBezTo>
                  <a:lnTo>
                    <a:pt x="0" y="427906"/>
                  </a:lnTo>
                  <a:cubicBezTo>
                    <a:pt x="0" y="415469"/>
                    <a:pt x="10029" y="405840"/>
                    <a:pt x="22064" y="405840"/>
                  </a:cubicBezTo>
                  <a:lnTo>
                    <a:pt x="60576" y="405840"/>
                  </a:lnTo>
                  <a:lnTo>
                    <a:pt x="60576" y="82075"/>
                  </a:lnTo>
                  <a:cubicBezTo>
                    <a:pt x="60576" y="59608"/>
                    <a:pt x="79431" y="40752"/>
                    <a:pt x="102298" y="40752"/>
                  </a:cubicBezTo>
                  <a:close/>
                  <a:moveTo>
                    <a:pt x="28828" y="0"/>
                  </a:moveTo>
                  <a:cubicBezTo>
                    <a:pt x="33314" y="0"/>
                    <a:pt x="36168" y="3175"/>
                    <a:pt x="36168" y="7144"/>
                  </a:cubicBezTo>
                  <a:lnTo>
                    <a:pt x="36168" y="17463"/>
                  </a:lnTo>
                  <a:lnTo>
                    <a:pt x="47587" y="17463"/>
                  </a:lnTo>
                  <a:cubicBezTo>
                    <a:pt x="51257" y="17463"/>
                    <a:pt x="54519" y="21035"/>
                    <a:pt x="54519" y="24607"/>
                  </a:cubicBezTo>
                  <a:cubicBezTo>
                    <a:pt x="54519" y="28576"/>
                    <a:pt x="51257" y="31751"/>
                    <a:pt x="47587" y="31751"/>
                  </a:cubicBezTo>
                  <a:lnTo>
                    <a:pt x="36168" y="31751"/>
                  </a:lnTo>
                  <a:lnTo>
                    <a:pt x="36168" y="42467"/>
                  </a:lnTo>
                  <a:cubicBezTo>
                    <a:pt x="36168" y="46436"/>
                    <a:pt x="33314" y="49214"/>
                    <a:pt x="28828" y="49214"/>
                  </a:cubicBezTo>
                  <a:cubicBezTo>
                    <a:pt x="25158" y="49214"/>
                    <a:pt x="21896" y="46436"/>
                    <a:pt x="21896" y="42467"/>
                  </a:cubicBezTo>
                  <a:lnTo>
                    <a:pt x="21896" y="31751"/>
                  </a:lnTo>
                  <a:lnTo>
                    <a:pt x="11293" y="31751"/>
                  </a:lnTo>
                  <a:cubicBezTo>
                    <a:pt x="7215" y="31751"/>
                    <a:pt x="3545" y="28576"/>
                    <a:pt x="3545" y="24607"/>
                  </a:cubicBezTo>
                  <a:cubicBezTo>
                    <a:pt x="3545" y="21035"/>
                    <a:pt x="7215" y="17463"/>
                    <a:pt x="11293" y="17463"/>
                  </a:cubicBezTo>
                  <a:lnTo>
                    <a:pt x="21896" y="17463"/>
                  </a:lnTo>
                  <a:lnTo>
                    <a:pt x="21896" y="7144"/>
                  </a:lnTo>
                  <a:cubicBezTo>
                    <a:pt x="21896" y="3175"/>
                    <a:pt x="25158" y="0"/>
                    <a:pt x="288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80" dirty="0">
                <a:latin typeface="+mj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B6E4F318-C642-48B8-AA82-2DFF3DA81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3677" y="3788596"/>
              <a:ext cx="994336" cy="963666"/>
            </a:xfrm>
            <a:custGeom>
              <a:avLst/>
              <a:gdLst>
                <a:gd name="connsiteX0" fmla="*/ 400390 w 516969"/>
                <a:gd name="connsiteY0" fmla="*/ 455546 h 501023"/>
                <a:gd name="connsiteX1" fmla="*/ 388330 w 516969"/>
                <a:gd name="connsiteY1" fmla="*/ 467620 h 501023"/>
                <a:gd name="connsiteX2" fmla="*/ 400390 w 516969"/>
                <a:gd name="connsiteY2" fmla="*/ 480096 h 501023"/>
                <a:gd name="connsiteX3" fmla="*/ 412852 w 516969"/>
                <a:gd name="connsiteY3" fmla="*/ 467620 h 501023"/>
                <a:gd name="connsiteX4" fmla="*/ 400390 w 516969"/>
                <a:gd name="connsiteY4" fmla="*/ 455546 h 501023"/>
                <a:gd name="connsiteX5" fmla="*/ 220697 w 516969"/>
                <a:gd name="connsiteY5" fmla="*/ 455546 h 501023"/>
                <a:gd name="connsiteX6" fmla="*/ 208235 w 516969"/>
                <a:gd name="connsiteY6" fmla="*/ 467620 h 501023"/>
                <a:gd name="connsiteX7" fmla="*/ 220697 w 516969"/>
                <a:gd name="connsiteY7" fmla="*/ 480096 h 501023"/>
                <a:gd name="connsiteX8" fmla="*/ 233159 w 516969"/>
                <a:gd name="connsiteY8" fmla="*/ 467620 h 501023"/>
                <a:gd name="connsiteX9" fmla="*/ 220697 w 516969"/>
                <a:gd name="connsiteY9" fmla="*/ 455546 h 501023"/>
                <a:gd name="connsiteX10" fmla="*/ 96479 w 516969"/>
                <a:gd name="connsiteY10" fmla="*/ 167799 h 501023"/>
                <a:gd name="connsiteX11" fmla="*/ 102911 w 516969"/>
                <a:gd name="connsiteY11" fmla="*/ 177458 h 501023"/>
                <a:gd name="connsiteX12" fmla="*/ 114167 w 516969"/>
                <a:gd name="connsiteY12" fmla="*/ 200397 h 501023"/>
                <a:gd name="connsiteX13" fmla="*/ 120197 w 516969"/>
                <a:gd name="connsiteY13" fmla="*/ 224946 h 501023"/>
                <a:gd name="connsiteX14" fmla="*/ 120197 w 516969"/>
                <a:gd name="connsiteY14" fmla="*/ 329984 h 501023"/>
                <a:gd name="connsiteX15" fmla="*/ 120197 w 516969"/>
                <a:gd name="connsiteY15" fmla="*/ 359362 h 501023"/>
                <a:gd name="connsiteX16" fmla="*/ 127031 w 516969"/>
                <a:gd name="connsiteY16" fmla="*/ 366204 h 501023"/>
                <a:gd name="connsiteX17" fmla="*/ 440590 w 516969"/>
                <a:gd name="connsiteY17" fmla="*/ 366204 h 501023"/>
                <a:gd name="connsiteX18" fmla="*/ 453454 w 516969"/>
                <a:gd name="connsiteY18" fmla="*/ 356545 h 501023"/>
                <a:gd name="connsiteX19" fmla="*/ 502899 w 516969"/>
                <a:gd name="connsiteY19" fmla="*/ 200397 h 501023"/>
                <a:gd name="connsiteX20" fmla="*/ 495663 w 516969"/>
                <a:gd name="connsiteY20" fmla="*/ 194360 h 501023"/>
                <a:gd name="connsiteX21" fmla="*/ 197381 w 516969"/>
                <a:gd name="connsiteY21" fmla="*/ 194360 h 501023"/>
                <a:gd name="connsiteX22" fmla="*/ 164015 w 516969"/>
                <a:gd name="connsiteY22" fmla="*/ 173836 h 501023"/>
                <a:gd name="connsiteX23" fmla="*/ 161201 w 516969"/>
                <a:gd name="connsiteY23" fmla="*/ 167799 h 501023"/>
                <a:gd name="connsiteX24" fmla="*/ 33768 w 516969"/>
                <a:gd name="connsiteY24" fmla="*/ 115079 h 501023"/>
                <a:gd name="connsiteX25" fmla="*/ 14472 w 516969"/>
                <a:gd name="connsiteY25" fmla="*/ 134396 h 501023"/>
                <a:gd name="connsiteX26" fmla="*/ 33768 w 516969"/>
                <a:gd name="connsiteY26" fmla="*/ 153713 h 501023"/>
                <a:gd name="connsiteX27" fmla="*/ 56280 w 516969"/>
                <a:gd name="connsiteY27" fmla="*/ 153713 h 501023"/>
                <a:gd name="connsiteX28" fmla="*/ 64722 w 516969"/>
                <a:gd name="connsiteY28" fmla="*/ 153713 h 501023"/>
                <a:gd name="connsiteX29" fmla="*/ 153965 w 516969"/>
                <a:gd name="connsiteY29" fmla="*/ 153713 h 501023"/>
                <a:gd name="connsiteX30" fmla="*/ 142307 w 516969"/>
                <a:gd name="connsiteY30" fmla="*/ 130774 h 501023"/>
                <a:gd name="connsiteX31" fmla="*/ 116981 w 516969"/>
                <a:gd name="connsiteY31" fmla="*/ 115079 h 501023"/>
                <a:gd name="connsiteX32" fmla="*/ 423322 w 516969"/>
                <a:gd name="connsiteY32" fmla="*/ 106309 h 501023"/>
                <a:gd name="connsiteX33" fmla="*/ 467496 w 516969"/>
                <a:gd name="connsiteY33" fmla="*/ 106309 h 501023"/>
                <a:gd name="connsiteX34" fmla="*/ 483301 w 516969"/>
                <a:gd name="connsiteY34" fmla="*/ 121711 h 501023"/>
                <a:gd name="connsiteX35" fmla="*/ 483301 w 516969"/>
                <a:gd name="connsiteY35" fmla="*/ 160622 h 501023"/>
                <a:gd name="connsiteX36" fmla="*/ 476006 w 516969"/>
                <a:gd name="connsiteY36" fmla="*/ 167918 h 501023"/>
                <a:gd name="connsiteX37" fmla="*/ 468711 w 516969"/>
                <a:gd name="connsiteY37" fmla="*/ 160622 h 501023"/>
                <a:gd name="connsiteX38" fmla="*/ 468711 w 516969"/>
                <a:gd name="connsiteY38" fmla="*/ 121711 h 501023"/>
                <a:gd name="connsiteX39" fmla="*/ 467496 w 516969"/>
                <a:gd name="connsiteY39" fmla="*/ 120495 h 501023"/>
                <a:gd name="connsiteX40" fmla="*/ 423322 w 516969"/>
                <a:gd name="connsiteY40" fmla="*/ 120495 h 501023"/>
                <a:gd name="connsiteX41" fmla="*/ 421701 w 516969"/>
                <a:gd name="connsiteY41" fmla="*/ 121711 h 501023"/>
                <a:gd name="connsiteX42" fmla="*/ 421701 w 516969"/>
                <a:gd name="connsiteY42" fmla="*/ 160622 h 501023"/>
                <a:gd name="connsiteX43" fmla="*/ 414407 w 516969"/>
                <a:gd name="connsiteY43" fmla="*/ 167918 h 501023"/>
                <a:gd name="connsiteX44" fmla="*/ 407517 w 516969"/>
                <a:gd name="connsiteY44" fmla="*/ 160622 h 501023"/>
                <a:gd name="connsiteX45" fmla="*/ 407517 w 516969"/>
                <a:gd name="connsiteY45" fmla="*/ 121711 h 501023"/>
                <a:gd name="connsiteX46" fmla="*/ 423322 w 516969"/>
                <a:gd name="connsiteY46" fmla="*/ 106309 h 501023"/>
                <a:gd name="connsiteX47" fmla="*/ 33768 w 516969"/>
                <a:gd name="connsiteY47" fmla="*/ 100993 h 501023"/>
                <a:gd name="connsiteX48" fmla="*/ 116981 w 516969"/>
                <a:gd name="connsiteY48" fmla="*/ 100993 h 501023"/>
                <a:gd name="connsiteX49" fmla="*/ 155171 w 516969"/>
                <a:gd name="connsiteY49" fmla="*/ 124335 h 501023"/>
                <a:gd name="connsiteX50" fmla="*/ 176879 w 516969"/>
                <a:gd name="connsiteY50" fmla="*/ 167799 h 501023"/>
                <a:gd name="connsiteX51" fmla="*/ 197381 w 516969"/>
                <a:gd name="connsiteY51" fmla="*/ 180275 h 501023"/>
                <a:gd name="connsiteX52" fmla="*/ 495663 w 516969"/>
                <a:gd name="connsiteY52" fmla="*/ 180275 h 501023"/>
                <a:gd name="connsiteX53" fmla="*/ 516969 w 516969"/>
                <a:gd name="connsiteY53" fmla="*/ 201202 h 501023"/>
                <a:gd name="connsiteX54" fmla="*/ 516969 w 516969"/>
                <a:gd name="connsiteY54" fmla="*/ 202409 h 501023"/>
                <a:gd name="connsiteX55" fmla="*/ 516567 w 516969"/>
                <a:gd name="connsiteY55" fmla="*/ 203616 h 501023"/>
                <a:gd name="connsiteX56" fmla="*/ 467121 w 516969"/>
                <a:gd name="connsiteY56" fmla="*/ 362179 h 501023"/>
                <a:gd name="connsiteX57" fmla="*/ 466317 w 516969"/>
                <a:gd name="connsiteY57" fmla="*/ 362984 h 501023"/>
                <a:gd name="connsiteX58" fmla="*/ 440590 w 516969"/>
                <a:gd name="connsiteY58" fmla="*/ 380692 h 501023"/>
                <a:gd name="connsiteX59" fmla="*/ 127031 w 516969"/>
                <a:gd name="connsiteY59" fmla="*/ 380692 h 501023"/>
                <a:gd name="connsiteX60" fmla="*/ 120197 w 516969"/>
                <a:gd name="connsiteY60" fmla="*/ 379485 h 501023"/>
                <a:gd name="connsiteX61" fmla="*/ 120197 w 516969"/>
                <a:gd name="connsiteY61" fmla="*/ 408863 h 501023"/>
                <a:gd name="connsiteX62" fmla="*/ 138287 w 516969"/>
                <a:gd name="connsiteY62" fmla="*/ 426973 h 501023"/>
                <a:gd name="connsiteX63" fmla="*/ 391948 w 516969"/>
                <a:gd name="connsiteY63" fmla="*/ 426973 h 501023"/>
                <a:gd name="connsiteX64" fmla="*/ 405616 w 516969"/>
                <a:gd name="connsiteY64" fmla="*/ 435424 h 501023"/>
                <a:gd name="connsiteX65" fmla="*/ 433354 w 516969"/>
                <a:gd name="connsiteY65" fmla="*/ 467620 h 501023"/>
                <a:gd name="connsiteX66" fmla="*/ 400390 w 516969"/>
                <a:gd name="connsiteY66" fmla="*/ 501023 h 501023"/>
                <a:gd name="connsiteX67" fmla="*/ 367426 w 516969"/>
                <a:gd name="connsiteY67" fmla="*/ 467620 h 501023"/>
                <a:gd name="connsiteX68" fmla="*/ 381094 w 516969"/>
                <a:gd name="connsiteY68" fmla="*/ 441059 h 501023"/>
                <a:gd name="connsiteX69" fmla="*/ 239993 w 516969"/>
                <a:gd name="connsiteY69" fmla="*/ 441059 h 501023"/>
                <a:gd name="connsiteX70" fmla="*/ 253660 w 516969"/>
                <a:gd name="connsiteY70" fmla="*/ 467620 h 501023"/>
                <a:gd name="connsiteX71" fmla="*/ 220697 w 516969"/>
                <a:gd name="connsiteY71" fmla="*/ 501023 h 501023"/>
                <a:gd name="connsiteX72" fmla="*/ 187331 w 516969"/>
                <a:gd name="connsiteY72" fmla="*/ 467620 h 501023"/>
                <a:gd name="connsiteX73" fmla="*/ 200999 w 516969"/>
                <a:gd name="connsiteY73" fmla="*/ 441059 h 501023"/>
                <a:gd name="connsiteX74" fmla="*/ 138287 w 516969"/>
                <a:gd name="connsiteY74" fmla="*/ 441059 h 501023"/>
                <a:gd name="connsiteX75" fmla="*/ 105725 w 516969"/>
                <a:gd name="connsiteY75" fmla="*/ 408863 h 501023"/>
                <a:gd name="connsiteX76" fmla="*/ 105725 w 516969"/>
                <a:gd name="connsiteY76" fmla="*/ 359362 h 501023"/>
                <a:gd name="connsiteX77" fmla="*/ 105725 w 516969"/>
                <a:gd name="connsiteY77" fmla="*/ 329984 h 501023"/>
                <a:gd name="connsiteX78" fmla="*/ 105725 w 516969"/>
                <a:gd name="connsiteY78" fmla="*/ 224946 h 501023"/>
                <a:gd name="connsiteX79" fmla="*/ 101705 w 516969"/>
                <a:gd name="connsiteY79" fmla="*/ 206836 h 501023"/>
                <a:gd name="connsiteX80" fmla="*/ 90047 w 516969"/>
                <a:gd name="connsiteY80" fmla="*/ 183897 h 501023"/>
                <a:gd name="connsiteX81" fmla="*/ 64722 w 516969"/>
                <a:gd name="connsiteY81" fmla="*/ 167799 h 501023"/>
                <a:gd name="connsiteX82" fmla="*/ 56280 w 516969"/>
                <a:gd name="connsiteY82" fmla="*/ 167799 h 501023"/>
                <a:gd name="connsiteX83" fmla="*/ 33768 w 516969"/>
                <a:gd name="connsiteY83" fmla="*/ 167799 h 501023"/>
                <a:gd name="connsiteX84" fmla="*/ 0 w 516969"/>
                <a:gd name="connsiteY84" fmla="*/ 134396 h 501023"/>
                <a:gd name="connsiteX85" fmla="*/ 33768 w 516969"/>
                <a:gd name="connsiteY85" fmla="*/ 100993 h 501023"/>
                <a:gd name="connsiteX86" fmla="*/ 213844 w 516969"/>
                <a:gd name="connsiteY86" fmla="*/ 60240 h 501023"/>
                <a:gd name="connsiteX87" fmla="*/ 258423 w 516969"/>
                <a:gd name="connsiteY87" fmla="*/ 60240 h 501023"/>
                <a:gd name="connsiteX88" fmla="*/ 274228 w 516969"/>
                <a:gd name="connsiteY88" fmla="*/ 75427 h 501023"/>
                <a:gd name="connsiteX89" fmla="*/ 274228 w 516969"/>
                <a:gd name="connsiteY89" fmla="*/ 158956 h 501023"/>
                <a:gd name="connsiteX90" fmla="*/ 266933 w 516969"/>
                <a:gd name="connsiteY90" fmla="*/ 166149 h 501023"/>
                <a:gd name="connsiteX91" fmla="*/ 259638 w 516969"/>
                <a:gd name="connsiteY91" fmla="*/ 158956 h 501023"/>
                <a:gd name="connsiteX92" fmla="*/ 259638 w 516969"/>
                <a:gd name="connsiteY92" fmla="*/ 75427 h 501023"/>
                <a:gd name="connsiteX93" fmla="*/ 258423 w 516969"/>
                <a:gd name="connsiteY93" fmla="*/ 74228 h 501023"/>
                <a:gd name="connsiteX94" fmla="*/ 213844 w 516969"/>
                <a:gd name="connsiteY94" fmla="*/ 74228 h 501023"/>
                <a:gd name="connsiteX95" fmla="*/ 212628 w 516969"/>
                <a:gd name="connsiteY95" fmla="*/ 75427 h 501023"/>
                <a:gd name="connsiteX96" fmla="*/ 212628 w 516969"/>
                <a:gd name="connsiteY96" fmla="*/ 158956 h 501023"/>
                <a:gd name="connsiteX97" fmla="*/ 205333 w 516969"/>
                <a:gd name="connsiteY97" fmla="*/ 166149 h 501023"/>
                <a:gd name="connsiteX98" fmla="*/ 198444 w 516969"/>
                <a:gd name="connsiteY98" fmla="*/ 158956 h 501023"/>
                <a:gd name="connsiteX99" fmla="*/ 198444 w 516969"/>
                <a:gd name="connsiteY99" fmla="*/ 75427 h 501023"/>
                <a:gd name="connsiteX100" fmla="*/ 213844 w 516969"/>
                <a:gd name="connsiteY100" fmla="*/ 60240 h 501023"/>
                <a:gd name="connsiteX101" fmla="*/ 320558 w 516969"/>
                <a:gd name="connsiteY101" fmla="*/ 0 h 501023"/>
                <a:gd name="connsiteX102" fmla="*/ 364731 w 516969"/>
                <a:gd name="connsiteY102" fmla="*/ 0 h 501023"/>
                <a:gd name="connsiteX103" fmla="*/ 380537 w 516969"/>
                <a:gd name="connsiteY103" fmla="*/ 15302 h 501023"/>
                <a:gd name="connsiteX104" fmla="*/ 380537 w 516969"/>
                <a:gd name="connsiteY104" fmla="*/ 160672 h 501023"/>
                <a:gd name="connsiteX105" fmla="*/ 373242 w 516969"/>
                <a:gd name="connsiteY105" fmla="*/ 167920 h 501023"/>
                <a:gd name="connsiteX106" fmla="*/ 365947 w 516969"/>
                <a:gd name="connsiteY106" fmla="*/ 160672 h 501023"/>
                <a:gd name="connsiteX107" fmla="*/ 365947 w 516969"/>
                <a:gd name="connsiteY107" fmla="*/ 15302 h 501023"/>
                <a:gd name="connsiteX108" fmla="*/ 364731 w 516969"/>
                <a:gd name="connsiteY108" fmla="*/ 14094 h 501023"/>
                <a:gd name="connsiteX109" fmla="*/ 320558 w 516969"/>
                <a:gd name="connsiteY109" fmla="*/ 14094 h 501023"/>
                <a:gd name="connsiteX110" fmla="*/ 318937 w 516969"/>
                <a:gd name="connsiteY110" fmla="*/ 15302 h 501023"/>
                <a:gd name="connsiteX111" fmla="*/ 318937 w 516969"/>
                <a:gd name="connsiteY111" fmla="*/ 160672 h 501023"/>
                <a:gd name="connsiteX112" fmla="*/ 312048 w 516969"/>
                <a:gd name="connsiteY112" fmla="*/ 167920 h 501023"/>
                <a:gd name="connsiteX113" fmla="*/ 304753 w 516969"/>
                <a:gd name="connsiteY113" fmla="*/ 160672 h 501023"/>
                <a:gd name="connsiteX114" fmla="*/ 304753 w 516969"/>
                <a:gd name="connsiteY114" fmla="*/ 15302 h 501023"/>
                <a:gd name="connsiteX115" fmla="*/ 320558 w 516969"/>
                <a:gd name="connsiteY115" fmla="*/ 0 h 50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16969" h="501023">
                  <a:moveTo>
                    <a:pt x="400390" y="455546"/>
                  </a:moveTo>
                  <a:cubicBezTo>
                    <a:pt x="393958" y="455546"/>
                    <a:pt x="388330" y="461181"/>
                    <a:pt x="388330" y="467620"/>
                  </a:cubicBezTo>
                  <a:cubicBezTo>
                    <a:pt x="388330" y="474864"/>
                    <a:pt x="393958" y="480096"/>
                    <a:pt x="400390" y="480096"/>
                  </a:cubicBezTo>
                  <a:cubicBezTo>
                    <a:pt x="407626" y="480096"/>
                    <a:pt x="412852" y="474864"/>
                    <a:pt x="412852" y="467620"/>
                  </a:cubicBezTo>
                  <a:cubicBezTo>
                    <a:pt x="412852" y="461181"/>
                    <a:pt x="407626" y="455546"/>
                    <a:pt x="400390" y="455546"/>
                  </a:cubicBezTo>
                  <a:close/>
                  <a:moveTo>
                    <a:pt x="220697" y="455546"/>
                  </a:moveTo>
                  <a:cubicBezTo>
                    <a:pt x="213461" y="455546"/>
                    <a:pt x="208235" y="461181"/>
                    <a:pt x="208235" y="467620"/>
                  </a:cubicBezTo>
                  <a:cubicBezTo>
                    <a:pt x="208235" y="474864"/>
                    <a:pt x="213461" y="480096"/>
                    <a:pt x="220697" y="480096"/>
                  </a:cubicBezTo>
                  <a:cubicBezTo>
                    <a:pt x="227129" y="480096"/>
                    <a:pt x="233159" y="474864"/>
                    <a:pt x="233159" y="467620"/>
                  </a:cubicBezTo>
                  <a:cubicBezTo>
                    <a:pt x="233159" y="461181"/>
                    <a:pt x="227129" y="455546"/>
                    <a:pt x="220697" y="455546"/>
                  </a:cubicBezTo>
                  <a:close/>
                  <a:moveTo>
                    <a:pt x="96479" y="167799"/>
                  </a:moveTo>
                  <a:cubicBezTo>
                    <a:pt x="98891" y="170616"/>
                    <a:pt x="101303" y="173836"/>
                    <a:pt x="102911" y="177458"/>
                  </a:cubicBezTo>
                  <a:lnTo>
                    <a:pt x="114167" y="200397"/>
                  </a:lnTo>
                  <a:cubicBezTo>
                    <a:pt x="118187" y="208043"/>
                    <a:pt x="120197" y="216495"/>
                    <a:pt x="120197" y="224946"/>
                  </a:cubicBezTo>
                  <a:lnTo>
                    <a:pt x="120197" y="329984"/>
                  </a:lnTo>
                  <a:lnTo>
                    <a:pt x="120197" y="359362"/>
                  </a:lnTo>
                  <a:cubicBezTo>
                    <a:pt x="120197" y="363387"/>
                    <a:pt x="123011" y="366204"/>
                    <a:pt x="127031" y="366204"/>
                  </a:cubicBezTo>
                  <a:lnTo>
                    <a:pt x="440590" y="366204"/>
                  </a:lnTo>
                  <a:cubicBezTo>
                    <a:pt x="445012" y="366204"/>
                    <a:pt x="449836" y="362582"/>
                    <a:pt x="453454" y="356545"/>
                  </a:cubicBezTo>
                  <a:lnTo>
                    <a:pt x="502899" y="200397"/>
                  </a:lnTo>
                  <a:cubicBezTo>
                    <a:pt x="502095" y="197177"/>
                    <a:pt x="499281" y="194360"/>
                    <a:pt x="495663" y="194360"/>
                  </a:cubicBezTo>
                  <a:lnTo>
                    <a:pt x="197381" y="194360"/>
                  </a:lnTo>
                  <a:cubicBezTo>
                    <a:pt x="183311" y="194360"/>
                    <a:pt x="170447" y="186311"/>
                    <a:pt x="164015" y="173836"/>
                  </a:cubicBezTo>
                  <a:lnTo>
                    <a:pt x="161201" y="167799"/>
                  </a:lnTo>
                  <a:close/>
                  <a:moveTo>
                    <a:pt x="33768" y="115079"/>
                  </a:moveTo>
                  <a:cubicBezTo>
                    <a:pt x="22914" y="115079"/>
                    <a:pt x="14472" y="123932"/>
                    <a:pt x="14472" y="134396"/>
                  </a:cubicBezTo>
                  <a:cubicBezTo>
                    <a:pt x="14472" y="144860"/>
                    <a:pt x="22914" y="153713"/>
                    <a:pt x="33768" y="153713"/>
                  </a:cubicBezTo>
                  <a:lnTo>
                    <a:pt x="56280" y="153713"/>
                  </a:lnTo>
                  <a:lnTo>
                    <a:pt x="64722" y="153713"/>
                  </a:lnTo>
                  <a:lnTo>
                    <a:pt x="153965" y="153713"/>
                  </a:lnTo>
                  <a:lnTo>
                    <a:pt x="142307" y="130774"/>
                  </a:lnTo>
                  <a:cubicBezTo>
                    <a:pt x="137483" y="120713"/>
                    <a:pt x="127433" y="115079"/>
                    <a:pt x="116981" y="115079"/>
                  </a:cubicBezTo>
                  <a:close/>
                  <a:moveTo>
                    <a:pt x="423322" y="106309"/>
                  </a:moveTo>
                  <a:lnTo>
                    <a:pt x="467496" y="106309"/>
                  </a:lnTo>
                  <a:cubicBezTo>
                    <a:pt x="476006" y="106309"/>
                    <a:pt x="483301" y="113200"/>
                    <a:pt x="483301" y="121711"/>
                  </a:cubicBezTo>
                  <a:lnTo>
                    <a:pt x="483301" y="160622"/>
                  </a:lnTo>
                  <a:cubicBezTo>
                    <a:pt x="483301" y="164270"/>
                    <a:pt x="479654" y="167918"/>
                    <a:pt x="476006" y="167918"/>
                  </a:cubicBezTo>
                  <a:cubicBezTo>
                    <a:pt x="471954" y="167918"/>
                    <a:pt x="468711" y="164270"/>
                    <a:pt x="468711" y="160622"/>
                  </a:cubicBezTo>
                  <a:lnTo>
                    <a:pt x="468711" y="121711"/>
                  </a:lnTo>
                  <a:cubicBezTo>
                    <a:pt x="468711" y="121711"/>
                    <a:pt x="468306" y="120495"/>
                    <a:pt x="467496" y="120495"/>
                  </a:cubicBezTo>
                  <a:lnTo>
                    <a:pt x="423322" y="120495"/>
                  </a:lnTo>
                  <a:cubicBezTo>
                    <a:pt x="422512" y="120495"/>
                    <a:pt x="421701" y="121711"/>
                    <a:pt x="421701" y="121711"/>
                  </a:cubicBezTo>
                  <a:lnTo>
                    <a:pt x="421701" y="160622"/>
                  </a:lnTo>
                  <a:cubicBezTo>
                    <a:pt x="421701" y="164270"/>
                    <a:pt x="418459" y="167918"/>
                    <a:pt x="414407" y="167918"/>
                  </a:cubicBezTo>
                  <a:cubicBezTo>
                    <a:pt x="410354" y="167918"/>
                    <a:pt x="407517" y="164270"/>
                    <a:pt x="407517" y="160622"/>
                  </a:cubicBezTo>
                  <a:lnTo>
                    <a:pt x="407517" y="121711"/>
                  </a:lnTo>
                  <a:cubicBezTo>
                    <a:pt x="407517" y="113200"/>
                    <a:pt x="414407" y="106309"/>
                    <a:pt x="423322" y="106309"/>
                  </a:cubicBezTo>
                  <a:close/>
                  <a:moveTo>
                    <a:pt x="33768" y="100993"/>
                  </a:moveTo>
                  <a:lnTo>
                    <a:pt x="116981" y="100993"/>
                  </a:lnTo>
                  <a:cubicBezTo>
                    <a:pt x="133061" y="100993"/>
                    <a:pt x="147533" y="109444"/>
                    <a:pt x="155171" y="124335"/>
                  </a:cubicBezTo>
                  <a:lnTo>
                    <a:pt x="176879" y="167799"/>
                  </a:lnTo>
                  <a:cubicBezTo>
                    <a:pt x="180899" y="175445"/>
                    <a:pt x="188537" y="180275"/>
                    <a:pt x="197381" y="180275"/>
                  </a:cubicBezTo>
                  <a:lnTo>
                    <a:pt x="495663" y="180275"/>
                  </a:lnTo>
                  <a:cubicBezTo>
                    <a:pt x="507321" y="180275"/>
                    <a:pt x="516969" y="189531"/>
                    <a:pt x="516969" y="201202"/>
                  </a:cubicBezTo>
                  <a:lnTo>
                    <a:pt x="516969" y="202409"/>
                  </a:lnTo>
                  <a:lnTo>
                    <a:pt x="516567" y="203616"/>
                  </a:lnTo>
                  <a:lnTo>
                    <a:pt x="467121" y="362179"/>
                  </a:lnTo>
                  <a:lnTo>
                    <a:pt x="466317" y="362984"/>
                  </a:lnTo>
                  <a:cubicBezTo>
                    <a:pt x="459885" y="374253"/>
                    <a:pt x="450640" y="380692"/>
                    <a:pt x="440590" y="380692"/>
                  </a:cubicBezTo>
                  <a:lnTo>
                    <a:pt x="127031" y="380692"/>
                  </a:lnTo>
                  <a:cubicBezTo>
                    <a:pt x="124619" y="380692"/>
                    <a:pt x="122609" y="380289"/>
                    <a:pt x="120197" y="379485"/>
                  </a:cubicBezTo>
                  <a:lnTo>
                    <a:pt x="120197" y="408863"/>
                  </a:lnTo>
                  <a:cubicBezTo>
                    <a:pt x="120197" y="418924"/>
                    <a:pt x="128237" y="426973"/>
                    <a:pt x="138287" y="426973"/>
                  </a:cubicBezTo>
                  <a:lnTo>
                    <a:pt x="391948" y="426973"/>
                  </a:lnTo>
                  <a:cubicBezTo>
                    <a:pt x="397978" y="426973"/>
                    <a:pt x="403204" y="430193"/>
                    <a:pt x="405616" y="435424"/>
                  </a:cubicBezTo>
                  <a:cubicBezTo>
                    <a:pt x="421696" y="437839"/>
                    <a:pt x="433354" y="451522"/>
                    <a:pt x="433354" y="467620"/>
                  </a:cubicBezTo>
                  <a:cubicBezTo>
                    <a:pt x="433354" y="486132"/>
                    <a:pt x="418882" y="501023"/>
                    <a:pt x="400390" y="501023"/>
                  </a:cubicBezTo>
                  <a:cubicBezTo>
                    <a:pt x="382300" y="501023"/>
                    <a:pt x="367426" y="486132"/>
                    <a:pt x="367426" y="467620"/>
                  </a:cubicBezTo>
                  <a:cubicBezTo>
                    <a:pt x="367426" y="456754"/>
                    <a:pt x="373054" y="447095"/>
                    <a:pt x="381094" y="441059"/>
                  </a:cubicBezTo>
                  <a:lnTo>
                    <a:pt x="239993" y="441059"/>
                  </a:lnTo>
                  <a:cubicBezTo>
                    <a:pt x="248032" y="447095"/>
                    <a:pt x="253660" y="456754"/>
                    <a:pt x="253660" y="467620"/>
                  </a:cubicBezTo>
                  <a:cubicBezTo>
                    <a:pt x="253660" y="486132"/>
                    <a:pt x="238787" y="501023"/>
                    <a:pt x="220697" y="501023"/>
                  </a:cubicBezTo>
                  <a:cubicBezTo>
                    <a:pt x="202205" y="501023"/>
                    <a:pt x="187331" y="486132"/>
                    <a:pt x="187331" y="467620"/>
                  </a:cubicBezTo>
                  <a:cubicBezTo>
                    <a:pt x="187331" y="456754"/>
                    <a:pt x="192557" y="447095"/>
                    <a:pt x="200999" y="441059"/>
                  </a:cubicBezTo>
                  <a:lnTo>
                    <a:pt x="138287" y="441059"/>
                  </a:lnTo>
                  <a:cubicBezTo>
                    <a:pt x="120599" y="441059"/>
                    <a:pt x="105725" y="426571"/>
                    <a:pt x="105725" y="408863"/>
                  </a:cubicBezTo>
                  <a:lnTo>
                    <a:pt x="105725" y="359362"/>
                  </a:lnTo>
                  <a:lnTo>
                    <a:pt x="105725" y="329984"/>
                  </a:lnTo>
                  <a:lnTo>
                    <a:pt x="105725" y="224946"/>
                  </a:lnTo>
                  <a:cubicBezTo>
                    <a:pt x="105725" y="218507"/>
                    <a:pt x="104519" y="212470"/>
                    <a:pt x="101705" y="206836"/>
                  </a:cubicBezTo>
                  <a:lnTo>
                    <a:pt x="90047" y="183897"/>
                  </a:lnTo>
                  <a:cubicBezTo>
                    <a:pt x="85223" y="173836"/>
                    <a:pt x="75575" y="167799"/>
                    <a:pt x="64722" y="167799"/>
                  </a:cubicBezTo>
                  <a:lnTo>
                    <a:pt x="56280" y="167799"/>
                  </a:lnTo>
                  <a:lnTo>
                    <a:pt x="33768" y="167799"/>
                  </a:lnTo>
                  <a:cubicBezTo>
                    <a:pt x="15276" y="167799"/>
                    <a:pt x="0" y="152908"/>
                    <a:pt x="0" y="134396"/>
                  </a:cubicBezTo>
                  <a:cubicBezTo>
                    <a:pt x="0" y="115884"/>
                    <a:pt x="15276" y="100993"/>
                    <a:pt x="33768" y="100993"/>
                  </a:cubicBezTo>
                  <a:close/>
                  <a:moveTo>
                    <a:pt x="213844" y="60240"/>
                  </a:moveTo>
                  <a:lnTo>
                    <a:pt x="258423" y="60240"/>
                  </a:lnTo>
                  <a:cubicBezTo>
                    <a:pt x="267338" y="60240"/>
                    <a:pt x="274228" y="67034"/>
                    <a:pt x="274228" y="75427"/>
                  </a:cubicBezTo>
                  <a:lnTo>
                    <a:pt x="274228" y="158956"/>
                  </a:lnTo>
                  <a:cubicBezTo>
                    <a:pt x="274228" y="162553"/>
                    <a:pt x="270986" y="166149"/>
                    <a:pt x="266933" y="166149"/>
                  </a:cubicBezTo>
                  <a:cubicBezTo>
                    <a:pt x="262880" y="166149"/>
                    <a:pt x="259638" y="162553"/>
                    <a:pt x="259638" y="158956"/>
                  </a:cubicBezTo>
                  <a:lnTo>
                    <a:pt x="259638" y="75427"/>
                  </a:lnTo>
                  <a:cubicBezTo>
                    <a:pt x="259638" y="75027"/>
                    <a:pt x="259233" y="74228"/>
                    <a:pt x="258423" y="74228"/>
                  </a:cubicBezTo>
                  <a:lnTo>
                    <a:pt x="213844" y="74228"/>
                  </a:lnTo>
                  <a:cubicBezTo>
                    <a:pt x="213439" y="74228"/>
                    <a:pt x="212628" y="75027"/>
                    <a:pt x="212628" y="75427"/>
                  </a:cubicBezTo>
                  <a:lnTo>
                    <a:pt x="212628" y="158956"/>
                  </a:lnTo>
                  <a:cubicBezTo>
                    <a:pt x="212628" y="162553"/>
                    <a:pt x="209386" y="166149"/>
                    <a:pt x="205333" y="166149"/>
                  </a:cubicBezTo>
                  <a:cubicBezTo>
                    <a:pt x="201281" y="166149"/>
                    <a:pt x="198444" y="162553"/>
                    <a:pt x="198444" y="158956"/>
                  </a:cubicBezTo>
                  <a:lnTo>
                    <a:pt x="198444" y="75427"/>
                  </a:lnTo>
                  <a:cubicBezTo>
                    <a:pt x="198444" y="67034"/>
                    <a:pt x="205333" y="60240"/>
                    <a:pt x="213844" y="60240"/>
                  </a:cubicBezTo>
                  <a:close/>
                  <a:moveTo>
                    <a:pt x="320558" y="0"/>
                  </a:moveTo>
                  <a:lnTo>
                    <a:pt x="364731" y="0"/>
                  </a:lnTo>
                  <a:cubicBezTo>
                    <a:pt x="373647" y="0"/>
                    <a:pt x="380537" y="6846"/>
                    <a:pt x="380537" y="15302"/>
                  </a:cubicBezTo>
                  <a:lnTo>
                    <a:pt x="380537" y="160672"/>
                  </a:lnTo>
                  <a:cubicBezTo>
                    <a:pt x="380537" y="164296"/>
                    <a:pt x="377295" y="167920"/>
                    <a:pt x="373242" y="167920"/>
                  </a:cubicBezTo>
                  <a:cubicBezTo>
                    <a:pt x="369189" y="167920"/>
                    <a:pt x="365947" y="164296"/>
                    <a:pt x="365947" y="160672"/>
                  </a:cubicBezTo>
                  <a:lnTo>
                    <a:pt x="365947" y="15302"/>
                  </a:lnTo>
                  <a:cubicBezTo>
                    <a:pt x="365947" y="14899"/>
                    <a:pt x="365542" y="14094"/>
                    <a:pt x="364731" y="14094"/>
                  </a:cubicBezTo>
                  <a:lnTo>
                    <a:pt x="320558" y="14094"/>
                  </a:lnTo>
                  <a:cubicBezTo>
                    <a:pt x="319748" y="14094"/>
                    <a:pt x="318937" y="14899"/>
                    <a:pt x="318937" y="15302"/>
                  </a:cubicBezTo>
                  <a:lnTo>
                    <a:pt x="318937" y="160672"/>
                  </a:lnTo>
                  <a:cubicBezTo>
                    <a:pt x="318937" y="164296"/>
                    <a:pt x="316100" y="167920"/>
                    <a:pt x="312048" y="167920"/>
                  </a:cubicBezTo>
                  <a:cubicBezTo>
                    <a:pt x="307995" y="167920"/>
                    <a:pt x="304753" y="164296"/>
                    <a:pt x="304753" y="160672"/>
                  </a:cubicBezTo>
                  <a:lnTo>
                    <a:pt x="304753" y="15302"/>
                  </a:lnTo>
                  <a:cubicBezTo>
                    <a:pt x="304753" y="6846"/>
                    <a:pt x="311642" y="0"/>
                    <a:pt x="3205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80" dirty="0">
                <a:latin typeface="+mj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BF5C26C4-B897-4767-9BDD-E99E81C3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918" y="6229542"/>
              <a:ext cx="985410" cy="980704"/>
            </a:xfrm>
            <a:custGeom>
              <a:avLst/>
              <a:gdLst>
                <a:gd name="connsiteX0" fmla="*/ 71405 w 512328"/>
                <a:gd name="connsiteY0" fmla="*/ 404018 h 509882"/>
                <a:gd name="connsiteX1" fmla="*/ 83612 w 512328"/>
                <a:gd name="connsiteY1" fmla="*/ 404018 h 509882"/>
                <a:gd name="connsiteX2" fmla="*/ 83612 w 512328"/>
                <a:gd name="connsiteY2" fmla="*/ 415978 h 509882"/>
                <a:gd name="connsiteX3" fmla="*/ 71405 w 512328"/>
                <a:gd name="connsiteY3" fmla="*/ 428337 h 509882"/>
                <a:gd name="connsiteX4" fmla="*/ 59199 w 512328"/>
                <a:gd name="connsiteY4" fmla="*/ 428337 h 509882"/>
                <a:gd name="connsiteX5" fmla="*/ 59199 w 512328"/>
                <a:gd name="connsiteY5" fmla="*/ 416377 h 509882"/>
                <a:gd name="connsiteX6" fmla="*/ 46396 w 512328"/>
                <a:gd name="connsiteY6" fmla="*/ 379214 h 509882"/>
                <a:gd name="connsiteX7" fmla="*/ 58755 w 512328"/>
                <a:gd name="connsiteY7" fmla="*/ 379214 h 509882"/>
                <a:gd name="connsiteX8" fmla="*/ 58755 w 512328"/>
                <a:gd name="connsiteY8" fmla="*/ 391573 h 509882"/>
                <a:gd name="connsiteX9" fmla="*/ 46396 w 512328"/>
                <a:gd name="connsiteY9" fmla="*/ 403932 h 509882"/>
                <a:gd name="connsiteX10" fmla="*/ 34436 w 512328"/>
                <a:gd name="connsiteY10" fmla="*/ 403932 h 509882"/>
                <a:gd name="connsiteX11" fmla="*/ 34436 w 512328"/>
                <a:gd name="connsiteY11" fmla="*/ 391573 h 509882"/>
                <a:gd name="connsiteX12" fmla="*/ 48046 w 512328"/>
                <a:gd name="connsiteY12" fmla="*/ 359710 h 509882"/>
                <a:gd name="connsiteX13" fmla="*/ 37794 w 512328"/>
                <a:gd name="connsiteY13" fmla="*/ 363627 h 509882"/>
                <a:gd name="connsiteX14" fmla="*/ 18897 w 512328"/>
                <a:gd name="connsiteY14" fmla="*/ 382914 h 509882"/>
                <a:gd name="connsiteX15" fmla="*/ 18897 w 512328"/>
                <a:gd name="connsiteY15" fmla="*/ 403004 h 509882"/>
                <a:gd name="connsiteX16" fmla="*/ 106949 w 512328"/>
                <a:gd name="connsiteY16" fmla="*/ 491400 h 509882"/>
                <a:gd name="connsiteX17" fmla="*/ 127455 w 512328"/>
                <a:gd name="connsiteY17" fmla="*/ 491400 h 509882"/>
                <a:gd name="connsiteX18" fmla="*/ 146754 w 512328"/>
                <a:gd name="connsiteY18" fmla="*/ 472515 h 509882"/>
                <a:gd name="connsiteX19" fmla="*/ 150775 w 512328"/>
                <a:gd name="connsiteY19" fmla="*/ 462068 h 509882"/>
                <a:gd name="connsiteX20" fmla="*/ 146754 w 512328"/>
                <a:gd name="connsiteY20" fmla="*/ 452023 h 509882"/>
                <a:gd name="connsiteX21" fmla="*/ 58299 w 512328"/>
                <a:gd name="connsiteY21" fmla="*/ 363627 h 509882"/>
                <a:gd name="connsiteX22" fmla="*/ 48046 w 512328"/>
                <a:gd name="connsiteY22" fmla="*/ 359710 h 509882"/>
                <a:gd name="connsiteX23" fmla="*/ 464060 w 512328"/>
                <a:gd name="connsiteY23" fmla="*/ 276400 h 509882"/>
                <a:gd name="connsiteX24" fmla="*/ 429005 w 512328"/>
                <a:gd name="connsiteY24" fmla="*/ 299340 h 509882"/>
                <a:gd name="connsiteX25" fmla="*/ 370303 w 512328"/>
                <a:gd name="connsiteY25" fmla="*/ 361618 h 509882"/>
                <a:gd name="connsiteX26" fmla="*/ 370705 w 512328"/>
                <a:gd name="connsiteY26" fmla="*/ 366440 h 509882"/>
                <a:gd name="connsiteX27" fmla="*/ 336127 w 512328"/>
                <a:gd name="connsiteY27" fmla="*/ 413451 h 509882"/>
                <a:gd name="connsiteX28" fmla="*/ 213095 w 512328"/>
                <a:gd name="connsiteY28" fmla="*/ 413451 h 509882"/>
                <a:gd name="connsiteX29" fmla="*/ 206260 w 512328"/>
                <a:gd name="connsiteY29" fmla="*/ 406620 h 509882"/>
                <a:gd name="connsiteX30" fmla="*/ 213095 w 512328"/>
                <a:gd name="connsiteY30" fmla="*/ 399387 h 509882"/>
                <a:gd name="connsiteX31" fmla="*/ 336127 w 512328"/>
                <a:gd name="connsiteY31" fmla="*/ 399387 h 509882"/>
                <a:gd name="connsiteX32" fmla="*/ 356231 w 512328"/>
                <a:gd name="connsiteY32" fmla="*/ 366440 h 509882"/>
                <a:gd name="connsiteX33" fmla="*/ 336127 w 512328"/>
                <a:gd name="connsiteY33" fmla="*/ 333493 h 509882"/>
                <a:gd name="connsiteX34" fmla="*/ 218724 w 512328"/>
                <a:gd name="connsiteY34" fmla="*/ 333493 h 509882"/>
                <a:gd name="connsiteX35" fmla="*/ 213095 w 512328"/>
                <a:gd name="connsiteY35" fmla="*/ 330278 h 509882"/>
                <a:gd name="connsiteX36" fmla="*/ 212693 w 512328"/>
                <a:gd name="connsiteY36" fmla="*/ 329876 h 509882"/>
                <a:gd name="connsiteX37" fmla="*/ 174497 w 512328"/>
                <a:gd name="connsiteY37" fmla="*/ 317019 h 509882"/>
                <a:gd name="connsiteX38" fmla="*/ 137104 w 512328"/>
                <a:gd name="connsiteY38" fmla="*/ 317019 h 509882"/>
                <a:gd name="connsiteX39" fmla="*/ 81619 w 512328"/>
                <a:gd name="connsiteY39" fmla="*/ 366440 h 509882"/>
                <a:gd name="connsiteX40" fmla="*/ 156806 w 512328"/>
                <a:gd name="connsiteY40" fmla="*/ 441978 h 509882"/>
                <a:gd name="connsiteX41" fmla="*/ 378345 w 512328"/>
                <a:gd name="connsiteY41" fmla="*/ 441978 h 509882"/>
                <a:gd name="connsiteX42" fmla="*/ 492934 w 512328"/>
                <a:gd name="connsiteY42" fmla="*/ 335100 h 509882"/>
                <a:gd name="connsiteX43" fmla="*/ 480470 w 512328"/>
                <a:gd name="connsiteY43" fmla="*/ 281661 h 509882"/>
                <a:gd name="connsiteX44" fmla="*/ 464060 w 512328"/>
                <a:gd name="connsiteY44" fmla="*/ 276400 h 509882"/>
                <a:gd name="connsiteX45" fmla="*/ 78490 w 512328"/>
                <a:gd name="connsiteY45" fmla="*/ 207302 h 509882"/>
                <a:gd name="connsiteX46" fmla="*/ 85255 w 512328"/>
                <a:gd name="connsiteY46" fmla="*/ 214597 h 509882"/>
                <a:gd name="connsiteX47" fmla="*/ 85255 w 512328"/>
                <a:gd name="connsiteY47" fmla="*/ 238102 h 509882"/>
                <a:gd name="connsiteX48" fmla="*/ 108337 w 512328"/>
                <a:gd name="connsiteY48" fmla="*/ 238102 h 509882"/>
                <a:gd name="connsiteX49" fmla="*/ 115500 w 512328"/>
                <a:gd name="connsiteY49" fmla="*/ 245396 h 509882"/>
                <a:gd name="connsiteX50" fmla="*/ 108337 w 512328"/>
                <a:gd name="connsiteY50" fmla="*/ 252286 h 509882"/>
                <a:gd name="connsiteX51" fmla="*/ 85255 w 512328"/>
                <a:gd name="connsiteY51" fmla="*/ 252286 h 509882"/>
                <a:gd name="connsiteX52" fmla="*/ 85255 w 512328"/>
                <a:gd name="connsiteY52" fmla="*/ 275791 h 509882"/>
                <a:gd name="connsiteX53" fmla="*/ 78490 w 512328"/>
                <a:gd name="connsiteY53" fmla="*/ 283086 h 509882"/>
                <a:gd name="connsiteX54" fmla="*/ 71327 w 512328"/>
                <a:gd name="connsiteY54" fmla="*/ 275791 h 509882"/>
                <a:gd name="connsiteX55" fmla="*/ 71327 w 512328"/>
                <a:gd name="connsiteY55" fmla="*/ 252286 h 509882"/>
                <a:gd name="connsiteX56" fmla="*/ 48245 w 512328"/>
                <a:gd name="connsiteY56" fmla="*/ 252286 h 509882"/>
                <a:gd name="connsiteX57" fmla="*/ 41480 w 512328"/>
                <a:gd name="connsiteY57" fmla="*/ 245396 h 509882"/>
                <a:gd name="connsiteX58" fmla="*/ 48245 w 512328"/>
                <a:gd name="connsiteY58" fmla="*/ 238102 h 509882"/>
                <a:gd name="connsiteX59" fmla="*/ 71327 w 512328"/>
                <a:gd name="connsiteY59" fmla="*/ 238102 h 509882"/>
                <a:gd name="connsiteX60" fmla="*/ 71327 w 512328"/>
                <a:gd name="connsiteY60" fmla="*/ 214597 h 509882"/>
                <a:gd name="connsiteX61" fmla="*/ 78490 w 512328"/>
                <a:gd name="connsiteY61" fmla="*/ 207302 h 509882"/>
                <a:gd name="connsiteX62" fmla="*/ 186157 w 512328"/>
                <a:gd name="connsiteY62" fmla="*/ 121343 h 509882"/>
                <a:gd name="connsiteX63" fmla="*/ 170878 w 512328"/>
                <a:gd name="connsiteY63" fmla="*/ 135406 h 509882"/>
                <a:gd name="connsiteX64" fmla="*/ 162033 w 512328"/>
                <a:gd name="connsiteY64" fmla="*/ 302956 h 509882"/>
                <a:gd name="connsiteX65" fmla="*/ 174497 w 512328"/>
                <a:gd name="connsiteY65" fmla="*/ 302956 h 509882"/>
                <a:gd name="connsiteX66" fmla="*/ 221940 w 512328"/>
                <a:gd name="connsiteY66" fmla="*/ 319028 h 509882"/>
                <a:gd name="connsiteX67" fmla="*/ 336127 w 512328"/>
                <a:gd name="connsiteY67" fmla="*/ 319028 h 509882"/>
                <a:gd name="connsiteX68" fmla="*/ 367489 w 512328"/>
                <a:gd name="connsiteY68" fmla="*/ 346350 h 509882"/>
                <a:gd name="connsiteX69" fmla="*/ 401664 w 512328"/>
                <a:gd name="connsiteY69" fmla="*/ 310188 h 509882"/>
                <a:gd name="connsiteX70" fmla="*/ 392015 w 512328"/>
                <a:gd name="connsiteY70" fmla="*/ 135406 h 509882"/>
                <a:gd name="connsiteX71" fmla="*/ 377138 w 512328"/>
                <a:gd name="connsiteY71" fmla="*/ 121343 h 509882"/>
                <a:gd name="connsiteX72" fmla="*/ 351406 w 512328"/>
                <a:gd name="connsiteY72" fmla="*/ 121343 h 509882"/>
                <a:gd name="connsiteX73" fmla="*/ 351406 w 512328"/>
                <a:gd name="connsiteY73" fmla="*/ 141433 h 509882"/>
                <a:gd name="connsiteX74" fmla="*/ 355025 w 512328"/>
                <a:gd name="connsiteY74" fmla="*/ 149871 h 509882"/>
                <a:gd name="connsiteX75" fmla="*/ 343767 w 512328"/>
                <a:gd name="connsiteY75" fmla="*/ 161121 h 509882"/>
                <a:gd name="connsiteX76" fmla="*/ 332911 w 512328"/>
                <a:gd name="connsiteY76" fmla="*/ 149871 h 509882"/>
                <a:gd name="connsiteX77" fmla="*/ 336932 w 512328"/>
                <a:gd name="connsiteY77" fmla="*/ 141433 h 509882"/>
                <a:gd name="connsiteX78" fmla="*/ 336932 w 512328"/>
                <a:gd name="connsiteY78" fmla="*/ 121343 h 509882"/>
                <a:gd name="connsiteX79" fmla="*/ 225961 w 512328"/>
                <a:gd name="connsiteY79" fmla="*/ 121343 h 509882"/>
                <a:gd name="connsiteX80" fmla="*/ 225961 w 512328"/>
                <a:gd name="connsiteY80" fmla="*/ 141433 h 509882"/>
                <a:gd name="connsiteX81" fmla="*/ 229982 w 512328"/>
                <a:gd name="connsiteY81" fmla="*/ 149871 h 509882"/>
                <a:gd name="connsiteX82" fmla="*/ 218724 w 512328"/>
                <a:gd name="connsiteY82" fmla="*/ 161121 h 509882"/>
                <a:gd name="connsiteX83" fmla="*/ 207868 w 512328"/>
                <a:gd name="connsiteY83" fmla="*/ 149871 h 509882"/>
                <a:gd name="connsiteX84" fmla="*/ 211487 w 512328"/>
                <a:gd name="connsiteY84" fmla="*/ 141433 h 509882"/>
                <a:gd name="connsiteX85" fmla="*/ 211487 w 512328"/>
                <a:gd name="connsiteY85" fmla="*/ 121343 h 509882"/>
                <a:gd name="connsiteX86" fmla="*/ 396843 w 512328"/>
                <a:gd name="connsiteY86" fmla="*/ 68354 h 509882"/>
                <a:gd name="connsiteX87" fmla="*/ 407130 w 512328"/>
                <a:gd name="connsiteY87" fmla="*/ 68354 h 509882"/>
                <a:gd name="connsiteX88" fmla="*/ 414647 w 512328"/>
                <a:gd name="connsiteY88" fmla="*/ 75945 h 509882"/>
                <a:gd name="connsiteX89" fmla="*/ 422165 w 512328"/>
                <a:gd name="connsiteY89" fmla="*/ 68354 h 509882"/>
                <a:gd name="connsiteX90" fmla="*/ 432056 w 512328"/>
                <a:gd name="connsiteY90" fmla="*/ 68354 h 509882"/>
                <a:gd name="connsiteX91" fmla="*/ 432056 w 512328"/>
                <a:gd name="connsiteY91" fmla="*/ 78342 h 509882"/>
                <a:gd name="connsiteX92" fmla="*/ 424539 w 512328"/>
                <a:gd name="connsiteY92" fmla="*/ 85933 h 509882"/>
                <a:gd name="connsiteX93" fmla="*/ 432056 w 512328"/>
                <a:gd name="connsiteY93" fmla="*/ 93525 h 509882"/>
                <a:gd name="connsiteX94" fmla="*/ 432056 w 512328"/>
                <a:gd name="connsiteY94" fmla="*/ 103513 h 509882"/>
                <a:gd name="connsiteX95" fmla="*/ 426913 w 512328"/>
                <a:gd name="connsiteY95" fmla="*/ 105910 h 509882"/>
                <a:gd name="connsiteX96" fmla="*/ 422165 w 512328"/>
                <a:gd name="connsiteY96" fmla="*/ 103513 h 509882"/>
                <a:gd name="connsiteX97" fmla="*/ 414647 w 512328"/>
                <a:gd name="connsiteY97" fmla="*/ 96321 h 509882"/>
                <a:gd name="connsiteX98" fmla="*/ 407130 w 512328"/>
                <a:gd name="connsiteY98" fmla="*/ 103513 h 509882"/>
                <a:gd name="connsiteX99" fmla="*/ 401986 w 512328"/>
                <a:gd name="connsiteY99" fmla="*/ 105910 h 509882"/>
                <a:gd name="connsiteX100" fmla="*/ 396843 w 512328"/>
                <a:gd name="connsiteY100" fmla="*/ 103513 h 509882"/>
                <a:gd name="connsiteX101" fmla="*/ 396843 w 512328"/>
                <a:gd name="connsiteY101" fmla="*/ 93525 h 509882"/>
                <a:gd name="connsiteX102" fmla="*/ 404360 w 512328"/>
                <a:gd name="connsiteY102" fmla="*/ 85933 h 509882"/>
                <a:gd name="connsiteX103" fmla="*/ 396843 w 512328"/>
                <a:gd name="connsiteY103" fmla="*/ 78342 h 509882"/>
                <a:gd name="connsiteX104" fmla="*/ 396843 w 512328"/>
                <a:gd name="connsiteY104" fmla="*/ 68354 h 509882"/>
                <a:gd name="connsiteX105" fmla="*/ 281446 w 512328"/>
                <a:gd name="connsiteY105" fmla="*/ 13661 h 509882"/>
                <a:gd name="connsiteX106" fmla="*/ 225961 w 512328"/>
                <a:gd name="connsiteY106" fmla="*/ 69511 h 509882"/>
                <a:gd name="connsiteX107" fmla="*/ 225961 w 512328"/>
                <a:gd name="connsiteY107" fmla="*/ 107280 h 509882"/>
                <a:gd name="connsiteX108" fmla="*/ 336932 w 512328"/>
                <a:gd name="connsiteY108" fmla="*/ 107280 h 509882"/>
                <a:gd name="connsiteX109" fmla="*/ 336932 w 512328"/>
                <a:gd name="connsiteY109" fmla="*/ 69511 h 509882"/>
                <a:gd name="connsiteX110" fmla="*/ 281446 w 512328"/>
                <a:gd name="connsiteY110" fmla="*/ 13661 h 509882"/>
                <a:gd name="connsiteX111" fmla="*/ 281446 w 512328"/>
                <a:gd name="connsiteY111" fmla="*/ 0 h 509882"/>
                <a:gd name="connsiteX112" fmla="*/ 351406 w 512328"/>
                <a:gd name="connsiteY112" fmla="*/ 69511 h 509882"/>
                <a:gd name="connsiteX113" fmla="*/ 351406 w 512328"/>
                <a:gd name="connsiteY113" fmla="*/ 107280 h 509882"/>
                <a:gd name="connsiteX114" fmla="*/ 377138 w 512328"/>
                <a:gd name="connsiteY114" fmla="*/ 107280 h 509882"/>
                <a:gd name="connsiteX115" fmla="*/ 406087 w 512328"/>
                <a:gd name="connsiteY115" fmla="*/ 134602 h 509882"/>
                <a:gd name="connsiteX116" fmla="*/ 414933 w 512328"/>
                <a:gd name="connsiteY116" fmla="*/ 294116 h 509882"/>
                <a:gd name="connsiteX117" fmla="*/ 417345 w 512328"/>
                <a:gd name="connsiteY117" fmla="*/ 290902 h 509882"/>
                <a:gd name="connsiteX118" fmla="*/ 488109 w 512328"/>
                <a:gd name="connsiteY118" fmla="*/ 269607 h 509882"/>
                <a:gd name="connsiteX119" fmla="*/ 504996 w 512328"/>
                <a:gd name="connsiteY119" fmla="*/ 342332 h 509882"/>
                <a:gd name="connsiteX120" fmla="*/ 504594 w 512328"/>
                <a:gd name="connsiteY120" fmla="*/ 343136 h 509882"/>
                <a:gd name="connsiteX121" fmla="*/ 378345 w 512328"/>
                <a:gd name="connsiteY121" fmla="*/ 456041 h 509882"/>
                <a:gd name="connsiteX122" fmla="*/ 164445 w 512328"/>
                <a:gd name="connsiteY122" fmla="*/ 456041 h 509882"/>
                <a:gd name="connsiteX123" fmla="*/ 156806 w 512328"/>
                <a:gd name="connsiteY123" fmla="*/ 482560 h 509882"/>
                <a:gd name="connsiteX124" fmla="*/ 137506 w 512328"/>
                <a:gd name="connsiteY124" fmla="*/ 501445 h 509882"/>
                <a:gd name="connsiteX125" fmla="*/ 117403 w 512328"/>
                <a:gd name="connsiteY125" fmla="*/ 509882 h 509882"/>
                <a:gd name="connsiteX126" fmla="*/ 97300 w 512328"/>
                <a:gd name="connsiteY126" fmla="*/ 501445 h 509882"/>
                <a:gd name="connsiteX127" fmla="*/ 8443 w 512328"/>
                <a:gd name="connsiteY127" fmla="*/ 413049 h 509882"/>
                <a:gd name="connsiteX128" fmla="*/ 8443 w 512328"/>
                <a:gd name="connsiteY128" fmla="*/ 372467 h 509882"/>
                <a:gd name="connsiteX129" fmla="*/ 27742 w 512328"/>
                <a:gd name="connsiteY129" fmla="*/ 353582 h 509882"/>
                <a:gd name="connsiteX130" fmla="*/ 68351 w 512328"/>
                <a:gd name="connsiteY130" fmla="*/ 353582 h 509882"/>
                <a:gd name="connsiteX131" fmla="*/ 69557 w 512328"/>
                <a:gd name="connsiteY131" fmla="*/ 354788 h 509882"/>
                <a:gd name="connsiteX132" fmla="*/ 137104 w 512328"/>
                <a:gd name="connsiteY132" fmla="*/ 302956 h 509882"/>
                <a:gd name="connsiteX133" fmla="*/ 147156 w 512328"/>
                <a:gd name="connsiteY133" fmla="*/ 302956 h 509882"/>
                <a:gd name="connsiteX134" fmla="*/ 156806 w 512328"/>
                <a:gd name="connsiteY134" fmla="*/ 134602 h 509882"/>
                <a:gd name="connsiteX135" fmla="*/ 186157 w 512328"/>
                <a:gd name="connsiteY135" fmla="*/ 107280 h 509882"/>
                <a:gd name="connsiteX136" fmla="*/ 211487 w 512328"/>
                <a:gd name="connsiteY136" fmla="*/ 107280 h 509882"/>
                <a:gd name="connsiteX137" fmla="*/ 211487 w 512328"/>
                <a:gd name="connsiteY137" fmla="*/ 69511 h 509882"/>
                <a:gd name="connsiteX138" fmla="*/ 281446 w 512328"/>
                <a:gd name="connsiteY138" fmla="*/ 0 h 509882"/>
                <a:gd name="connsiteX139" fmla="*/ 167756 w 512328"/>
                <a:gd name="connsiteY139" fmla="*/ 0 h 509882"/>
                <a:gd name="connsiteX140" fmla="*/ 174689 w 512328"/>
                <a:gd name="connsiteY140" fmla="*/ 6801 h 509882"/>
                <a:gd name="connsiteX141" fmla="*/ 174689 w 512328"/>
                <a:gd name="connsiteY141" fmla="*/ 17204 h 509882"/>
                <a:gd name="connsiteX142" fmla="*/ 185699 w 512328"/>
                <a:gd name="connsiteY142" fmla="*/ 17204 h 509882"/>
                <a:gd name="connsiteX143" fmla="*/ 193447 w 512328"/>
                <a:gd name="connsiteY143" fmla="*/ 24405 h 509882"/>
                <a:gd name="connsiteX144" fmla="*/ 185699 w 512328"/>
                <a:gd name="connsiteY144" fmla="*/ 32007 h 509882"/>
                <a:gd name="connsiteX145" fmla="*/ 174689 w 512328"/>
                <a:gd name="connsiteY145" fmla="*/ 32007 h 509882"/>
                <a:gd name="connsiteX146" fmla="*/ 174689 w 512328"/>
                <a:gd name="connsiteY146" fmla="*/ 42409 h 509882"/>
                <a:gd name="connsiteX147" fmla="*/ 167756 w 512328"/>
                <a:gd name="connsiteY147" fmla="*/ 49211 h 509882"/>
                <a:gd name="connsiteX148" fmla="*/ 160416 w 512328"/>
                <a:gd name="connsiteY148" fmla="*/ 42409 h 509882"/>
                <a:gd name="connsiteX149" fmla="*/ 160416 w 512328"/>
                <a:gd name="connsiteY149" fmla="*/ 32007 h 509882"/>
                <a:gd name="connsiteX150" fmla="*/ 149406 w 512328"/>
                <a:gd name="connsiteY150" fmla="*/ 32007 h 509882"/>
                <a:gd name="connsiteX151" fmla="*/ 142473 w 512328"/>
                <a:gd name="connsiteY151" fmla="*/ 24405 h 509882"/>
                <a:gd name="connsiteX152" fmla="*/ 149406 w 512328"/>
                <a:gd name="connsiteY152" fmla="*/ 17204 h 509882"/>
                <a:gd name="connsiteX153" fmla="*/ 160416 w 512328"/>
                <a:gd name="connsiteY153" fmla="*/ 17204 h 509882"/>
                <a:gd name="connsiteX154" fmla="*/ 160416 w 512328"/>
                <a:gd name="connsiteY154" fmla="*/ 6801 h 509882"/>
                <a:gd name="connsiteX155" fmla="*/ 167756 w 512328"/>
                <a:gd name="connsiteY155" fmla="*/ 0 h 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512328" h="509882">
                  <a:moveTo>
                    <a:pt x="71405" y="404018"/>
                  </a:moveTo>
                  <a:cubicBezTo>
                    <a:pt x="74949" y="400430"/>
                    <a:pt x="80068" y="400430"/>
                    <a:pt x="83612" y="404018"/>
                  </a:cubicBezTo>
                  <a:cubicBezTo>
                    <a:pt x="87155" y="407208"/>
                    <a:pt x="87155" y="412789"/>
                    <a:pt x="83612" y="415978"/>
                  </a:cubicBezTo>
                  <a:lnTo>
                    <a:pt x="71405" y="428337"/>
                  </a:lnTo>
                  <a:cubicBezTo>
                    <a:pt x="67861" y="431925"/>
                    <a:pt x="62743" y="431925"/>
                    <a:pt x="59199" y="428337"/>
                  </a:cubicBezTo>
                  <a:cubicBezTo>
                    <a:pt x="55655" y="424749"/>
                    <a:pt x="55655" y="419567"/>
                    <a:pt x="59199" y="416377"/>
                  </a:cubicBezTo>
                  <a:close/>
                  <a:moveTo>
                    <a:pt x="46396" y="379214"/>
                  </a:moveTo>
                  <a:cubicBezTo>
                    <a:pt x="49984" y="375626"/>
                    <a:pt x="55167" y="375626"/>
                    <a:pt x="58755" y="379214"/>
                  </a:cubicBezTo>
                  <a:cubicBezTo>
                    <a:pt x="62343" y="382403"/>
                    <a:pt x="62343" y="387985"/>
                    <a:pt x="58755" y="391573"/>
                  </a:cubicBezTo>
                  <a:lnTo>
                    <a:pt x="46396" y="403932"/>
                  </a:lnTo>
                  <a:cubicBezTo>
                    <a:pt x="42808" y="407121"/>
                    <a:pt x="37625" y="407121"/>
                    <a:pt x="34436" y="403932"/>
                  </a:cubicBezTo>
                  <a:cubicBezTo>
                    <a:pt x="30848" y="400344"/>
                    <a:pt x="30848" y="395161"/>
                    <a:pt x="34436" y="391573"/>
                  </a:cubicBezTo>
                  <a:close/>
                  <a:moveTo>
                    <a:pt x="48046" y="359710"/>
                  </a:moveTo>
                  <a:cubicBezTo>
                    <a:pt x="44227" y="359710"/>
                    <a:pt x="40407" y="361016"/>
                    <a:pt x="37794" y="363627"/>
                  </a:cubicBezTo>
                  <a:lnTo>
                    <a:pt x="18897" y="382914"/>
                  </a:lnTo>
                  <a:cubicBezTo>
                    <a:pt x="13268" y="388137"/>
                    <a:pt x="13268" y="397780"/>
                    <a:pt x="18897" y="403004"/>
                  </a:cubicBezTo>
                  <a:lnTo>
                    <a:pt x="106949" y="491400"/>
                  </a:lnTo>
                  <a:cubicBezTo>
                    <a:pt x="112578" y="497025"/>
                    <a:pt x="122228" y="497025"/>
                    <a:pt x="127455" y="491400"/>
                  </a:cubicBezTo>
                  <a:lnTo>
                    <a:pt x="146754" y="472515"/>
                  </a:lnTo>
                  <a:cubicBezTo>
                    <a:pt x="149568" y="469702"/>
                    <a:pt x="150775" y="466086"/>
                    <a:pt x="150775" y="462068"/>
                  </a:cubicBezTo>
                  <a:cubicBezTo>
                    <a:pt x="150775" y="458452"/>
                    <a:pt x="149568" y="454836"/>
                    <a:pt x="146754" y="452023"/>
                  </a:cubicBezTo>
                  <a:lnTo>
                    <a:pt x="58299" y="363627"/>
                  </a:lnTo>
                  <a:cubicBezTo>
                    <a:pt x="55686" y="361016"/>
                    <a:pt x="51866" y="359710"/>
                    <a:pt x="48046" y="359710"/>
                  </a:cubicBezTo>
                  <a:close/>
                  <a:moveTo>
                    <a:pt x="464060" y="276400"/>
                  </a:moveTo>
                  <a:cubicBezTo>
                    <a:pt x="448530" y="276362"/>
                    <a:pt x="435941" y="289998"/>
                    <a:pt x="429005" y="299340"/>
                  </a:cubicBezTo>
                  <a:cubicBezTo>
                    <a:pt x="424582" y="304965"/>
                    <a:pt x="390407" y="348761"/>
                    <a:pt x="370303" y="361618"/>
                  </a:cubicBezTo>
                  <a:cubicBezTo>
                    <a:pt x="370705" y="363226"/>
                    <a:pt x="370705" y="364833"/>
                    <a:pt x="370705" y="366440"/>
                  </a:cubicBezTo>
                  <a:cubicBezTo>
                    <a:pt x="370705" y="392959"/>
                    <a:pt x="355427" y="413451"/>
                    <a:pt x="336127" y="413451"/>
                  </a:cubicBezTo>
                  <a:lnTo>
                    <a:pt x="213095" y="413451"/>
                  </a:lnTo>
                  <a:cubicBezTo>
                    <a:pt x="209074" y="413451"/>
                    <a:pt x="206260" y="410638"/>
                    <a:pt x="206260" y="406620"/>
                  </a:cubicBezTo>
                  <a:cubicBezTo>
                    <a:pt x="206260" y="402602"/>
                    <a:pt x="209074" y="399387"/>
                    <a:pt x="213095" y="399387"/>
                  </a:cubicBezTo>
                  <a:lnTo>
                    <a:pt x="336127" y="399387"/>
                  </a:lnTo>
                  <a:cubicBezTo>
                    <a:pt x="346983" y="399387"/>
                    <a:pt x="356231" y="384119"/>
                    <a:pt x="356231" y="366440"/>
                  </a:cubicBezTo>
                  <a:cubicBezTo>
                    <a:pt x="356231" y="348761"/>
                    <a:pt x="346983" y="333493"/>
                    <a:pt x="336127" y="333493"/>
                  </a:cubicBezTo>
                  <a:lnTo>
                    <a:pt x="218724" y="333493"/>
                  </a:lnTo>
                  <a:cubicBezTo>
                    <a:pt x="216312" y="333493"/>
                    <a:pt x="214301" y="332287"/>
                    <a:pt x="213095" y="330278"/>
                  </a:cubicBezTo>
                  <a:cubicBezTo>
                    <a:pt x="212693" y="330278"/>
                    <a:pt x="212693" y="329876"/>
                    <a:pt x="212693" y="329876"/>
                  </a:cubicBezTo>
                  <a:cubicBezTo>
                    <a:pt x="202641" y="321439"/>
                    <a:pt x="190579" y="317019"/>
                    <a:pt x="174497" y="317019"/>
                  </a:cubicBezTo>
                  <a:lnTo>
                    <a:pt x="137104" y="317019"/>
                  </a:lnTo>
                  <a:cubicBezTo>
                    <a:pt x="98908" y="317019"/>
                    <a:pt x="85640" y="343538"/>
                    <a:pt x="81619" y="366440"/>
                  </a:cubicBezTo>
                  <a:lnTo>
                    <a:pt x="156806" y="441978"/>
                  </a:lnTo>
                  <a:lnTo>
                    <a:pt x="378345" y="441978"/>
                  </a:lnTo>
                  <a:cubicBezTo>
                    <a:pt x="404479" y="441978"/>
                    <a:pt x="462377" y="376485"/>
                    <a:pt x="492934" y="335100"/>
                  </a:cubicBezTo>
                  <a:cubicBezTo>
                    <a:pt x="502985" y="316215"/>
                    <a:pt x="497356" y="292911"/>
                    <a:pt x="480470" y="281661"/>
                  </a:cubicBezTo>
                  <a:cubicBezTo>
                    <a:pt x="474740" y="277944"/>
                    <a:pt x="469237" y="276412"/>
                    <a:pt x="464060" y="276400"/>
                  </a:cubicBezTo>
                  <a:close/>
                  <a:moveTo>
                    <a:pt x="78490" y="207302"/>
                  </a:moveTo>
                  <a:cubicBezTo>
                    <a:pt x="82470" y="207302"/>
                    <a:pt x="85255" y="210949"/>
                    <a:pt x="85255" y="214597"/>
                  </a:cubicBezTo>
                  <a:lnTo>
                    <a:pt x="85255" y="238102"/>
                  </a:lnTo>
                  <a:lnTo>
                    <a:pt x="108337" y="238102"/>
                  </a:lnTo>
                  <a:cubicBezTo>
                    <a:pt x="111918" y="238102"/>
                    <a:pt x="115500" y="241344"/>
                    <a:pt x="115500" y="245396"/>
                  </a:cubicBezTo>
                  <a:cubicBezTo>
                    <a:pt x="115500" y="249044"/>
                    <a:pt x="111918" y="252286"/>
                    <a:pt x="108337" y="252286"/>
                  </a:cubicBezTo>
                  <a:lnTo>
                    <a:pt x="85255" y="252286"/>
                  </a:lnTo>
                  <a:lnTo>
                    <a:pt x="85255" y="275791"/>
                  </a:lnTo>
                  <a:cubicBezTo>
                    <a:pt x="85255" y="279438"/>
                    <a:pt x="82470" y="283086"/>
                    <a:pt x="78490" y="283086"/>
                  </a:cubicBezTo>
                  <a:cubicBezTo>
                    <a:pt x="74511" y="283086"/>
                    <a:pt x="71327" y="279438"/>
                    <a:pt x="71327" y="275791"/>
                  </a:cubicBezTo>
                  <a:lnTo>
                    <a:pt x="71327" y="252286"/>
                  </a:lnTo>
                  <a:lnTo>
                    <a:pt x="48245" y="252286"/>
                  </a:lnTo>
                  <a:cubicBezTo>
                    <a:pt x="44266" y="252286"/>
                    <a:pt x="41480" y="249044"/>
                    <a:pt x="41480" y="245396"/>
                  </a:cubicBezTo>
                  <a:cubicBezTo>
                    <a:pt x="41480" y="241344"/>
                    <a:pt x="44266" y="238102"/>
                    <a:pt x="48245" y="238102"/>
                  </a:cubicBezTo>
                  <a:lnTo>
                    <a:pt x="71327" y="238102"/>
                  </a:lnTo>
                  <a:lnTo>
                    <a:pt x="71327" y="214597"/>
                  </a:lnTo>
                  <a:cubicBezTo>
                    <a:pt x="71327" y="210949"/>
                    <a:pt x="74511" y="207302"/>
                    <a:pt x="78490" y="207302"/>
                  </a:cubicBezTo>
                  <a:close/>
                  <a:moveTo>
                    <a:pt x="186157" y="121343"/>
                  </a:moveTo>
                  <a:cubicBezTo>
                    <a:pt x="178115" y="121343"/>
                    <a:pt x="171682" y="127370"/>
                    <a:pt x="170878" y="135406"/>
                  </a:cubicBezTo>
                  <a:lnTo>
                    <a:pt x="162033" y="302956"/>
                  </a:lnTo>
                  <a:lnTo>
                    <a:pt x="174497" y="302956"/>
                  </a:lnTo>
                  <a:cubicBezTo>
                    <a:pt x="193796" y="302956"/>
                    <a:pt x="209878" y="308581"/>
                    <a:pt x="221940" y="319028"/>
                  </a:cubicBezTo>
                  <a:lnTo>
                    <a:pt x="336127" y="319028"/>
                  </a:lnTo>
                  <a:cubicBezTo>
                    <a:pt x="350200" y="319028"/>
                    <a:pt x="361860" y="329876"/>
                    <a:pt x="367489" y="346350"/>
                  </a:cubicBezTo>
                  <a:cubicBezTo>
                    <a:pt x="377138" y="338314"/>
                    <a:pt x="390407" y="323448"/>
                    <a:pt x="401664" y="310188"/>
                  </a:cubicBezTo>
                  <a:lnTo>
                    <a:pt x="392015" y="135406"/>
                  </a:lnTo>
                  <a:cubicBezTo>
                    <a:pt x="391211" y="127370"/>
                    <a:pt x="384778" y="121343"/>
                    <a:pt x="377138" y="121343"/>
                  </a:cubicBezTo>
                  <a:lnTo>
                    <a:pt x="351406" y="121343"/>
                  </a:lnTo>
                  <a:lnTo>
                    <a:pt x="351406" y="141433"/>
                  </a:lnTo>
                  <a:cubicBezTo>
                    <a:pt x="353818" y="143442"/>
                    <a:pt x="355025" y="146656"/>
                    <a:pt x="355025" y="149871"/>
                  </a:cubicBezTo>
                  <a:cubicBezTo>
                    <a:pt x="355025" y="155898"/>
                    <a:pt x="350200" y="161121"/>
                    <a:pt x="343767" y="161121"/>
                  </a:cubicBezTo>
                  <a:cubicBezTo>
                    <a:pt x="337736" y="161121"/>
                    <a:pt x="332911" y="155898"/>
                    <a:pt x="332911" y="149871"/>
                  </a:cubicBezTo>
                  <a:cubicBezTo>
                    <a:pt x="332911" y="146656"/>
                    <a:pt x="334519" y="143442"/>
                    <a:pt x="336932" y="141433"/>
                  </a:cubicBezTo>
                  <a:lnTo>
                    <a:pt x="336932" y="121343"/>
                  </a:lnTo>
                  <a:lnTo>
                    <a:pt x="225961" y="121343"/>
                  </a:lnTo>
                  <a:lnTo>
                    <a:pt x="225961" y="141433"/>
                  </a:lnTo>
                  <a:cubicBezTo>
                    <a:pt x="228374" y="143442"/>
                    <a:pt x="229982" y="146656"/>
                    <a:pt x="229982" y="149871"/>
                  </a:cubicBezTo>
                  <a:cubicBezTo>
                    <a:pt x="229982" y="155898"/>
                    <a:pt x="225157" y="161121"/>
                    <a:pt x="218724" y="161121"/>
                  </a:cubicBezTo>
                  <a:cubicBezTo>
                    <a:pt x="212693" y="161121"/>
                    <a:pt x="207868" y="155898"/>
                    <a:pt x="207868" y="149871"/>
                  </a:cubicBezTo>
                  <a:cubicBezTo>
                    <a:pt x="207868" y="146656"/>
                    <a:pt x="209074" y="143442"/>
                    <a:pt x="211487" y="141433"/>
                  </a:cubicBezTo>
                  <a:lnTo>
                    <a:pt x="211487" y="121343"/>
                  </a:lnTo>
                  <a:close/>
                  <a:moveTo>
                    <a:pt x="396843" y="68354"/>
                  </a:moveTo>
                  <a:cubicBezTo>
                    <a:pt x="400008" y="65557"/>
                    <a:pt x="403965" y="65557"/>
                    <a:pt x="407130" y="68354"/>
                  </a:cubicBezTo>
                  <a:lnTo>
                    <a:pt x="414647" y="75945"/>
                  </a:lnTo>
                  <a:lnTo>
                    <a:pt x="422165" y="68354"/>
                  </a:lnTo>
                  <a:cubicBezTo>
                    <a:pt x="424539" y="65557"/>
                    <a:pt x="429287" y="65557"/>
                    <a:pt x="432056" y="68354"/>
                  </a:cubicBezTo>
                  <a:cubicBezTo>
                    <a:pt x="434430" y="71150"/>
                    <a:pt x="434430" y="75545"/>
                    <a:pt x="432056" y="78342"/>
                  </a:cubicBezTo>
                  <a:lnTo>
                    <a:pt x="424539" y="85933"/>
                  </a:lnTo>
                  <a:lnTo>
                    <a:pt x="432056" y="93525"/>
                  </a:lnTo>
                  <a:cubicBezTo>
                    <a:pt x="434430" y="96321"/>
                    <a:pt x="434430" y="100716"/>
                    <a:pt x="432056" y="103513"/>
                  </a:cubicBezTo>
                  <a:cubicBezTo>
                    <a:pt x="430869" y="104712"/>
                    <a:pt x="428496" y="105910"/>
                    <a:pt x="426913" y="105910"/>
                  </a:cubicBezTo>
                  <a:cubicBezTo>
                    <a:pt x="425330" y="105910"/>
                    <a:pt x="423352" y="104712"/>
                    <a:pt x="422165" y="103513"/>
                  </a:cubicBezTo>
                  <a:lnTo>
                    <a:pt x="414647" y="96321"/>
                  </a:lnTo>
                  <a:lnTo>
                    <a:pt x="407130" y="103513"/>
                  </a:lnTo>
                  <a:cubicBezTo>
                    <a:pt x="405547" y="104712"/>
                    <a:pt x="403965" y="105910"/>
                    <a:pt x="401986" y="105910"/>
                  </a:cubicBezTo>
                  <a:cubicBezTo>
                    <a:pt x="400404" y="105910"/>
                    <a:pt x="398425" y="104712"/>
                    <a:pt x="396843" y="103513"/>
                  </a:cubicBezTo>
                  <a:cubicBezTo>
                    <a:pt x="394073" y="100716"/>
                    <a:pt x="394073" y="96321"/>
                    <a:pt x="396843" y="93525"/>
                  </a:cubicBezTo>
                  <a:lnTo>
                    <a:pt x="404360" y="85933"/>
                  </a:lnTo>
                  <a:lnTo>
                    <a:pt x="396843" y="78342"/>
                  </a:lnTo>
                  <a:cubicBezTo>
                    <a:pt x="394073" y="75545"/>
                    <a:pt x="394073" y="71150"/>
                    <a:pt x="396843" y="68354"/>
                  </a:cubicBezTo>
                  <a:close/>
                  <a:moveTo>
                    <a:pt x="281446" y="13661"/>
                  </a:moveTo>
                  <a:cubicBezTo>
                    <a:pt x="250889" y="13661"/>
                    <a:pt x="225961" y="38974"/>
                    <a:pt x="225961" y="69511"/>
                  </a:cubicBezTo>
                  <a:lnTo>
                    <a:pt x="225961" y="107280"/>
                  </a:lnTo>
                  <a:lnTo>
                    <a:pt x="336932" y="107280"/>
                  </a:lnTo>
                  <a:lnTo>
                    <a:pt x="336932" y="69511"/>
                  </a:lnTo>
                  <a:cubicBezTo>
                    <a:pt x="336932" y="38974"/>
                    <a:pt x="312003" y="13661"/>
                    <a:pt x="281446" y="13661"/>
                  </a:cubicBezTo>
                  <a:close/>
                  <a:moveTo>
                    <a:pt x="281446" y="0"/>
                  </a:moveTo>
                  <a:cubicBezTo>
                    <a:pt x="320045" y="0"/>
                    <a:pt x="351406" y="30537"/>
                    <a:pt x="351406" y="69511"/>
                  </a:cubicBezTo>
                  <a:lnTo>
                    <a:pt x="351406" y="107280"/>
                  </a:lnTo>
                  <a:lnTo>
                    <a:pt x="377138" y="107280"/>
                  </a:lnTo>
                  <a:cubicBezTo>
                    <a:pt x="392417" y="107280"/>
                    <a:pt x="405283" y="118932"/>
                    <a:pt x="406087" y="134602"/>
                  </a:cubicBezTo>
                  <a:lnTo>
                    <a:pt x="414933" y="294116"/>
                  </a:lnTo>
                  <a:cubicBezTo>
                    <a:pt x="415737" y="292911"/>
                    <a:pt x="416943" y="291706"/>
                    <a:pt x="417345" y="290902"/>
                  </a:cubicBezTo>
                  <a:cubicBezTo>
                    <a:pt x="437850" y="262374"/>
                    <a:pt x="464387" y="254740"/>
                    <a:pt x="488109" y="269607"/>
                  </a:cubicBezTo>
                  <a:cubicBezTo>
                    <a:pt x="511831" y="284875"/>
                    <a:pt x="519470" y="317019"/>
                    <a:pt x="504996" y="342332"/>
                  </a:cubicBezTo>
                  <a:lnTo>
                    <a:pt x="504594" y="343136"/>
                  </a:lnTo>
                  <a:cubicBezTo>
                    <a:pt x="496150" y="354788"/>
                    <a:pt x="420562" y="456041"/>
                    <a:pt x="378345" y="456041"/>
                  </a:cubicBezTo>
                  <a:lnTo>
                    <a:pt x="164445" y="456041"/>
                  </a:lnTo>
                  <a:cubicBezTo>
                    <a:pt x="166455" y="465685"/>
                    <a:pt x="163641" y="475328"/>
                    <a:pt x="156806" y="482560"/>
                  </a:cubicBezTo>
                  <a:lnTo>
                    <a:pt x="137506" y="501445"/>
                  </a:lnTo>
                  <a:cubicBezTo>
                    <a:pt x="132280" y="507070"/>
                    <a:pt x="124640" y="509882"/>
                    <a:pt x="117403" y="509882"/>
                  </a:cubicBezTo>
                  <a:cubicBezTo>
                    <a:pt x="109764" y="509882"/>
                    <a:pt x="102527" y="507070"/>
                    <a:pt x="97300" y="501445"/>
                  </a:cubicBezTo>
                  <a:lnTo>
                    <a:pt x="8443" y="413049"/>
                  </a:lnTo>
                  <a:cubicBezTo>
                    <a:pt x="-2815" y="402200"/>
                    <a:pt x="-2815" y="383717"/>
                    <a:pt x="8443" y="372467"/>
                  </a:cubicBezTo>
                  <a:lnTo>
                    <a:pt x="27742" y="353582"/>
                  </a:lnTo>
                  <a:cubicBezTo>
                    <a:pt x="39000" y="342332"/>
                    <a:pt x="57093" y="342332"/>
                    <a:pt x="68351" y="353582"/>
                  </a:cubicBezTo>
                  <a:lnTo>
                    <a:pt x="69557" y="354788"/>
                  </a:lnTo>
                  <a:cubicBezTo>
                    <a:pt x="75588" y="333894"/>
                    <a:pt x="92073" y="302956"/>
                    <a:pt x="137104" y="302956"/>
                  </a:cubicBezTo>
                  <a:lnTo>
                    <a:pt x="147156" y="302956"/>
                  </a:lnTo>
                  <a:lnTo>
                    <a:pt x="156806" y="134602"/>
                  </a:lnTo>
                  <a:cubicBezTo>
                    <a:pt x="157610" y="118932"/>
                    <a:pt x="170476" y="107280"/>
                    <a:pt x="186157" y="107280"/>
                  </a:cubicBezTo>
                  <a:lnTo>
                    <a:pt x="211487" y="107280"/>
                  </a:lnTo>
                  <a:lnTo>
                    <a:pt x="211487" y="69511"/>
                  </a:lnTo>
                  <a:cubicBezTo>
                    <a:pt x="211487" y="30537"/>
                    <a:pt x="242848" y="0"/>
                    <a:pt x="281446" y="0"/>
                  </a:cubicBezTo>
                  <a:close/>
                  <a:moveTo>
                    <a:pt x="167756" y="0"/>
                  </a:moveTo>
                  <a:cubicBezTo>
                    <a:pt x="171834" y="0"/>
                    <a:pt x="174689" y="2800"/>
                    <a:pt x="174689" y="6801"/>
                  </a:cubicBezTo>
                  <a:lnTo>
                    <a:pt x="174689" y="17204"/>
                  </a:lnTo>
                  <a:lnTo>
                    <a:pt x="185699" y="17204"/>
                  </a:lnTo>
                  <a:cubicBezTo>
                    <a:pt x="189777" y="17204"/>
                    <a:pt x="193447" y="20804"/>
                    <a:pt x="193447" y="24405"/>
                  </a:cubicBezTo>
                  <a:cubicBezTo>
                    <a:pt x="193447" y="28406"/>
                    <a:pt x="189777" y="32007"/>
                    <a:pt x="185699" y="32007"/>
                  </a:cubicBezTo>
                  <a:lnTo>
                    <a:pt x="174689" y="32007"/>
                  </a:lnTo>
                  <a:lnTo>
                    <a:pt x="174689" y="42409"/>
                  </a:lnTo>
                  <a:cubicBezTo>
                    <a:pt x="174689" y="46410"/>
                    <a:pt x="171834" y="49211"/>
                    <a:pt x="167756" y="49211"/>
                  </a:cubicBezTo>
                  <a:cubicBezTo>
                    <a:pt x="163678" y="49211"/>
                    <a:pt x="160416" y="46410"/>
                    <a:pt x="160416" y="42409"/>
                  </a:cubicBezTo>
                  <a:lnTo>
                    <a:pt x="160416" y="32007"/>
                  </a:lnTo>
                  <a:lnTo>
                    <a:pt x="149406" y="32007"/>
                  </a:lnTo>
                  <a:cubicBezTo>
                    <a:pt x="145735" y="32007"/>
                    <a:pt x="142473" y="28406"/>
                    <a:pt x="142473" y="24405"/>
                  </a:cubicBezTo>
                  <a:cubicBezTo>
                    <a:pt x="142473" y="20804"/>
                    <a:pt x="145735" y="17204"/>
                    <a:pt x="149406" y="17204"/>
                  </a:cubicBezTo>
                  <a:lnTo>
                    <a:pt x="160416" y="17204"/>
                  </a:lnTo>
                  <a:lnTo>
                    <a:pt x="160416" y="6801"/>
                  </a:lnTo>
                  <a:cubicBezTo>
                    <a:pt x="160416" y="2800"/>
                    <a:pt x="163678" y="0"/>
                    <a:pt x="1677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80" dirty="0">
                <a:latin typeface="+mj-lt"/>
              </a:endParaRPr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D3CD8E41-52C3-4D76-AA84-A1A6666B4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315" y="6222729"/>
              <a:ext cx="990934" cy="994332"/>
            </a:xfrm>
            <a:custGeom>
              <a:avLst/>
              <a:gdLst>
                <a:gd name="connsiteX0" fmla="*/ 28785 w 515201"/>
                <a:gd name="connsiteY0" fmla="*/ 416297 h 516967"/>
                <a:gd name="connsiteX1" fmla="*/ 14190 w 515201"/>
                <a:gd name="connsiteY1" fmla="*/ 430391 h 516967"/>
                <a:gd name="connsiteX2" fmla="*/ 14190 w 515201"/>
                <a:gd name="connsiteY2" fmla="*/ 493209 h 516967"/>
                <a:gd name="connsiteX3" fmla="*/ 23515 w 515201"/>
                <a:gd name="connsiteY3" fmla="*/ 502471 h 516967"/>
                <a:gd name="connsiteX4" fmla="*/ 71760 w 515201"/>
                <a:gd name="connsiteY4" fmla="*/ 502471 h 516967"/>
                <a:gd name="connsiteX5" fmla="*/ 81085 w 515201"/>
                <a:gd name="connsiteY5" fmla="*/ 493209 h 516967"/>
                <a:gd name="connsiteX6" fmla="*/ 81085 w 515201"/>
                <a:gd name="connsiteY6" fmla="*/ 430391 h 516967"/>
                <a:gd name="connsiteX7" fmla="*/ 66490 w 515201"/>
                <a:gd name="connsiteY7" fmla="*/ 416297 h 516967"/>
                <a:gd name="connsiteX8" fmla="*/ 28785 w 515201"/>
                <a:gd name="connsiteY8" fmla="*/ 402203 h 516967"/>
                <a:gd name="connsiteX9" fmla="*/ 66490 w 515201"/>
                <a:gd name="connsiteY9" fmla="*/ 402203 h 516967"/>
                <a:gd name="connsiteX10" fmla="*/ 95275 w 515201"/>
                <a:gd name="connsiteY10" fmla="*/ 430391 h 516967"/>
                <a:gd name="connsiteX11" fmla="*/ 95275 w 515201"/>
                <a:gd name="connsiteY11" fmla="*/ 493209 h 516967"/>
                <a:gd name="connsiteX12" fmla="*/ 71760 w 515201"/>
                <a:gd name="connsiteY12" fmla="*/ 516967 h 516967"/>
                <a:gd name="connsiteX13" fmla="*/ 23515 w 515201"/>
                <a:gd name="connsiteY13" fmla="*/ 516967 h 516967"/>
                <a:gd name="connsiteX14" fmla="*/ 0 w 515201"/>
                <a:gd name="connsiteY14" fmla="*/ 493209 h 516967"/>
                <a:gd name="connsiteX15" fmla="*/ 0 w 515201"/>
                <a:gd name="connsiteY15" fmla="*/ 430391 h 516967"/>
                <a:gd name="connsiteX16" fmla="*/ 28785 w 515201"/>
                <a:gd name="connsiteY16" fmla="*/ 402203 h 516967"/>
                <a:gd name="connsiteX17" fmla="*/ 168757 w 515201"/>
                <a:gd name="connsiteY17" fmla="*/ 294400 h 516967"/>
                <a:gd name="connsiteX18" fmla="*/ 154162 w 515201"/>
                <a:gd name="connsiteY18" fmla="*/ 308852 h 516967"/>
                <a:gd name="connsiteX19" fmla="*/ 154162 w 515201"/>
                <a:gd name="connsiteY19" fmla="*/ 491512 h 516967"/>
                <a:gd name="connsiteX20" fmla="*/ 163487 w 515201"/>
                <a:gd name="connsiteY20" fmla="*/ 500745 h 516967"/>
                <a:gd name="connsiteX21" fmla="*/ 211732 w 515201"/>
                <a:gd name="connsiteY21" fmla="*/ 500745 h 516967"/>
                <a:gd name="connsiteX22" fmla="*/ 221057 w 515201"/>
                <a:gd name="connsiteY22" fmla="*/ 491512 h 516967"/>
                <a:gd name="connsiteX23" fmla="*/ 221057 w 515201"/>
                <a:gd name="connsiteY23" fmla="*/ 308852 h 516967"/>
                <a:gd name="connsiteX24" fmla="*/ 206462 w 515201"/>
                <a:gd name="connsiteY24" fmla="*/ 294400 h 516967"/>
                <a:gd name="connsiteX25" fmla="*/ 168757 w 515201"/>
                <a:gd name="connsiteY25" fmla="*/ 279948 h 516967"/>
                <a:gd name="connsiteX26" fmla="*/ 206462 w 515201"/>
                <a:gd name="connsiteY26" fmla="*/ 279948 h 516967"/>
                <a:gd name="connsiteX27" fmla="*/ 235247 w 515201"/>
                <a:gd name="connsiteY27" fmla="*/ 308852 h 516967"/>
                <a:gd name="connsiteX28" fmla="*/ 235247 w 515201"/>
                <a:gd name="connsiteY28" fmla="*/ 491512 h 516967"/>
                <a:gd name="connsiteX29" fmla="*/ 211732 w 515201"/>
                <a:gd name="connsiteY29" fmla="*/ 515198 h 516967"/>
                <a:gd name="connsiteX30" fmla="*/ 163487 w 515201"/>
                <a:gd name="connsiteY30" fmla="*/ 515198 h 516967"/>
                <a:gd name="connsiteX31" fmla="*/ 139972 w 515201"/>
                <a:gd name="connsiteY31" fmla="*/ 491512 h 516967"/>
                <a:gd name="connsiteX32" fmla="*/ 139972 w 515201"/>
                <a:gd name="connsiteY32" fmla="*/ 308852 h 516967"/>
                <a:gd name="connsiteX33" fmla="*/ 168757 w 515201"/>
                <a:gd name="connsiteY33" fmla="*/ 279948 h 516967"/>
                <a:gd name="connsiteX34" fmla="*/ 308610 w 515201"/>
                <a:gd name="connsiteY34" fmla="*/ 154005 h 516967"/>
                <a:gd name="connsiteX35" fmla="*/ 294480 w 515201"/>
                <a:gd name="connsiteY35" fmla="*/ 168437 h 516967"/>
                <a:gd name="connsiteX36" fmla="*/ 294480 w 515201"/>
                <a:gd name="connsiteY36" fmla="*/ 491546 h 516967"/>
                <a:gd name="connsiteX37" fmla="*/ 303361 w 515201"/>
                <a:gd name="connsiteY37" fmla="*/ 500766 h 516967"/>
                <a:gd name="connsiteX38" fmla="*/ 351807 w 515201"/>
                <a:gd name="connsiteY38" fmla="*/ 500766 h 516967"/>
                <a:gd name="connsiteX39" fmla="*/ 360689 w 515201"/>
                <a:gd name="connsiteY39" fmla="*/ 491546 h 516967"/>
                <a:gd name="connsiteX40" fmla="*/ 360689 w 515201"/>
                <a:gd name="connsiteY40" fmla="*/ 168437 h 516967"/>
                <a:gd name="connsiteX41" fmla="*/ 346559 w 515201"/>
                <a:gd name="connsiteY41" fmla="*/ 154005 h 516967"/>
                <a:gd name="connsiteX42" fmla="*/ 308610 w 515201"/>
                <a:gd name="connsiteY42" fmla="*/ 139974 h 516967"/>
                <a:gd name="connsiteX43" fmla="*/ 346559 w 515201"/>
                <a:gd name="connsiteY43" fmla="*/ 139974 h 516967"/>
                <a:gd name="connsiteX44" fmla="*/ 375222 w 515201"/>
                <a:gd name="connsiteY44" fmla="*/ 168437 h 516967"/>
                <a:gd name="connsiteX45" fmla="*/ 375222 w 515201"/>
                <a:gd name="connsiteY45" fmla="*/ 491546 h 516967"/>
                <a:gd name="connsiteX46" fmla="*/ 351807 w 515201"/>
                <a:gd name="connsiteY46" fmla="*/ 515198 h 516967"/>
                <a:gd name="connsiteX47" fmla="*/ 303361 w 515201"/>
                <a:gd name="connsiteY47" fmla="*/ 515198 h 516967"/>
                <a:gd name="connsiteX48" fmla="*/ 279946 w 515201"/>
                <a:gd name="connsiteY48" fmla="*/ 491546 h 516967"/>
                <a:gd name="connsiteX49" fmla="*/ 279946 w 515201"/>
                <a:gd name="connsiteY49" fmla="*/ 168437 h 516967"/>
                <a:gd name="connsiteX50" fmla="*/ 308610 w 515201"/>
                <a:gd name="connsiteY50" fmla="*/ 139974 h 516967"/>
                <a:gd name="connsiteX51" fmla="*/ 449666 w 515201"/>
                <a:gd name="connsiteY51" fmla="*/ 32185 h 516967"/>
                <a:gd name="connsiteX52" fmla="*/ 435281 w 515201"/>
                <a:gd name="connsiteY52" fmla="*/ 46250 h 516967"/>
                <a:gd name="connsiteX53" fmla="*/ 435281 w 515201"/>
                <a:gd name="connsiteY53" fmla="*/ 491489 h 516967"/>
                <a:gd name="connsiteX54" fmla="*/ 444871 w 515201"/>
                <a:gd name="connsiteY54" fmla="*/ 500731 h 516967"/>
                <a:gd name="connsiteX55" fmla="*/ 492024 w 515201"/>
                <a:gd name="connsiteY55" fmla="*/ 500731 h 516967"/>
                <a:gd name="connsiteX56" fmla="*/ 501215 w 515201"/>
                <a:gd name="connsiteY56" fmla="*/ 491489 h 516967"/>
                <a:gd name="connsiteX57" fmla="*/ 501215 w 515201"/>
                <a:gd name="connsiteY57" fmla="*/ 46250 h 516967"/>
                <a:gd name="connsiteX58" fmla="*/ 486829 w 515201"/>
                <a:gd name="connsiteY58" fmla="*/ 32185 h 516967"/>
                <a:gd name="connsiteX59" fmla="*/ 449666 w 515201"/>
                <a:gd name="connsiteY59" fmla="*/ 17719 h 516967"/>
                <a:gd name="connsiteX60" fmla="*/ 486829 w 515201"/>
                <a:gd name="connsiteY60" fmla="*/ 17719 h 516967"/>
                <a:gd name="connsiteX61" fmla="*/ 515201 w 515201"/>
                <a:gd name="connsiteY61" fmla="*/ 46250 h 516967"/>
                <a:gd name="connsiteX62" fmla="*/ 515201 w 515201"/>
                <a:gd name="connsiteY62" fmla="*/ 491489 h 516967"/>
                <a:gd name="connsiteX63" fmla="*/ 492024 w 515201"/>
                <a:gd name="connsiteY63" fmla="*/ 515197 h 516967"/>
                <a:gd name="connsiteX64" fmla="*/ 444871 w 515201"/>
                <a:gd name="connsiteY64" fmla="*/ 515197 h 516967"/>
                <a:gd name="connsiteX65" fmla="*/ 421694 w 515201"/>
                <a:gd name="connsiteY65" fmla="*/ 491489 h 516967"/>
                <a:gd name="connsiteX66" fmla="*/ 421694 w 515201"/>
                <a:gd name="connsiteY66" fmla="*/ 46250 h 516967"/>
                <a:gd name="connsiteX67" fmla="*/ 449666 w 515201"/>
                <a:gd name="connsiteY67" fmla="*/ 17719 h 516967"/>
                <a:gd name="connsiteX68" fmla="*/ 329518 w 515201"/>
                <a:gd name="connsiteY68" fmla="*/ 0 h 516967"/>
                <a:gd name="connsiteX69" fmla="*/ 369753 w 515201"/>
                <a:gd name="connsiteY69" fmla="*/ 0 h 516967"/>
                <a:gd name="connsiteX70" fmla="*/ 372569 w 515201"/>
                <a:gd name="connsiteY70" fmla="*/ 401 h 516967"/>
                <a:gd name="connsiteX71" fmla="*/ 376190 w 515201"/>
                <a:gd name="connsiteY71" fmla="*/ 4414 h 516967"/>
                <a:gd name="connsiteX72" fmla="*/ 376995 w 515201"/>
                <a:gd name="connsiteY72" fmla="*/ 7224 h 516967"/>
                <a:gd name="connsiteX73" fmla="*/ 376995 w 515201"/>
                <a:gd name="connsiteY73" fmla="*/ 46953 h 516967"/>
                <a:gd name="connsiteX74" fmla="*/ 369753 w 515201"/>
                <a:gd name="connsiteY74" fmla="*/ 54578 h 516967"/>
                <a:gd name="connsiteX75" fmla="*/ 362510 w 515201"/>
                <a:gd name="connsiteY75" fmla="*/ 46953 h 516967"/>
                <a:gd name="connsiteX76" fmla="*/ 362510 w 515201"/>
                <a:gd name="connsiteY76" fmla="*/ 24480 h 516967"/>
                <a:gd name="connsiteX77" fmla="*/ 12875 w 515201"/>
                <a:gd name="connsiteY77" fmla="*/ 373217 h 516967"/>
                <a:gd name="connsiteX78" fmla="*/ 7645 w 515201"/>
                <a:gd name="connsiteY78" fmla="*/ 375224 h 516967"/>
                <a:gd name="connsiteX79" fmla="*/ 2816 w 515201"/>
                <a:gd name="connsiteY79" fmla="*/ 373217 h 516967"/>
                <a:gd name="connsiteX80" fmla="*/ 2816 w 515201"/>
                <a:gd name="connsiteY80" fmla="*/ 363184 h 516967"/>
                <a:gd name="connsiteX81" fmla="*/ 352452 w 515201"/>
                <a:gd name="connsiteY81" fmla="*/ 14046 h 516967"/>
                <a:gd name="connsiteX82" fmla="*/ 329518 w 515201"/>
                <a:gd name="connsiteY82" fmla="*/ 14046 h 516967"/>
                <a:gd name="connsiteX83" fmla="*/ 322276 w 515201"/>
                <a:gd name="connsiteY83" fmla="*/ 7224 h 516967"/>
                <a:gd name="connsiteX84" fmla="*/ 329518 w 515201"/>
                <a:gd name="connsiteY84" fmla="*/ 0 h 51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15201" h="516967">
                  <a:moveTo>
                    <a:pt x="28785" y="416297"/>
                  </a:moveTo>
                  <a:cubicBezTo>
                    <a:pt x="20677" y="416297"/>
                    <a:pt x="14190" y="422740"/>
                    <a:pt x="14190" y="430391"/>
                  </a:cubicBezTo>
                  <a:lnTo>
                    <a:pt x="14190" y="493209"/>
                  </a:lnTo>
                  <a:cubicBezTo>
                    <a:pt x="14190" y="498444"/>
                    <a:pt x="18650" y="502471"/>
                    <a:pt x="23515" y="502471"/>
                  </a:cubicBezTo>
                  <a:lnTo>
                    <a:pt x="71760" y="502471"/>
                  </a:lnTo>
                  <a:cubicBezTo>
                    <a:pt x="76625" y="502471"/>
                    <a:pt x="81085" y="498444"/>
                    <a:pt x="81085" y="493209"/>
                  </a:cubicBezTo>
                  <a:lnTo>
                    <a:pt x="81085" y="430391"/>
                  </a:lnTo>
                  <a:cubicBezTo>
                    <a:pt x="81085" y="422740"/>
                    <a:pt x="74598" y="416297"/>
                    <a:pt x="66490" y="416297"/>
                  </a:cubicBezTo>
                  <a:close/>
                  <a:moveTo>
                    <a:pt x="28785" y="402203"/>
                  </a:moveTo>
                  <a:lnTo>
                    <a:pt x="66490" y="402203"/>
                  </a:lnTo>
                  <a:cubicBezTo>
                    <a:pt x="82301" y="402203"/>
                    <a:pt x="95275" y="414686"/>
                    <a:pt x="95275" y="430391"/>
                  </a:cubicBezTo>
                  <a:lnTo>
                    <a:pt x="95275" y="493209"/>
                  </a:lnTo>
                  <a:cubicBezTo>
                    <a:pt x="95275" y="506095"/>
                    <a:pt x="84734" y="516967"/>
                    <a:pt x="71760" y="516967"/>
                  </a:cubicBezTo>
                  <a:lnTo>
                    <a:pt x="23515" y="516967"/>
                  </a:lnTo>
                  <a:cubicBezTo>
                    <a:pt x="10541" y="516967"/>
                    <a:pt x="0" y="506095"/>
                    <a:pt x="0" y="493209"/>
                  </a:cubicBezTo>
                  <a:lnTo>
                    <a:pt x="0" y="430391"/>
                  </a:lnTo>
                  <a:cubicBezTo>
                    <a:pt x="0" y="414686"/>
                    <a:pt x="12974" y="402203"/>
                    <a:pt x="28785" y="402203"/>
                  </a:cubicBezTo>
                  <a:close/>
                  <a:moveTo>
                    <a:pt x="168757" y="294400"/>
                  </a:moveTo>
                  <a:cubicBezTo>
                    <a:pt x="160649" y="294400"/>
                    <a:pt x="154162" y="300422"/>
                    <a:pt x="154162" y="308852"/>
                  </a:cubicBezTo>
                  <a:lnTo>
                    <a:pt x="154162" y="491512"/>
                  </a:lnTo>
                  <a:cubicBezTo>
                    <a:pt x="154162" y="496731"/>
                    <a:pt x="158216" y="500745"/>
                    <a:pt x="163487" y="500745"/>
                  </a:cubicBezTo>
                  <a:lnTo>
                    <a:pt x="211732" y="500745"/>
                  </a:lnTo>
                  <a:cubicBezTo>
                    <a:pt x="216597" y="500745"/>
                    <a:pt x="221057" y="496731"/>
                    <a:pt x="221057" y="491512"/>
                  </a:cubicBezTo>
                  <a:lnTo>
                    <a:pt x="221057" y="308852"/>
                  </a:lnTo>
                  <a:cubicBezTo>
                    <a:pt x="221057" y="300422"/>
                    <a:pt x="214165" y="294400"/>
                    <a:pt x="206462" y="294400"/>
                  </a:cubicBezTo>
                  <a:close/>
                  <a:moveTo>
                    <a:pt x="168757" y="279948"/>
                  </a:moveTo>
                  <a:lnTo>
                    <a:pt x="206462" y="279948"/>
                  </a:lnTo>
                  <a:cubicBezTo>
                    <a:pt x="222273" y="279948"/>
                    <a:pt x="235247" y="292794"/>
                    <a:pt x="235247" y="308852"/>
                  </a:cubicBezTo>
                  <a:lnTo>
                    <a:pt x="235247" y="491512"/>
                  </a:lnTo>
                  <a:cubicBezTo>
                    <a:pt x="235247" y="504358"/>
                    <a:pt x="224706" y="515198"/>
                    <a:pt x="211732" y="515198"/>
                  </a:cubicBezTo>
                  <a:lnTo>
                    <a:pt x="163487" y="515198"/>
                  </a:lnTo>
                  <a:cubicBezTo>
                    <a:pt x="150513" y="515198"/>
                    <a:pt x="139972" y="504358"/>
                    <a:pt x="139972" y="491512"/>
                  </a:cubicBezTo>
                  <a:lnTo>
                    <a:pt x="139972" y="308852"/>
                  </a:lnTo>
                  <a:cubicBezTo>
                    <a:pt x="139972" y="292794"/>
                    <a:pt x="152946" y="279948"/>
                    <a:pt x="168757" y="279948"/>
                  </a:cubicBezTo>
                  <a:close/>
                  <a:moveTo>
                    <a:pt x="308610" y="154005"/>
                  </a:moveTo>
                  <a:cubicBezTo>
                    <a:pt x="300939" y="154005"/>
                    <a:pt x="294480" y="160419"/>
                    <a:pt x="294480" y="168437"/>
                  </a:cubicBezTo>
                  <a:lnTo>
                    <a:pt x="294480" y="491546"/>
                  </a:lnTo>
                  <a:cubicBezTo>
                    <a:pt x="294480" y="496758"/>
                    <a:pt x="298517" y="500766"/>
                    <a:pt x="303361" y="500766"/>
                  </a:cubicBezTo>
                  <a:lnTo>
                    <a:pt x="351807" y="500766"/>
                  </a:lnTo>
                  <a:cubicBezTo>
                    <a:pt x="356652" y="500766"/>
                    <a:pt x="360689" y="496758"/>
                    <a:pt x="360689" y="491546"/>
                  </a:cubicBezTo>
                  <a:lnTo>
                    <a:pt x="360689" y="168437"/>
                  </a:lnTo>
                  <a:cubicBezTo>
                    <a:pt x="360689" y="160419"/>
                    <a:pt x="354633" y="154005"/>
                    <a:pt x="346559" y="154005"/>
                  </a:cubicBezTo>
                  <a:close/>
                  <a:moveTo>
                    <a:pt x="308610" y="139974"/>
                  </a:moveTo>
                  <a:lnTo>
                    <a:pt x="346559" y="139974"/>
                  </a:lnTo>
                  <a:cubicBezTo>
                    <a:pt x="362304" y="139974"/>
                    <a:pt x="375222" y="152802"/>
                    <a:pt x="375222" y="168437"/>
                  </a:cubicBezTo>
                  <a:lnTo>
                    <a:pt x="375222" y="491546"/>
                  </a:lnTo>
                  <a:cubicBezTo>
                    <a:pt x="375222" y="504374"/>
                    <a:pt x="364322" y="515198"/>
                    <a:pt x="351807" y="515198"/>
                  </a:cubicBezTo>
                  <a:lnTo>
                    <a:pt x="303361" y="515198"/>
                  </a:lnTo>
                  <a:cubicBezTo>
                    <a:pt x="290443" y="515198"/>
                    <a:pt x="279946" y="504374"/>
                    <a:pt x="279946" y="491546"/>
                  </a:cubicBezTo>
                  <a:lnTo>
                    <a:pt x="279946" y="168437"/>
                  </a:lnTo>
                  <a:cubicBezTo>
                    <a:pt x="279946" y="152802"/>
                    <a:pt x="292865" y="139974"/>
                    <a:pt x="308610" y="139974"/>
                  </a:cubicBezTo>
                  <a:close/>
                  <a:moveTo>
                    <a:pt x="449666" y="32185"/>
                  </a:moveTo>
                  <a:cubicBezTo>
                    <a:pt x="441674" y="32185"/>
                    <a:pt x="435281" y="38615"/>
                    <a:pt x="435281" y="46250"/>
                  </a:cubicBezTo>
                  <a:lnTo>
                    <a:pt x="435281" y="491489"/>
                  </a:lnTo>
                  <a:cubicBezTo>
                    <a:pt x="435281" y="496713"/>
                    <a:pt x="439676" y="500731"/>
                    <a:pt x="444871" y="500731"/>
                  </a:cubicBezTo>
                  <a:lnTo>
                    <a:pt x="492024" y="500731"/>
                  </a:lnTo>
                  <a:cubicBezTo>
                    <a:pt x="496819" y="500731"/>
                    <a:pt x="501215" y="496713"/>
                    <a:pt x="501215" y="491489"/>
                  </a:cubicBezTo>
                  <a:lnTo>
                    <a:pt x="501215" y="46250"/>
                  </a:lnTo>
                  <a:cubicBezTo>
                    <a:pt x="501215" y="38615"/>
                    <a:pt x="494821" y="32185"/>
                    <a:pt x="486829" y="32185"/>
                  </a:cubicBezTo>
                  <a:close/>
                  <a:moveTo>
                    <a:pt x="449666" y="17719"/>
                  </a:moveTo>
                  <a:lnTo>
                    <a:pt x="486829" y="17719"/>
                  </a:lnTo>
                  <a:cubicBezTo>
                    <a:pt x="502813" y="17719"/>
                    <a:pt x="515201" y="30578"/>
                    <a:pt x="515201" y="46250"/>
                  </a:cubicBezTo>
                  <a:lnTo>
                    <a:pt x="515201" y="491489"/>
                  </a:lnTo>
                  <a:cubicBezTo>
                    <a:pt x="515201" y="504348"/>
                    <a:pt x="504811" y="515197"/>
                    <a:pt x="492024" y="515197"/>
                  </a:cubicBezTo>
                  <a:lnTo>
                    <a:pt x="444871" y="515197"/>
                  </a:lnTo>
                  <a:cubicBezTo>
                    <a:pt x="431684" y="515197"/>
                    <a:pt x="421694" y="504348"/>
                    <a:pt x="421694" y="491489"/>
                  </a:cubicBezTo>
                  <a:lnTo>
                    <a:pt x="421694" y="46250"/>
                  </a:lnTo>
                  <a:cubicBezTo>
                    <a:pt x="421694" y="30578"/>
                    <a:pt x="434082" y="17719"/>
                    <a:pt x="449666" y="17719"/>
                  </a:cubicBezTo>
                  <a:close/>
                  <a:moveTo>
                    <a:pt x="329518" y="0"/>
                  </a:moveTo>
                  <a:lnTo>
                    <a:pt x="369753" y="0"/>
                  </a:lnTo>
                  <a:cubicBezTo>
                    <a:pt x="370557" y="0"/>
                    <a:pt x="371362" y="0"/>
                    <a:pt x="372569" y="401"/>
                  </a:cubicBezTo>
                  <a:cubicBezTo>
                    <a:pt x="374178" y="1204"/>
                    <a:pt x="375788" y="2408"/>
                    <a:pt x="376190" y="4414"/>
                  </a:cubicBezTo>
                  <a:cubicBezTo>
                    <a:pt x="376592" y="5217"/>
                    <a:pt x="376995" y="6421"/>
                    <a:pt x="376995" y="7224"/>
                  </a:cubicBezTo>
                  <a:lnTo>
                    <a:pt x="376995" y="46953"/>
                  </a:lnTo>
                  <a:cubicBezTo>
                    <a:pt x="376995" y="50966"/>
                    <a:pt x="373776" y="54578"/>
                    <a:pt x="369753" y="54578"/>
                  </a:cubicBezTo>
                  <a:cubicBezTo>
                    <a:pt x="365729" y="54578"/>
                    <a:pt x="362510" y="50966"/>
                    <a:pt x="362510" y="46953"/>
                  </a:cubicBezTo>
                  <a:lnTo>
                    <a:pt x="362510" y="24480"/>
                  </a:lnTo>
                  <a:lnTo>
                    <a:pt x="12875" y="373217"/>
                  </a:lnTo>
                  <a:cubicBezTo>
                    <a:pt x="11668" y="374421"/>
                    <a:pt x="9656" y="375224"/>
                    <a:pt x="7645" y="375224"/>
                  </a:cubicBezTo>
                  <a:cubicBezTo>
                    <a:pt x="5633" y="375224"/>
                    <a:pt x="4426" y="374421"/>
                    <a:pt x="2816" y="373217"/>
                  </a:cubicBezTo>
                  <a:cubicBezTo>
                    <a:pt x="0" y="370408"/>
                    <a:pt x="0" y="365994"/>
                    <a:pt x="2816" y="363184"/>
                  </a:cubicBezTo>
                  <a:lnTo>
                    <a:pt x="352452" y="14046"/>
                  </a:lnTo>
                  <a:lnTo>
                    <a:pt x="329518" y="14046"/>
                  </a:lnTo>
                  <a:cubicBezTo>
                    <a:pt x="325495" y="14046"/>
                    <a:pt x="322276" y="11237"/>
                    <a:pt x="322276" y="7224"/>
                  </a:cubicBezTo>
                  <a:cubicBezTo>
                    <a:pt x="322276" y="3210"/>
                    <a:pt x="325495" y="0"/>
                    <a:pt x="3295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80" dirty="0">
                <a:latin typeface="+mj-lt"/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10F9D42A-5450-4523-8234-770BCFA9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394" y="3771558"/>
              <a:ext cx="994334" cy="997740"/>
            </a:xfrm>
            <a:custGeom>
              <a:avLst/>
              <a:gdLst>
                <a:gd name="connsiteX0" fmla="*/ 383881 w 516969"/>
                <a:gd name="connsiteY0" fmla="*/ 232106 h 518740"/>
                <a:gd name="connsiteX1" fmla="*/ 391521 w 516969"/>
                <a:gd name="connsiteY1" fmla="*/ 239344 h 518740"/>
                <a:gd name="connsiteX2" fmla="*/ 391521 w 516969"/>
                <a:gd name="connsiteY2" fmla="*/ 253016 h 518740"/>
                <a:gd name="connsiteX3" fmla="*/ 405193 w 516969"/>
                <a:gd name="connsiteY3" fmla="*/ 253016 h 518740"/>
                <a:gd name="connsiteX4" fmla="*/ 412431 w 516969"/>
                <a:gd name="connsiteY4" fmla="*/ 260254 h 518740"/>
                <a:gd name="connsiteX5" fmla="*/ 405193 w 516969"/>
                <a:gd name="connsiteY5" fmla="*/ 267090 h 518740"/>
                <a:gd name="connsiteX6" fmla="*/ 391521 w 516969"/>
                <a:gd name="connsiteY6" fmla="*/ 267090 h 518740"/>
                <a:gd name="connsiteX7" fmla="*/ 391521 w 516969"/>
                <a:gd name="connsiteY7" fmla="*/ 281164 h 518740"/>
                <a:gd name="connsiteX8" fmla="*/ 383881 w 516969"/>
                <a:gd name="connsiteY8" fmla="*/ 288402 h 518740"/>
                <a:gd name="connsiteX9" fmla="*/ 377045 w 516969"/>
                <a:gd name="connsiteY9" fmla="*/ 281164 h 518740"/>
                <a:gd name="connsiteX10" fmla="*/ 377045 w 516969"/>
                <a:gd name="connsiteY10" fmla="*/ 267090 h 518740"/>
                <a:gd name="connsiteX11" fmla="*/ 362971 w 516969"/>
                <a:gd name="connsiteY11" fmla="*/ 267090 h 518740"/>
                <a:gd name="connsiteX12" fmla="*/ 356135 w 516969"/>
                <a:gd name="connsiteY12" fmla="*/ 260254 h 518740"/>
                <a:gd name="connsiteX13" fmla="*/ 362971 w 516969"/>
                <a:gd name="connsiteY13" fmla="*/ 253016 h 518740"/>
                <a:gd name="connsiteX14" fmla="*/ 377045 w 516969"/>
                <a:gd name="connsiteY14" fmla="*/ 253016 h 518740"/>
                <a:gd name="connsiteX15" fmla="*/ 377045 w 516969"/>
                <a:gd name="connsiteY15" fmla="*/ 239344 h 518740"/>
                <a:gd name="connsiteX16" fmla="*/ 383881 w 516969"/>
                <a:gd name="connsiteY16" fmla="*/ 232106 h 518740"/>
                <a:gd name="connsiteX17" fmla="*/ 331297 w 516969"/>
                <a:gd name="connsiteY17" fmla="*/ 135713 h 518740"/>
                <a:gd name="connsiteX18" fmla="*/ 341349 w 516969"/>
                <a:gd name="connsiteY18" fmla="*/ 135713 h 518740"/>
                <a:gd name="connsiteX19" fmla="*/ 358639 w 516969"/>
                <a:gd name="connsiteY19" fmla="*/ 153075 h 518740"/>
                <a:gd name="connsiteX20" fmla="*/ 358639 w 516969"/>
                <a:gd name="connsiteY20" fmla="*/ 163169 h 518740"/>
                <a:gd name="connsiteX21" fmla="*/ 353412 w 516969"/>
                <a:gd name="connsiteY21" fmla="*/ 165188 h 518740"/>
                <a:gd name="connsiteX22" fmla="*/ 348185 w 516969"/>
                <a:gd name="connsiteY22" fmla="*/ 163169 h 518740"/>
                <a:gd name="connsiteX23" fmla="*/ 342556 w 516969"/>
                <a:gd name="connsiteY23" fmla="*/ 157517 h 518740"/>
                <a:gd name="connsiteX24" fmla="*/ 342556 w 516969"/>
                <a:gd name="connsiteY24" fmla="*/ 157920 h 518740"/>
                <a:gd name="connsiteX25" fmla="*/ 224340 w 516969"/>
                <a:gd name="connsiteY25" fmla="*/ 283087 h 518740"/>
                <a:gd name="connsiteX26" fmla="*/ 150758 w 516969"/>
                <a:gd name="connsiteY26" fmla="*/ 283087 h 518740"/>
                <a:gd name="connsiteX27" fmla="*/ 143520 w 516969"/>
                <a:gd name="connsiteY27" fmla="*/ 276223 h 518740"/>
                <a:gd name="connsiteX28" fmla="*/ 150758 w 516969"/>
                <a:gd name="connsiteY28" fmla="*/ 268956 h 518740"/>
                <a:gd name="connsiteX29" fmla="*/ 224340 w 516969"/>
                <a:gd name="connsiteY29" fmla="*/ 268956 h 518740"/>
                <a:gd name="connsiteX30" fmla="*/ 328482 w 516969"/>
                <a:gd name="connsiteY30" fmla="*/ 158728 h 518740"/>
                <a:gd name="connsiteX31" fmla="*/ 324059 w 516969"/>
                <a:gd name="connsiteY31" fmla="*/ 163169 h 518740"/>
                <a:gd name="connsiteX32" fmla="*/ 314007 w 516969"/>
                <a:gd name="connsiteY32" fmla="*/ 163169 h 518740"/>
                <a:gd name="connsiteX33" fmla="*/ 314007 w 516969"/>
                <a:gd name="connsiteY33" fmla="*/ 153075 h 518740"/>
                <a:gd name="connsiteX34" fmla="*/ 167041 w 516969"/>
                <a:gd name="connsiteY34" fmla="*/ 134658 h 518740"/>
                <a:gd name="connsiteX35" fmla="*/ 174217 w 516969"/>
                <a:gd name="connsiteY35" fmla="*/ 141492 h 518740"/>
                <a:gd name="connsiteX36" fmla="*/ 174217 w 516969"/>
                <a:gd name="connsiteY36" fmla="*/ 151141 h 518740"/>
                <a:gd name="connsiteX37" fmla="*/ 183785 w 516969"/>
                <a:gd name="connsiteY37" fmla="*/ 151141 h 518740"/>
                <a:gd name="connsiteX38" fmla="*/ 190961 w 516969"/>
                <a:gd name="connsiteY38" fmla="*/ 158377 h 518740"/>
                <a:gd name="connsiteX39" fmla="*/ 183785 w 516969"/>
                <a:gd name="connsiteY39" fmla="*/ 165613 h 518740"/>
                <a:gd name="connsiteX40" fmla="*/ 174217 w 516969"/>
                <a:gd name="connsiteY40" fmla="*/ 165613 h 518740"/>
                <a:gd name="connsiteX41" fmla="*/ 174217 w 516969"/>
                <a:gd name="connsiteY41" fmla="*/ 175262 h 518740"/>
                <a:gd name="connsiteX42" fmla="*/ 167041 w 516969"/>
                <a:gd name="connsiteY42" fmla="*/ 182096 h 518740"/>
                <a:gd name="connsiteX43" fmla="*/ 160264 w 516969"/>
                <a:gd name="connsiteY43" fmla="*/ 175262 h 518740"/>
                <a:gd name="connsiteX44" fmla="*/ 160264 w 516969"/>
                <a:gd name="connsiteY44" fmla="*/ 165613 h 518740"/>
                <a:gd name="connsiteX45" fmla="*/ 150696 w 516969"/>
                <a:gd name="connsiteY45" fmla="*/ 165613 h 518740"/>
                <a:gd name="connsiteX46" fmla="*/ 143520 w 516969"/>
                <a:gd name="connsiteY46" fmla="*/ 158377 h 518740"/>
                <a:gd name="connsiteX47" fmla="*/ 150696 w 516969"/>
                <a:gd name="connsiteY47" fmla="*/ 151141 h 518740"/>
                <a:gd name="connsiteX48" fmla="*/ 160264 w 516969"/>
                <a:gd name="connsiteY48" fmla="*/ 151141 h 518740"/>
                <a:gd name="connsiteX49" fmla="*/ 160264 w 516969"/>
                <a:gd name="connsiteY49" fmla="*/ 141492 h 518740"/>
                <a:gd name="connsiteX50" fmla="*/ 167041 w 516969"/>
                <a:gd name="connsiteY50" fmla="*/ 134658 h 518740"/>
                <a:gd name="connsiteX51" fmla="*/ 99350 w 516969"/>
                <a:gd name="connsiteY51" fmla="*/ 134658 h 518740"/>
                <a:gd name="connsiteX52" fmla="*/ 106565 w 516969"/>
                <a:gd name="connsiteY52" fmla="*/ 141459 h 518740"/>
                <a:gd name="connsiteX53" fmla="*/ 106565 w 516969"/>
                <a:gd name="connsiteY53" fmla="*/ 318299 h 518740"/>
                <a:gd name="connsiteX54" fmla="*/ 417621 w 516969"/>
                <a:gd name="connsiteY54" fmla="*/ 318299 h 518740"/>
                <a:gd name="connsiteX55" fmla="*/ 424836 w 516969"/>
                <a:gd name="connsiteY55" fmla="*/ 325500 h 518740"/>
                <a:gd name="connsiteX56" fmla="*/ 417621 w 516969"/>
                <a:gd name="connsiteY56" fmla="*/ 332702 h 518740"/>
                <a:gd name="connsiteX57" fmla="*/ 99350 w 516969"/>
                <a:gd name="connsiteY57" fmla="*/ 332702 h 518740"/>
                <a:gd name="connsiteX58" fmla="*/ 92135 w 516969"/>
                <a:gd name="connsiteY58" fmla="*/ 325500 h 518740"/>
                <a:gd name="connsiteX59" fmla="*/ 92135 w 516969"/>
                <a:gd name="connsiteY59" fmla="*/ 141459 h 518740"/>
                <a:gd name="connsiteX60" fmla="*/ 99350 w 516969"/>
                <a:gd name="connsiteY60" fmla="*/ 134658 h 518740"/>
                <a:gd name="connsiteX61" fmla="*/ 55476 w 516969"/>
                <a:gd name="connsiteY61" fmla="*/ 98597 h 518740"/>
                <a:gd name="connsiteX62" fmla="*/ 55476 w 516969"/>
                <a:gd name="connsiteY62" fmla="*/ 370241 h 518740"/>
                <a:gd name="connsiteX63" fmla="*/ 461493 w 516969"/>
                <a:gd name="connsiteY63" fmla="*/ 370241 h 518740"/>
                <a:gd name="connsiteX64" fmla="*/ 461493 w 516969"/>
                <a:gd name="connsiteY64" fmla="*/ 309605 h 518740"/>
                <a:gd name="connsiteX65" fmla="*/ 461493 w 516969"/>
                <a:gd name="connsiteY65" fmla="*/ 98597 h 518740"/>
                <a:gd name="connsiteX66" fmla="*/ 293623 w 516969"/>
                <a:gd name="connsiteY66" fmla="*/ 98597 h 518740"/>
                <a:gd name="connsiteX67" fmla="*/ 40200 w 516969"/>
                <a:gd name="connsiteY67" fmla="*/ 47890 h 518740"/>
                <a:gd name="connsiteX68" fmla="*/ 22110 w 516969"/>
                <a:gd name="connsiteY68" fmla="*/ 65999 h 518740"/>
                <a:gd name="connsiteX69" fmla="*/ 40200 w 516969"/>
                <a:gd name="connsiteY69" fmla="*/ 84109 h 518740"/>
                <a:gd name="connsiteX70" fmla="*/ 41406 w 516969"/>
                <a:gd name="connsiteY70" fmla="*/ 84109 h 518740"/>
                <a:gd name="connsiteX71" fmla="*/ 282098 w 516969"/>
                <a:gd name="connsiteY71" fmla="*/ 84109 h 518740"/>
                <a:gd name="connsiteX72" fmla="*/ 475965 w 516969"/>
                <a:gd name="connsiteY72" fmla="*/ 84109 h 518740"/>
                <a:gd name="connsiteX73" fmla="*/ 477171 w 516969"/>
                <a:gd name="connsiteY73" fmla="*/ 84109 h 518740"/>
                <a:gd name="connsiteX74" fmla="*/ 494859 w 516969"/>
                <a:gd name="connsiteY74" fmla="*/ 65999 h 518740"/>
                <a:gd name="connsiteX75" fmla="*/ 477171 w 516969"/>
                <a:gd name="connsiteY75" fmla="*/ 47890 h 518740"/>
                <a:gd name="connsiteX76" fmla="*/ 253283 w 516969"/>
                <a:gd name="connsiteY76" fmla="*/ 47890 h 518740"/>
                <a:gd name="connsiteX77" fmla="*/ 258484 w 516969"/>
                <a:gd name="connsiteY77" fmla="*/ 14488 h 518740"/>
                <a:gd name="connsiteX78" fmla="*/ 240797 w 516969"/>
                <a:gd name="connsiteY78" fmla="*/ 32195 h 518740"/>
                <a:gd name="connsiteX79" fmla="*/ 240797 w 516969"/>
                <a:gd name="connsiteY79" fmla="*/ 33402 h 518740"/>
                <a:gd name="connsiteX80" fmla="*/ 241757 w 516969"/>
                <a:gd name="connsiteY80" fmla="*/ 33402 h 518740"/>
                <a:gd name="connsiteX81" fmla="*/ 276574 w 516969"/>
                <a:gd name="connsiteY81" fmla="*/ 33402 h 518740"/>
                <a:gd name="connsiteX82" fmla="*/ 276976 w 516969"/>
                <a:gd name="connsiteY82" fmla="*/ 32195 h 518740"/>
                <a:gd name="connsiteX83" fmla="*/ 258484 w 516969"/>
                <a:gd name="connsiteY83" fmla="*/ 14488 h 518740"/>
                <a:gd name="connsiteX84" fmla="*/ 258484 w 516969"/>
                <a:gd name="connsiteY84" fmla="*/ 0 h 518740"/>
                <a:gd name="connsiteX85" fmla="*/ 291046 w 516969"/>
                <a:gd name="connsiteY85" fmla="*/ 32195 h 518740"/>
                <a:gd name="connsiteX86" fmla="*/ 290644 w 516969"/>
                <a:gd name="connsiteY86" fmla="*/ 33402 h 518740"/>
                <a:gd name="connsiteX87" fmla="*/ 477171 w 516969"/>
                <a:gd name="connsiteY87" fmla="*/ 33402 h 518740"/>
                <a:gd name="connsiteX88" fmla="*/ 509331 w 516969"/>
                <a:gd name="connsiteY88" fmla="*/ 65999 h 518740"/>
                <a:gd name="connsiteX89" fmla="*/ 477171 w 516969"/>
                <a:gd name="connsiteY89" fmla="*/ 98597 h 518740"/>
                <a:gd name="connsiteX90" fmla="*/ 475965 w 516969"/>
                <a:gd name="connsiteY90" fmla="*/ 98597 h 518740"/>
                <a:gd name="connsiteX91" fmla="*/ 475965 w 516969"/>
                <a:gd name="connsiteY91" fmla="*/ 327796 h 518740"/>
                <a:gd name="connsiteX92" fmla="*/ 475965 w 516969"/>
                <a:gd name="connsiteY92" fmla="*/ 370241 h 518740"/>
                <a:gd name="connsiteX93" fmla="*/ 509733 w 516969"/>
                <a:gd name="connsiteY93" fmla="*/ 370241 h 518740"/>
                <a:gd name="connsiteX94" fmla="*/ 516969 w 516969"/>
                <a:gd name="connsiteY94" fmla="*/ 377485 h 518740"/>
                <a:gd name="connsiteX95" fmla="*/ 509733 w 516969"/>
                <a:gd name="connsiteY95" fmla="*/ 384326 h 518740"/>
                <a:gd name="connsiteX96" fmla="*/ 475965 w 516969"/>
                <a:gd name="connsiteY96" fmla="*/ 384326 h 518740"/>
                <a:gd name="connsiteX97" fmla="*/ 338884 w 516969"/>
                <a:gd name="connsiteY97" fmla="*/ 384326 h 518740"/>
                <a:gd name="connsiteX98" fmla="*/ 370642 w 516969"/>
                <a:gd name="connsiteY98" fmla="*/ 510288 h 518740"/>
                <a:gd name="connsiteX99" fmla="*/ 365416 w 516969"/>
                <a:gd name="connsiteY99" fmla="*/ 518740 h 518740"/>
                <a:gd name="connsiteX100" fmla="*/ 363406 w 516969"/>
                <a:gd name="connsiteY100" fmla="*/ 518740 h 518740"/>
                <a:gd name="connsiteX101" fmla="*/ 356974 w 516969"/>
                <a:gd name="connsiteY101" fmla="*/ 513508 h 518740"/>
                <a:gd name="connsiteX102" fmla="*/ 324412 w 516969"/>
                <a:gd name="connsiteY102" fmla="*/ 384326 h 518740"/>
                <a:gd name="connsiteX103" fmla="*/ 188537 w 516969"/>
                <a:gd name="connsiteY103" fmla="*/ 384326 h 518740"/>
                <a:gd name="connsiteX104" fmla="*/ 156377 w 516969"/>
                <a:gd name="connsiteY104" fmla="*/ 513508 h 518740"/>
                <a:gd name="connsiteX105" fmla="*/ 149543 w 516969"/>
                <a:gd name="connsiteY105" fmla="*/ 518740 h 518740"/>
                <a:gd name="connsiteX106" fmla="*/ 147935 w 516969"/>
                <a:gd name="connsiteY106" fmla="*/ 518740 h 518740"/>
                <a:gd name="connsiteX107" fmla="*/ 142307 w 516969"/>
                <a:gd name="connsiteY107" fmla="*/ 510288 h 518740"/>
                <a:gd name="connsiteX108" fmla="*/ 174065 w 516969"/>
                <a:gd name="connsiteY108" fmla="*/ 384326 h 518740"/>
                <a:gd name="connsiteX109" fmla="*/ 41406 w 516969"/>
                <a:gd name="connsiteY109" fmla="*/ 384326 h 518740"/>
                <a:gd name="connsiteX110" fmla="*/ 7236 w 516969"/>
                <a:gd name="connsiteY110" fmla="*/ 384326 h 518740"/>
                <a:gd name="connsiteX111" fmla="*/ 0 w 516969"/>
                <a:gd name="connsiteY111" fmla="*/ 377485 h 518740"/>
                <a:gd name="connsiteX112" fmla="*/ 7236 w 516969"/>
                <a:gd name="connsiteY112" fmla="*/ 370241 h 518740"/>
                <a:gd name="connsiteX113" fmla="*/ 41406 w 516969"/>
                <a:gd name="connsiteY113" fmla="*/ 370241 h 518740"/>
                <a:gd name="connsiteX114" fmla="*/ 41406 w 516969"/>
                <a:gd name="connsiteY114" fmla="*/ 98597 h 518740"/>
                <a:gd name="connsiteX115" fmla="*/ 40200 w 516969"/>
                <a:gd name="connsiteY115" fmla="*/ 98597 h 518740"/>
                <a:gd name="connsiteX116" fmla="*/ 7638 w 516969"/>
                <a:gd name="connsiteY116" fmla="*/ 65999 h 518740"/>
                <a:gd name="connsiteX117" fmla="*/ 40200 w 516969"/>
                <a:gd name="connsiteY117" fmla="*/ 33402 h 518740"/>
                <a:gd name="connsiteX118" fmla="*/ 225923 w 516969"/>
                <a:gd name="connsiteY118" fmla="*/ 33402 h 518740"/>
                <a:gd name="connsiteX119" fmla="*/ 225923 w 516969"/>
                <a:gd name="connsiteY119" fmla="*/ 32195 h 518740"/>
                <a:gd name="connsiteX120" fmla="*/ 258484 w 516969"/>
                <a:gd name="connsiteY120" fmla="*/ 0 h 51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16969" h="518740">
                  <a:moveTo>
                    <a:pt x="383881" y="232106"/>
                  </a:moveTo>
                  <a:cubicBezTo>
                    <a:pt x="387902" y="232106"/>
                    <a:pt x="391521" y="235323"/>
                    <a:pt x="391521" y="239344"/>
                  </a:cubicBezTo>
                  <a:lnTo>
                    <a:pt x="391521" y="253016"/>
                  </a:lnTo>
                  <a:lnTo>
                    <a:pt x="405193" y="253016"/>
                  </a:lnTo>
                  <a:cubicBezTo>
                    <a:pt x="409214" y="253016"/>
                    <a:pt x="412431" y="256233"/>
                    <a:pt x="412431" y="260254"/>
                  </a:cubicBezTo>
                  <a:cubicBezTo>
                    <a:pt x="412431" y="264275"/>
                    <a:pt x="409214" y="267090"/>
                    <a:pt x="405193" y="267090"/>
                  </a:cubicBezTo>
                  <a:lnTo>
                    <a:pt x="391521" y="267090"/>
                  </a:lnTo>
                  <a:lnTo>
                    <a:pt x="391521" y="281164"/>
                  </a:lnTo>
                  <a:cubicBezTo>
                    <a:pt x="391521" y="285185"/>
                    <a:pt x="387902" y="288402"/>
                    <a:pt x="383881" y="288402"/>
                  </a:cubicBezTo>
                  <a:cubicBezTo>
                    <a:pt x="380262" y="288402"/>
                    <a:pt x="377045" y="285185"/>
                    <a:pt x="377045" y="281164"/>
                  </a:cubicBezTo>
                  <a:lnTo>
                    <a:pt x="377045" y="267090"/>
                  </a:lnTo>
                  <a:lnTo>
                    <a:pt x="362971" y="267090"/>
                  </a:lnTo>
                  <a:cubicBezTo>
                    <a:pt x="359352" y="267090"/>
                    <a:pt x="356135" y="264275"/>
                    <a:pt x="356135" y="260254"/>
                  </a:cubicBezTo>
                  <a:cubicBezTo>
                    <a:pt x="356135" y="256233"/>
                    <a:pt x="359352" y="253016"/>
                    <a:pt x="362971" y="253016"/>
                  </a:cubicBezTo>
                  <a:lnTo>
                    <a:pt x="377045" y="253016"/>
                  </a:lnTo>
                  <a:lnTo>
                    <a:pt x="377045" y="239344"/>
                  </a:lnTo>
                  <a:cubicBezTo>
                    <a:pt x="377045" y="235323"/>
                    <a:pt x="380262" y="232106"/>
                    <a:pt x="383881" y="232106"/>
                  </a:cubicBezTo>
                  <a:close/>
                  <a:moveTo>
                    <a:pt x="331297" y="135713"/>
                  </a:moveTo>
                  <a:cubicBezTo>
                    <a:pt x="333710" y="132887"/>
                    <a:pt x="338535" y="132887"/>
                    <a:pt x="341349" y="135713"/>
                  </a:cubicBezTo>
                  <a:lnTo>
                    <a:pt x="358639" y="153075"/>
                  </a:lnTo>
                  <a:cubicBezTo>
                    <a:pt x="361052" y="155902"/>
                    <a:pt x="361052" y="160343"/>
                    <a:pt x="358639" y="163169"/>
                  </a:cubicBezTo>
                  <a:cubicBezTo>
                    <a:pt x="357031" y="164784"/>
                    <a:pt x="355020" y="165188"/>
                    <a:pt x="353412" y="165188"/>
                  </a:cubicBezTo>
                  <a:cubicBezTo>
                    <a:pt x="351402" y="165188"/>
                    <a:pt x="349793" y="164784"/>
                    <a:pt x="348185" y="163169"/>
                  </a:cubicBezTo>
                  <a:lnTo>
                    <a:pt x="342556" y="157517"/>
                  </a:lnTo>
                  <a:cubicBezTo>
                    <a:pt x="342556" y="157517"/>
                    <a:pt x="342556" y="157920"/>
                    <a:pt x="342556" y="157920"/>
                  </a:cubicBezTo>
                  <a:cubicBezTo>
                    <a:pt x="342556" y="229387"/>
                    <a:pt x="291490" y="283087"/>
                    <a:pt x="224340" y="283087"/>
                  </a:cubicBezTo>
                  <a:lnTo>
                    <a:pt x="150758" y="283087"/>
                  </a:lnTo>
                  <a:cubicBezTo>
                    <a:pt x="146737" y="283087"/>
                    <a:pt x="143520" y="280261"/>
                    <a:pt x="143520" y="276223"/>
                  </a:cubicBezTo>
                  <a:cubicBezTo>
                    <a:pt x="143520" y="272186"/>
                    <a:pt x="146737" y="268956"/>
                    <a:pt x="150758" y="268956"/>
                  </a:cubicBezTo>
                  <a:lnTo>
                    <a:pt x="224340" y="268956"/>
                  </a:lnTo>
                  <a:cubicBezTo>
                    <a:pt x="283448" y="268956"/>
                    <a:pt x="328080" y="221715"/>
                    <a:pt x="328482" y="158728"/>
                  </a:cubicBezTo>
                  <a:lnTo>
                    <a:pt x="324059" y="163169"/>
                  </a:lnTo>
                  <a:cubicBezTo>
                    <a:pt x="321245" y="165996"/>
                    <a:pt x="316420" y="165996"/>
                    <a:pt x="314007" y="163169"/>
                  </a:cubicBezTo>
                  <a:cubicBezTo>
                    <a:pt x="311192" y="160343"/>
                    <a:pt x="311192" y="155902"/>
                    <a:pt x="314007" y="153075"/>
                  </a:cubicBezTo>
                  <a:close/>
                  <a:moveTo>
                    <a:pt x="167041" y="134658"/>
                  </a:moveTo>
                  <a:cubicBezTo>
                    <a:pt x="171028" y="134658"/>
                    <a:pt x="174217" y="137472"/>
                    <a:pt x="174217" y="141492"/>
                  </a:cubicBezTo>
                  <a:lnTo>
                    <a:pt x="174217" y="151141"/>
                  </a:lnTo>
                  <a:lnTo>
                    <a:pt x="183785" y="151141"/>
                  </a:lnTo>
                  <a:cubicBezTo>
                    <a:pt x="187772" y="151141"/>
                    <a:pt x="190961" y="154357"/>
                    <a:pt x="190961" y="158377"/>
                  </a:cubicBezTo>
                  <a:cubicBezTo>
                    <a:pt x="190961" y="162397"/>
                    <a:pt x="187772" y="165613"/>
                    <a:pt x="183785" y="165613"/>
                  </a:cubicBezTo>
                  <a:lnTo>
                    <a:pt x="174217" y="165613"/>
                  </a:lnTo>
                  <a:lnTo>
                    <a:pt x="174217" y="175262"/>
                  </a:lnTo>
                  <a:cubicBezTo>
                    <a:pt x="174217" y="179282"/>
                    <a:pt x="171028" y="182096"/>
                    <a:pt x="167041" y="182096"/>
                  </a:cubicBezTo>
                  <a:cubicBezTo>
                    <a:pt x="163453" y="182096"/>
                    <a:pt x="160264" y="179282"/>
                    <a:pt x="160264" y="175262"/>
                  </a:cubicBezTo>
                  <a:lnTo>
                    <a:pt x="160264" y="165613"/>
                  </a:lnTo>
                  <a:lnTo>
                    <a:pt x="150696" y="165613"/>
                  </a:lnTo>
                  <a:cubicBezTo>
                    <a:pt x="146709" y="165613"/>
                    <a:pt x="143520" y="162397"/>
                    <a:pt x="143520" y="158377"/>
                  </a:cubicBezTo>
                  <a:cubicBezTo>
                    <a:pt x="143520" y="154357"/>
                    <a:pt x="146709" y="151141"/>
                    <a:pt x="150696" y="151141"/>
                  </a:cubicBezTo>
                  <a:lnTo>
                    <a:pt x="160264" y="151141"/>
                  </a:lnTo>
                  <a:lnTo>
                    <a:pt x="160264" y="141492"/>
                  </a:lnTo>
                  <a:cubicBezTo>
                    <a:pt x="160264" y="137472"/>
                    <a:pt x="163453" y="134658"/>
                    <a:pt x="167041" y="134658"/>
                  </a:cubicBezTo>
                  <a:close/>
                  <a:moveTo>
                    <a:pt x="99350" y="134658"/>
                  </a:moveTo>
                  <a:cubicBezTo>
                    <a:pt x="103359" y="134658"/>
                    <a:pt x="106565" y="137459"/>
                    <a:pt x="106565" y="141459"/>
                  </a:cubicBezTo>
                  <a:lnTo>
                    <a:pt x="106565" y="318299"/>
                  </a:lnTo>
                  <a:lnTo>
                    <a:pt x="417621" y="318299"/>
                  </a:lnTo>
                  <a:cubicBezTo>
                    <a:pt x="421629" y="318299"/>
                    <a:pt x="424836" y="321499"/>
                    <a:pt x="424836" y="325500"/>
                  </a:cubicBezTo>
                  <a:cubicBezTo>
                    <a:pt x="424836" y="329501"/>
                    <a:pt x="421629" y="332702"/>
                    <a:pt x="417621" y="332702"/>
                  </a:cubicBezTo>
                  <a:lnTo>
                    <a:pt x="99350" y="332702"/>
                  </a:lnTo>
                  <a:cubicBezTo>
                    <a:pt x="95342" y="332702"/>
                    <a:pt x="92135" y="329501"/>
                    <a:pt x="92135" y="325500"/>
                  </a:cubicBezTo>
                  <a:lnTo>
                    <a:pt x="92135" y="141459"/>
                  </a:lnTo>
                  <a:cubicBezTo>
                    <a:pt x="92135" y="137459"/>
                    <a:pt x="95342" y="134658"/>
                    <a:pt x="99350" y="134658"/>
                  </a:cubicBezTo>
                  <a:close/>
                  <a:moveTo>
                    <a:pt x="55476" y="98597"/>
                  </a:moveTo>
                  <a:lnTo>
                    <a:pt x="55476" y="370241"/>
                  </a:lnTo>
                  <a:lnTo>
                    <a:pt x="461493" y="370241"/>
                  </a:lnTo>
                  <a:lnTo>
                    <a:pt x="461493" y="309605"/>
                  </a:lnTo>
                  <a:lnTo>
                    <a:pt x="461493" y="98597"/>
                  </a:lnTo>
                  <a:lnTo>
                    <a:pt x="293623" y="98597"/>
                  </a:lnTo>
                  <a:close/>
                  <a:moveTo>
                    <a:pt x="40200" y="47890"/>
                  </a:moveTo>
                  <a:cubicBezTo>
                    <a:pt x="30150" y="47890"/>
                    <a:pt x="22110" y="55939"/>
                    <a:pt x="22110" y="65999"/>
                  </a:cubicBezTo>
                  <a:cubicBezTo>
                    <a:pt x="22110" y="76060"/>
                    <a:pt x="30150" y="84109"/>
                    <a:pt x="40200" y="84109"/>
                  </a:cubicBezTo>
                  <a:lnTo>
                    <a:pt x="41406" y="84109"/>
                  </a:lnTo>
                  <a:lnTo>
                    <a:pt x="282098" y="84109"/>
                  </a:lnTo>
                  <a:lnTo>
                    <a:pt x="475965" y="84109"/>
                  </a:lnTo>
                  <a:lnTo>
                    <a:pt x="477171" y="84109"/>
                  </a:lnTo>
                  <a:cubicBezTo>
                    <a:pt x="487221" y="84109"/>
                    <a:pt x="494859" y="76060"/>
                    <a:pt x="494859" y="65999"/>
                  </a:cubicBezTo>
                  <a:cubicBezTo>
                    <a:pt x="494859" y="55939"/>
                    <a:pt x="487221" y="47890"/>
                    <a:pt x="477171" y="47890"/>
                  </a:cubicBezTo>
                  <a:lnTo>
                    <a:pt x="253283" y="47890"/>
                  </a:lnTo>
                  <a:close/>
                  <a:moveTo>
                    <a:pt x="258484" y="14488"/>
                  </a:moveTo>
                  <a:cubicBezTo>
                    <a:pt x="248434" y="14488"/>
                    <a:pt x="240797" y="22134"/>
                    <a:pt x="240797" y="32195"/>
                  </a:cubicBezTo>
                  <a:cubicBezTo>
                    <a:pt x="240797" y="33000"/>
                    <a:pt x="240797" y="33000"/>
                    <a:pt x="240797" y="33402"/>
                  </a:cubicBezTo>
                  <a:lnTo>
                    <a:pt x="241757" y="33402"/>
                  </a:lnTo>
                  <a:lnTo>
                    <a:pt x="276574" y="33402"/>
                  </a:lnTo>
                  <a:cubicBezTo>
                    <a:pt x="276574" y="33000"/>
                    <a:pt x="276976" y="32597"/>
                    <a:pt x="276976" y="32195"/>
                  </a:cubicBezTo>
                  <a:cubicBezTo>
                    <a:pt x="276976" y="22134"/>
                    <a:pt x="268534" y="14488"/>
                    <a:pt x="258484" y="14488"/>
                  </a:cubicBezTo>
                  <a:close/>
                  <a:moveTo>
                    <a:pt x="258484" y="0"/>
                  </a:moveTo>
                  <a:cubicBezTo>
                    <a:pt x="276172" y="0"/>
                    <a:pt x="291046" y="14488"/>
                    <a:pt x="291046" y="32195"/>
                  </a:cubicBezTo>
                  <a:cubicBezTo>
                    <a:pt x="291046" y="32597"/>
                    <a:pt x="290644" y="33000"/>
                    <a:pt x="290644" y="33402"/>
                  </a:cubicBezTo>
                  <a:lnTo>
                    <a:pt x="477171" y="33402"/>
                  </a:lnTo>
                  <a:cubicBezTo>
                    <a:pt x="494859" y="33402"/>
                    <a:pt x="509331" y="47890"/>
                    <a:pt x="509331" y="65999"/>
                  </a:cubicBezTo>
                  <a:cubicBezTo>
                    <a:pt x="509331" y="84109"/>
                    <a:pt x="494859" y="98597"/>
                    <a:pt x="477171" y="98597"/>
                  </a:cubicBezTo>
                  <a:lnTo>
                    <a:pt x="475965" y="98597"/>
                  </a:lnTo>
                  <a:lnTo>
                    <a:pt x="475965" y="327796"/>
                  </a:lnTo>
                  <a:lnTo>
                    <a:pt x="475965" y="370241"/>
                  </a:lnTo>
                  <a:lnTo>
                    <a:pt x="509733" y="370241"/>
                  </a:lnTo>
                  <a:cubicBezTo>
                    <a:pt x="513753" y="370241"/>
                    <a:pt x="516969" y="373460"/>
                    <a:pt x="516969" y="377485"/>
                  </a:cubicBezTo>
                  <a:cubicBezTo>
                    <a:pt x="516969" y="381107"/>
                    <a:pt x="513753" y="384326"/>
                    <a:pt x="509733" y="384326"/>
                  </a:cubicBezTo>
                  <a:lnTo>
                    <a:pt x="475965" y="384326"/>
                  </a:lnTo>
                  <a:lnTo>
                    <a:pt x="338884" y="384326"/>
                  </a:lnTo>
                  <a:lnTo>
                    <a:pt x="370642" y="510288"/>
                  </a:lnTo>
                  <a:cubicBezTo>
                    <a:pt x="371446" y="513910"/>
                    <a:pt x="369034" y="517935"/>
                    <a:pt x="365416" y="518740"/>
                  </a:cubicBezTo>
                  <a:cubicBezTo>
                    <a:pt x="364612" y="518740"/>
                    <a:pt x="364210" y="518740"/>
                    <a:pt x="363406" y="518740"/>
                  </a:cubicBezTo>
                  <a:cubicBezTo>
                    <a:pt x="360592" y="518740"/>
                    <a:pt x="357376" y="516727"/>
                    <a:pt x="356974" y="513508"/>
                  </a:cubicBezTo>
                  <a:lnTo>
                    <a:pt x="324412" y="384326"/>
                  </a:lnTo>
                  <a:lnTo>
                    <a:pt x="188537" y="384326"/>
                  </a:lnTo>
                  <a:lnTo>
                    <a:pt x="156377" y="513508"/>
                  </a:lnTo>
                  <a:cubicBezTo>
                    <a:pt x="155573" y="516727"/>
                    <a:pt x="152759" y="518740"/>
                    <a:pt x="149543" y="518740"/>
                  </a:cubicBezTo>
                  <a:cubicBezTo>
                    <a:pt x="148739" y="518740"/>
                    <a:pt x="147935" y="518740"/>
                    <a:pt x="147935" y="518740"/>
                  </a:cubicBezTo>
                  <a:cubicBezTo>
                    <a:pt x="143915" y="517935"/>
                    <a:pt x="141503" y="513910"/>
                    <a:pt x="142307" y="510288"/>
                  </a:cubicBezTo>
                  <a:lnTo>
                    <a:pt x="174065" y="384326"/>
                  </a:lnTo>
                  <a:lnTo>
                    <a:pt x="41406" y="384326"/>
                  </a:lnTo>
                  <a:lnTo>
                    <a:pt x="7236" y="384326"/>
                  </a:lnTo>
                  <a:cubicBezTo>
                    <a:pt x="3216" y="384326"/>
                    <a:pt x="0" y="381107"/>
                    <a:pt x="0" y="377485"/>
                  </a:cubicBezTo>
                  <a:cubicBezTo>
                    <a:pt x="0" y="373460"/>
                    <a:pt x="3216" y="370241"/>
                    <a:pt x="7236" y="370241"/>
                  </a:cubicBezTo>
                  <a:lnTo>
                    <a:pt x="41406" y="370241"/>
                  </a:lnTo>
                  <a:lnTo>
                    <a:pt x="41406" y="98597"/>
                  </a:lnTo>
                  <a:lnTo>
                    <a:pt x="40200" y="98597"/>
                  </a:lnTo>
                  <a:cubicBezTo>
                    <a:pt x="22512" y="98597"/>
                    <a:pt x="7638" y="84109"/>
                    <a:pt x="7638" y="65999"/>
                  </a:cubicBezTo>
                  <a:cubicBezTo>
                    <a:pt x="7638" y="47890"/>
                    <a:pt x="22512" y="33402"/>
                    <a:pt x="40200" y="33402"/>
                  </a:cubicBezTo>
                  <a:lnTo>
                    <a:pt x="225923" y="33402"/>
                  </a:lnTo>
                  <a:cubicBezTo>
                    <a:pt x="225923" y="33000"/>
                    <a:pt x="225923" y="32597"/>
                    <a:pt x="225923" y="32195"/>
                  </a:cubicBezTo>
                  <a:cubicBezTo>
                    <a:pt x="225923" y="14488"/>
                    <a:pt x="240797" y="0"/>
                    <a:pt x="258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80" dirty="0">
                <a:latin typeface="+mj-lt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81235" y="12081266"/>
            <a:ext cx="2280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По данным </a:t>
            </a:r>
            <a:r>
              <a:rPr lang="ru-RU" sz="2400" b="1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Всероссийского совещания руководителей образовательных организаций дополнительного профессионального (педагогического) образования субъектов Российской Федерации</a:t>
            </a:r>
            <a:r>
              <a:rPr lang="ru-RU" sz="2400" spc="141" dirty="0">
                <a:solidFill>
                  <a:schemeClr val="tx2"/>
                </a:solidFill>
                <a:latin typeface="+mj-lt"/>
                <a:cs typeface="Poppins" pitchFamily="2" charset="77"/>
              </a:rPr>
              <a:t> «Векторы развития дополнительного профессионального педагогического образования: возможности, результаты, перспективы», 15-16 апреля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44096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FE3309-55C3-2E47-9BD4-F194102F3E7A}"/>
              </a:ext>
            </a:extLst>
          </p:cNvPr>
          <p:cNvCxnSpPr>
            <a:cxnSpLocks/>
          </p:cNvCxnSpPr>
          <p:nvPr/>
        </p:nvCxnSpPr>
        <p:spPr>
          <a:xfrm flipH="1">
            <a:off x="4542319" y="7630471"/>
            <a:ext cx="19835333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4B986650-129F-6D44-87CB-5BE08AB818A5}"/>
              </a:ext>
            </a:extLst>
          </p:cNvPr>
          <p:cNvSpPr txBox="1">
            <a:spLocks/>
          </p:cNvSpPr>
          <p:nvPr/>
        </p:nvSpPr>
        <p:spPr>
          <a:xfrm>
            <a:off x="2175289" y="8400583"/>
            <a:ext cx="21225098" cy="353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Диагностика профессиональных (педагогических) компетенций </a:t>
            </a:r>
            <a:r>
              <a:rPr lang="ru-RU" sz="32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– комплекс оценочных процедур (в том числе в электронном виде), обеспечивающих возможность установления уровня владения педагогическими работниками профессиональными компетенциями.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Диагностика направлена на определение дефицита профессиональных компетенций.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Дефицит профессиональных (педагогических компетенций)</a:t>
            </a:r>
            <a:r>
              <a:rPr lang="ru-RU" sz="32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– отсутствие или недостаточное развитие профессиональных компетенций педагогических работников, различные затруднения в реализации трудовых функций.</a:t>
            </a:r>
            <a:endParaRPr lang="en-US" sz="32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EF66E-CC9A-F34B-A747-4A561F18D9DD}"/>
              </a:ext>
            </a:extLst>
          </p:cNvPr>
          <p:cNvSpPr txBox="1"/>
          <p:nvPr/>
        </p:nvSpPr>
        <p:spPr>
          <a:xfrm>
            <a:off x="2175288" y="5099672"/>
            <a:ext cx="470994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Входная диагностика</a:t>
            </a:r>
            <a:endParaRPr lang="en-US" sz="32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00E31F-4320-3E40-B588-7530AB0D4C55}"/>
              </a:ext>
            </a:extLst>
          </p:cNvPr>
          <p:cNvSpPr/>
          <p:nvPr/>
        </p:nvSpPr>
        <p:spPr>
          <a:xfrm>
            <a:off x="4313719" y="74018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14C0DDC-00B7-7543-A212-4D418068BACD}"/>
              </a:ext>
            </a:extLst>
          </p:cNvPr>
          <p:cNvSpPr/>
          <p:nvPr/>
        </p:nvSpPr>
        <p:spPr>
          <a:xfrm>
            <a:off x="4313719" y="5934033"/>
            <a:ext cx="457200" cy="457200"/>
          </a:xfrm>
          <a:prstGeom prst="ellipse">
            <a:avLst/>
          </a:prstGeom>
          <a:solidFill>
            <a:srgbClr val="F69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27C807-8240-9940-BC6B-C6FEEA28ED84}"/>
              </a:ext>
            </a:extLst>
          </p:cNvPr>
          <p:cNvCxnSpPr/>
          <p:nvPr/>
        </p:nvCxnSpPr>
        <p:spPr>
          <a:xfrm>
            <a:off x="4542319" y="6557832"/>
            <a:ext cx="0" cy="69364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9767103-3F74-5C42-81FD-B470A1F23F4D}"/>
              </a:ext>
            </a:extLst>
          </p:cNvPr>
          <p:cNvSpPr/>
          <p:nvPr/>
        </p:nvSpPr>
        <p:spPr>
          <a:xfrm>
            <a:off x="19580257" y="74018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603389-3D20-8543-9C48-900C071DD882}"/>
              </a:ext>
            </a:extLst>
          </p:cNvPr>
          <p:cNvSpPr/>
          <p:nvPr/>
        </p:nvSpPr>
        <p:spPr>
          <a:xfrm>
            <a:off x="19580257" y="5939316"/>
            <a:ext cx="457200" cy="457200"/>
          </a:xfrm>
          <a:prstGeom prst="ellipse">
            <a:avLst/>
          </a:prstGeom>
          <a:solidFill>
            <a:srgbClr val="199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673109-791B-BC47-94BB-DA39F6D31E21}"/>
              </a:ext>
            </a:extLst>
          </p:cNvPr>
          <p:cNvCxnSpPr/>
          <p:nvPr/>
        </p:nvCxnSpPr>
        <p:spPr>
          <a:xfrm>
            <a:off x="19835330" y="6557832"/>
            <a:ext cx="0" cy="69364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F257820-387E-8B4B-AE5E-AECA81827CCA}"/>
              </a:ext>
            </a:extLst>
          </p:cNvPr>
          <p:cNvSpPr txBox="1"/>
          <p:nvPr/>
        </p:nvSpPr>
        <p:spPr>
          <a:xfrm>
            <a:off x="17322470" y="5099672"/>
            <a:ext cx="502573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Выходная диагностика</a:t>
            </a:r>
            <a:endParaRPr lang="en-US" sz="32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5191979" cy="313932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Диагностика (самодиагностика)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профессиональных компетенций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слушателей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7EEF66E-CC9A-F34B-A747-4A561F18D9DD}"/>
              </a:ext>
            </a:extLst>
          </p:cNvPr>
          <p:cNvSpPr txBox="1"/>
          <p:nvPr/>
        </p:nvSpPr>
        <p:spPr>
          <a:xfrm>
            <a:off x="4147121" y="12481525"/>
            <a:ext cx="19835331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800" b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*</a:t>
            </a:r>
            <a:r>
              <a:rPr lang="ru-RU" sz="18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Распоряжение министерства просвещения Российской Федерации от 4 февраля 2021 года «Об утверждении методических рекомендаций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кадров»</a:t>
            </a:r>
            <a:endParaRPr lang="en-US" sz="1800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0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05431" y="3013480"/>
            <a:ext cx="4623382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b="1" dirty="0">
                <a:solidFill>
                  <a:srgbClr val="F69945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3 группы вопросов</a:t>
            </a:r>
            <a:endParaRPr lang="en-US" b="1" dirty="0">
              <a:solidFill>
                <a:srgbClr val="F69945"/>
              </a:solidFill>
              <a:latin typeface="+mj-lt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DD83B58-B228-2744-B4B0-D1D075D93957}"/>
              </a:ext>
            </a:extLst>
          </p:cNvPr>
          <p:cNvSpPr txBox="1">
            <a:spLocks/>
          </p:cNvSpPr>
          <p:nvPr/>
        </p:nvSpPr>
        <p:spPr>
          <a:xfrm>
            <a:off x="1105430" y="3629033"/>
            <a:ext cx="8476720" cy="84023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199782"/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19978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Проектный менеджмент </a:t>
            </a:r>
            <a:r>
              <a:rPr lang="ru-RU" sz="36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(</a:t>
            </a:r>
            <a:r>
              <a:rPr lang="ru-RU" sz="3600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54% </a:t>
            </a:r>
            <a:r>
              <a:rPr lang="ru-RU" sz="36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слушателей правильно ответили на вопросы раздела)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199782"/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19978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Теоретические основы педагогики </a:t>
            </a:r>
            <a:r>
              <a:rPr lang="ru-RU" sz="36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(</a:t>
            </a:r>
            <a:r>
              <a:rPr lang="ru-RU" sz="3600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43%</a:t>
            </a:r>
            <a:r>
              <a:rPr lang="ru-RU" sz="36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слушателей правильно ответили на вопросы раздела)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199782"/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19978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Нормативно-правовое регулирование </a:t>
            </a:r>
            <a:r>
              <a:rPr lang="ru-RU" sz="36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воспитательной деятельности (</a:t>
            </a:r>
            <a:r>
              <a:rPr lang="ru-RU" sz="3600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65%</a:t>
            </a:r>
            <a:r>
              <a:rPr lang="ru-RU" sz="3600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слушателей правильно ответили на вопросы раздела)</a:t>
            </a:r>
            <a:endParaRPr lang="en-US" sz="3600" dirty="0"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r="16336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105431" y="346721"/>
            <a:ext cx="1224861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Диагностика (самодиагностика) </a:t>
            </a:r>
          </a:p>
          <a:p>
            <a:r>
              <a:rPr lang="ru-RU" sz="54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ПК слушателей – </a:t>
            </a:r>
            <a:r>
              <a:rPr lang="ru-RU" sz="5400" b="1" dirty="0">
                <a:solidFill>
                  <a:srgbClr val="F69945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опыт Института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96" y="316437"/>
            <a:ext cx="4867666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2859611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Индивидуальные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образовательные маршруты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6942" y="3352949"/>
            <a:ext cx="190890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Индивидуальный образовательный маршрут</a:t>
            </a:r>
            <a:r>
              <a:rPr lang="ru-RU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педагогического работника – комплекс мероприятий, включающий описание содержания, форм организации, технологий, темпа и общего времени освоения педагогическим работником необходимых знаний, умений, практических навыков и опыта, основанный </a:t>
            </a:r>
            <a:r>
              <a:rPr lang="ru-RU" b="1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 персонифицированном подходе к организации дополнительного профессионального образования</a:t>
            </a:r>
            <a:r>
              <a:rPr lang="ru-RU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, в том числе учитывающем актуальные дефициты профессиональных компетенций педагога, его личные ресурсы, педагогический контекст образовательной организации, в которой он работает, а также возможности и ресурсы системы ДПО (федерального и регионального уровня)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6941" y="9633396"/>
            <a:ext cx="215845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Индивидуальный образовательный маршрут</a:t>
            </a:r>
            <a:r>
              <a:rPr lang="ru-RU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обеспечивается в Институте через реализацию модульных дополнительных профессиональных программ, реализуемых в цифровой образовательной среде  </a:t>
            </a:r>
          </a:p>
        </p:txBody>
      </p:sp>
    </p:spTree>
    <p:extLst>
      <p:ext uri="{BB962C8B-B14F-4D97-AF65-F5344CB8AC3E}">
        <p14:creationId xmlns:p14="http://schemas.microsoft.com/office/powerpoint/2010/main" val="152291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2859611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Индивидуальные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образовательные маршруты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6941" y="2872407"/>
            <a:ext cx="22194837" cy="10022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ДПП ПК «Преподавание по программам СПО, ориентированным на соответствующий уровень квалификации (модульная программа для преподавателей и мастеров п/о с различным опытом педагогической деятельности)»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tx2"/>
                </a:solidFill>
              </a:rPr>
              <a:t>Блок «Начинающий педагог»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1. Профессиональное образование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2. Преподаватель профессиональной образовательной организации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3. Преподаватель и студент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4. Преподаватель и профессиональная образовательная организация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5. Разработка рабочей программы дисциплины (модуля)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6. Разработка контрольно-оценочных средств к дисциплине (модулю)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7. Разработка учебно-методического комплекса</a:t>
            </a:r>
          </a:p>
          <a:p>
            <a:r>
              <a:rPr lang="ru-RU" sz="4000" dirty="0">
                <a:solidFill>
                  <a:schemeClr val="tx2"/>
                </a:solidFill>
              </a:rPr>
              <a:t>Модуль 8. Проектирование учебного занятия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2859611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Индивидуальные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образовательные маршруты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6941" y="2872407"/>
            <a:ext cx="22194837" cy="915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ДПП ПК «Преподавание по программам СПО, ориентированным на соответствующий уровень квалификации (модульная программа для преподавателей и мастеров п/о с различным опытом педагогической деятельности)»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Блок «Уверенный педагог»</a:t>
            </a:r>
          </a:p>
          <a:p>
            <a:r>
              <a:rPr lang="ru-RU" dirty="0">
                <a:solidFill>
                  <a:schemeClr val="tx2"/>
                </a:solidFill>
              </a:rPr>
              <a:t>Модуль 9. Актуализация образовательных программ в соответствии с требованиями профессиональных стандартов и стандартов </a:t>
            </a:r>
            <a:r>
              <a:rPr lang="ru-RU" dirty="0" err="1">
                <a:solidFill>
                  <a:schemeClr val="tx2"/>
                </a:solidFill>
              </a:rPr>
              <a:t>WorldSkills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Модуль 10. Обновление контрольно-оценочных средств с соответствии с требованиями профессиональных стандартов и стандартов </a:t>
            </a:r>
            <a:r>
              <a:rPr lang="ru-RU" dirty="0" err="1">
                <a:solidFill>
                  <a:schemeClr val="tx2"/>
                </a:solidFill>
              </a:rPr>
              <a:t>WorldSkills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Модуль 11. Электронное обучение и дистанционные образовательные технологии: визуализация учебного материала</a:t>
            </a:r>
          </a:p>
          <a:p>
            <a:r>
              <a:rPr lang="ru-RU" dirty="0">
                <a:solidFill>
                  <a:schemeClr val="tx2"/>
                </a:solidFill>
              </a:rPr>
              <a:t>Модуль 12. Электронное обучение и дистанционные образовательные технологии: разработка интерактивных упражнений</a:t>
            </a:r>
          </a:p>
          <a:p>
            <a:r>
              <a:rPr lang="ru-RU" dirty="0">
                <a:solidFill>
                  <a:schemeClr val="tx2"/>
                </a:solidFill>
              </a:rPr>
              <a:t>Модуль 13. Активные формы и методы обучения: </a:t>
            </a:r>
            <a:r>
              <a:rPr lang="ru-RU" dirty="0" err="1">
                <a:solidFill>
                  <a:schemeClr val="tx2"/>
                </a:solidFill>
              </a:rPr>
              <a:t>геймификация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Модуль 14. Активные формы обучения: </a:t>
            </a:r>
            <a:r>
              <a:rPr lang="ru-RU" dirty="0" err="1">
                <a:solidFill>
                  <a:schemeClr val="tx2"/>
                </a:solidFill>
              </a:rPr>
              <a:t>сторителлинг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Модуль 15. Технология тренинга</a:t>
            </a:r>
            <a:endParaRPr lang="ru-RU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1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2859611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Индивидуальные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образовательные маршруты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6941" y="2605707"/>
            <a:ext cx="22194837" cy="108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1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ДПП ПК «Преподавание по программам СПО, ориентированным на соответствующий уровень квалификации (модульная программа для преподавателей и мастеров п/о с различным опытом педагогической деятельности)»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solidFill>
                  <a:schemeClr val="tx2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Блок «Продвинутый педагог»</a:t>
            </a:r>
          </a:p>
          <a:p>
            <a:r>
              <a:rPr lang="ru-RU" sz="3100" b="1" dirty="0">
                <a:solidFill>
                  <a:schemeClr val="tx2"/>
                </a:solidFill>
              </a:rPr>
              <a:t>Модуль 16. </a:t>
            </a:r>
            <a:r>
              <a:rPr lang="ru-RU" sz="3100" dirty="0" err="1">
                <a:solidFill>
                  <a:schemeClr val="tx2"/>
                </a:solidFill>
              </a:rPr>
              <a:t>Грантовая</a:t>
            </a:r>
            <a:r>
              <a:rPr lang="ru-RU" sz="3100" dirty="0">
                <a:solidFill>
                  <a:schemeClr val="tx2"/>
                </a:solidFill>
              </a:rPr>
              <a:t> деятельность в профессиональной образовательной организации:</a:t>
            </a:r>
          </a:p>
          <a:p>
            <a:r>
              <a:rPr lang="ru-RU" sz="3100" b="1" dirty="0">
                <a:solidFill>
                  <a:schemeClr val="tx2"/>
                </a:solidFill>
              </a:rPr>
              <a:t>Модуль 17. </a:t>
            </a:r>
            <a:r>
              <a:rPr lang="ru-RU" sz="3100" dirty="0">
                <a:solidFill>
                  <a:schemeClr val="tx2"/>
                </a:solidFill>
              </a:rPr>
              <a:t>Коммерциализация образовательных программ и продуктов: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Маркетинг образовательных услуг и исследование запроса потребителя;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 err="1">
                <a:solidFill>
                  <a:schemeClr val="tx2"/>
                </a:solidFill>
              </a:rPr>
              <a:t>Customer</a:t>
            </a:r>
            <a:r>
              <a:rPr lang="ru-RU" sz="3100" dirty="0">
                <a:solidFill>
                  <a:schemeClr val="tx2"/>
                </a:solidFill>
              </a:rPr>
              <a:t> </a:t>
            </a:r>
            <a:r>
              <a:rPr lang="ru-RU" sz="3100" dirty="0" err="1">
                <a:solidFill>
                  <a:schemeClr val="tx2"/>
                </a:solidFill>
              </a:rPr>
              <a:t>development</a:t>
            </a:r>
            <a:r>
              <a:rPr lang="ru-RU" sz="3100" dirty="0">
                <a:solidFill>
                  <a:schemeClr val="tx2"/>
                </a:solidFill>
              </a:rPr>
              <a:t> - процесс получения </a:t>
            </a:r>
            <a:r>
              <a:rPr lang="ru-RU" sz="3100" dirty="0" err="1">
                <a:solidFill>
                  <a:schemeClr val="tx2"/>
                </a:solidFill>
              </a:rPr>
              <a:t>инсайтов</a:t>
            </a:r>
            <a:r>
              <a:rPr lang="ru-RU" sz="3100" dirty="0">
                <a:solidFill>
                  <a:schemeClr val="tx2"/>
                </a:solidFill>
              </a:rPr>
              <a:t> от пользователей для создания, проверки и оптимизации идей развития продукта с помощью интервью и структурированных экспериментов;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 Каналы продаж образовательных программ и продуктов;</a:t>
            </a:r>
          </a:p>
          <a:p>
            <a:r>
              <a:rPr lang="ru-RU" sz="3100" b="1" dirty="0">
                <a:solidFill>
                  <a:schemeClr val="tx2"/>
                </a:solidFill>
              </a:rPr>
              <a:t>Модуль 18. </a:t>
            </a:r>
            <a:r>
              <a:rPr lang="ru-RU" sz="3100" dirty="0" err="1">
                <a:solidFill>
                  <a:schemeClr val="tx2"/>
                </a:solidFill>
              </a:rPr>
              <a:t>Google</a:t>
            </a:r>
            <a:r>
              <a:rPr lang="ru-RU" sz="3100" dirty="0">
                <a:solidFill>
                  <a:schemeClr val="tx2"/>
                </a:solidFill>
              </a:rPr>
              <a:t> </a:t>
            </a:r>
            <a:r>
              <a:rPr lang="ru-RU" sz="3100" dirty="0" err="1">
                <a:solidFill>
                  <a:schemeClr val="tx2"/>
                </a:solidFill>
              </a:rPr>
              <a:t>Sprint</a:t>
            </a:r>
            <a:r>
              <a:rPr lang="ru-RU" sz="3100" dirty="0">
                <a:solidFill>
                  <a:schemeClr val="tx2"/>
                </a:solidFill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Дизайн-мышление; </a:t>
            </a:r>
            <a:r>
              <a:rPr lang="en-US" sz="3100" dirty="0">
                <a:solidFill>
                  <a:schemeClr val="tx2"/>
                </a:solidFill>
              </a:rPr>
              <a:t>«Thinking outside the box» —  «</a:t>
            </a:r>
            <a:r>
              <a:rPr lang="ru-RU" sz="3100" dirty="0">
                <a:solidFill>
                  <a:schemeClr val="tx2"/>
                </a:solidFill>
              </a:rPr>
              <a:t>думать вне коробки</a:t>
            </a:r>
            <a:r>
              <a:rPr lang="en-US" sz="3100" dirty="0">
                <a:solidFill>
                  <a:schemeClr val="tx2"/>
                </a:solidFill>
              </a:rPr>
              <a:t>»;</a:t>
            </a:r>
            <a:endParaRPr lang="ru-RU" sz="31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Проект\продукт за 5 дней\шагов</a:t>
            </a:r>
          </a:p>
          <a:p>
            <a:r>
              <a:rPr lang="ru-RU" sz="3100" b="1" dirty="0">
                <a:solidFill>
                  <a:schemeClr val="tx2"/>
                </a:solidFill>
              </a:rPr>
              <a:t>Модуль 19. </a:t>
            </a:r>
            <a:r>
              <a:rPr lang="ru-RU" sz="3100" dirty="0" err="1">
                <a:solidFill>
                  <a:schemeClr val="tx2"/>
                </a:solidFill>
              </a:rPr>
              <a:t>Agile</a:t>
            </a:r>
            <a:r>
              <a:rPr lang="ru-RU" sz="3100" dirty="0">
                <a:solidFill>
                  <a:schemeClr val="tx2"/>
                </a:solidFill>
              </a:rPr>
              <a:t> в обучении и методология </a:t>
            </a:r>
            <a:r>
              <a:rPr lang="ru-RU" sz="3100" dirty="0" err="1">
                <a:solidFill>
                  <a:schemeClr val="tx2"/>
                </a:solidFill>
              </a:rPr>
              <a:t>EduScrum</a:t>
            </a:r>
            <a:r>
              <a:rPr lang="ru-RU" sz="3100" dirty="0">
                <a:solidFill>
                  <a:schemeClr val="tx2"/>
                </a:solidFill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как заложить прочный фундамент командной работы;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создание команд в </a:t>
            </a:r>
            <a:r>
              <a:rPr lang="ru-RU" sz="3100" dirty="0" err="1">
                <a:solidFill>
                  <a:schemeClr val="tx2"/>
                </a:solidFill>
              </a:rPr>
              <a:t>Eduscrum</a:t>
            </a:r>
            <a:r>
              <a:rPr lang="ru-RU" sz="3100" dirty="0">
                <a:solidFill>
                  <a:schemeClr val="tx2"/>
                </a:solidFill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2"/>
                </a:solidFill>
              </a:rPr>
              <a:t>критерии успешности проекта; график движения и оценка задач; новые роли преподавателя: что потребуется для работы по </a:t>
            </a:r>
            <a:r>
              <a:rPr lang="ru-RU" sz="3100" dirty="0" err="1">
                <a:solidFill>
                  <a:schemeClr val="tx2"/>
                </a:solidFill>
              </a:rPr>
              <a:t>EduScrum</a:t>
            </a:r>
            <a:endParaRPr lang="ru-RU" sz="3100" dirty="0">
              <a:solidFill>
                <a:schemeClr val="tx2"/>
              </a:solidFill>
            </a:endParaRPr>
          </a:p>
          <a:p>
            <a:r>
              <a:rPr lang="ru-RU" sz="3100" b="1" dirty="0">
                <a:solidFill>
                  <a:schemeClr val="tx2"/>
                </a:solidFill>
              </a:rPr>
              <a:t>Модуль 20. </a:t>
            </a:r>
            <a:r>
              <a:rPr lang="ru-RU" sz="3100" dirty="0" err="1">
                <a:solidFill>
                  <a:schemeClr val="tx2"/>
                </a:solidFill>
              </a:rPr>
              <a:t>Модерация</a:t>
            </a:r>
            <a:r>
              <a:rPr lang="ru-RU" sz="3100" dirty="0">
                <a:solidFill>
                  <a:schemeClr val="tx2"/>
                </a:solidFill>
              </a:rPr>
              <a:t> групповой динамики</a:t>
            </a:r>
          </a:p>
          <a:p>
            <a:r>
              <a:rPr lang="ru-RU" sz="3100" b="1" dirty="0">
                <a:solidFill>
                  <a:schemeClr val="tx2"/>
                </a:solidFill>
              </a:rPr>
              <a:t>Модуль 21. </a:t>
            </a:r>
            <a:r>
              <a:rPr lang="ru-RU" sz="3100" dirty="0">
                <a:solidFill>
                  <a:schemeClr val="tx2"/>
                </a:solidFill>
              </a:rPr>
              <a:t>Образовательный технолог</a:t>
            </a:r>
          </a:p>
          <a:p>
            <a:r>
              <a:rPr lang="ru-RU" sz="3100" b="1" dirty="0">
                <a:solidFill>
                  <a:schemeClr val="tx2"/>
                </a:solidFill>
              </a:rPr>
              <a:t>Модуль 22. </a:t>
            </a:r>
            <a:r>
              <a:rPr lang="ru-RU" sz="3100" dirty="0">
                <a:solidFill>
                  <a:schemeClr val="tx2"/>
                </a:solidFill>
              </a:rPr>
              <a:t>Педагогический дизайнер</a:t>
            </a:r>
          </a:p>
        </p:txBody>
      </p:sp>
    </p:spTree>
    <p:extLst>
      <p:ext uri="{BB962C8B-B14F-4D97-AF65-F5344CB8AC3E}">
        <p14:creationId xmlns:p14="http://schemas.microsoft.com/office/powerpoint/2010/main" val="272105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2859611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Индивидуальные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образовательные маршруты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39" t="6666" r="504" b="9259"/>
          <a:stretch/>
        </p:blipFill>
        <p:spPr>
          <a:xfrm>
            <a:off x="2038349" y="2857500"/>
            <a:ext cx="20768278" cy="992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45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6573768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Формирование цифровых профилей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слушателей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302" t="22778" r="23122" b="29981"/>
          <a:stretch/>
        </p:blipFill>
        <p:spPr>
          <a:xfrm>
            <a:off x="1846941" y="2800350"/>
            <a:ext cx="20498709" cy="998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91050" y="5048250"/>
            <a:ext cx="5905500" cy="381000"/>
          </a:xfrm>
          <a:prstGeom prst="rect">
            <a:avLst/>
          </a:prstGeom>
          <a:solidFill>
            <a:srgbClr val="F69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5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2896479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Федеральная цифровая </a:t>
            </a:r>
            <a:endParaRPr lang="en-US" sz="6600" b="1" dirty="0">
              <a:solidFill>
                <a:srgbClr val="174E68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образовательная среда ДПО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6941" y="9668799"/>
            <a:ext cx="215439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Единый федеральный портал дополнительного профессионального педагогического образования –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элемент цифровой образовательной среды, созданный для формирования единого образовательного пространства и развития цифровой образовательной среды дополнительного профессионального образования педагогических работников. Портал консолидирует образовательные возможности участников системы дополнительного профессионального образования, унифицирует подходы к повышению квалификации и переподготовке педагогических работников и управленческих кадров, развитию их профессиональных компетенций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2" t="7222" r="1336" b="40185"/>
          <a:stretch/>
        </p:blipFill>
        <p:spPr>
          <a:xfrm>
            <a:off x="1846941" y="2813279"/>
            <a:ext cx="21543978" cy="650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89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2E1EBC-94A8-F540-841D-75E747EE0752}"/>
              </a:ext>
            </a:extLst>
          </p:cNvPr>
          <p:cNvCxnSpPr>
            <a:cxnSpLocks/>
          </p:cNvCxnSpPr>
          <p:nvPr/>
        </p:nvCxnSpPr>
        <p:spPr>
          <a:xfrm flipH="1">
            <a:off x="1" y="9805803"/>
            <a:ext cx="695279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1E1EED-B774-134E-BBAC-F83C6AA2A83E}"/>
              </a:ext>
            </a:extLst>
          </p:cNvPr>
          <p:cNvSpPr txBox="1"/>
          <p:nvPr/>
        </p:nvSpPr>
        <p:spPr>
          <a:xfrm>
            <a:off x="6724196" y="10437444"/>
            <a:ext cx="4639412" cy="230832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b="1" spc="300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3100</a:t>
            </a:r>
            <a:r>
              <a:rPr lang="ru-RU" b="1" spc="3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 </a:t>
            </a:r>
          </a:p>
          <a:p>
            <a:r>
              <a:rPr lang="ru-RU" b="1" spc="3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руководящих и </a:t>
            </a:r>
          </a:p>
          <a:p>
            <a:r>
              <a:rPr lang="ru-RU" b="1" spc="3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педагогических </a:t>
            </a:r>
          </a:p>
          <a:p>
            <a:r>
              <a:rPr lang="ru-RU" b="1" spc="3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работников</a:t>
            </a:r>
            <a:endParaRPr lang="en-US" b="1" spc="300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FBF3A3-B42D-5E4E-B7A1-BA34570F1DB6}"/>
              </a:ext>
            </a:extLst>
          </p:cNvPr>
          <p:cNvSpPr/>
          <p:nvPr/>
        </p:nvSpPr>
        <p:spPr>
          <a:xfrm>
            <a:off x="6724196" y="9577203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3ADE29-3CEF-7D40-858B-0E8A72F06710}"/>
              </a:ext>
            </a:extLst>
          </p:cNvPr>
          <p:cNvSpPr/>
          <p:nvPr/>
        </p:nvSpPr>
        <p:spPr>
          <a:xfrm>
            <a:off x="6666592" y="7577350"/>
            <a:ext cx="457200" cy="457200"/>
          </a:xfrm>
          <a:prstGeom prst="ellipse">
            <a:avLst/>
          </a:prstGeom>
          <a:solidFill>
            <a:srgbClr val="F39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9945"/>
              </a:solidFill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1D0334-9381-4641-8894-AD1A5A055EBE}"/>
              </a:ext>
            </a:extLst>
          </p:cNvPr>
          <p:cNvCxnSpPr>
            <a:stCxn id="13" idx="4"/>
          </p:cNvCxnSpPr>
          <p:nvPr/>
        </p:nvCxnSpPr>
        <p:spPr>
          <a:xfrm>
            <a:off x="6895192" y="8034550"/>
            <a:ext cx="57604" cy="1392256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1C67FB68-84C6-C344-AC35-C04BD211082A}"/>
              </a:ext>
            </a:extLst>
          </p:cNvPr>
          <p:cNvSpPr txBox="1">
            <a:spLocks/>
          </p:cNvSpPr>
          <p:nvPr/>
        </p:nvSpPr>
        <p:spPr>
          <a:xfrm>
            <a:off x="11363608" y="3265551"/>
            <a:ext cx="12265024" cy="68634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>
                <a:solidFill>
                  <a:srgbClr val="001334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 основании статьи 47, 48 Федерального закона № 273-ФЗ от 29 декабря 2012 года «Об образовании в Российской Федерации» педагогические работники должны систематически повышать свой профессиональный уровень, и имеют право на дополнительное профессиональное образование по профилю педагогической деятельности </a:t>
            </a:r>
            <a:r>
              <a:rPr lang="ru-RU" sz="4400" b="1" dirty="0">
                <a:solidFill>
                  <a:srgbClr val="001334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не реже чем один раз в три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1047" y="494888"/>
            <a:ext cx="14220560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Нормативно-правовой контекст</a:t>
            </a:r>
            <a:endParaRPr lang="en-US" sz="6600" b="1" dirty="0">
              <a:solidFill>
                <a:srgbClr val="174E68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>
          <a:xfrm>
            <a:off x="5047797" y="3162908"/>
            <a:ext cx="3785870" cy="378619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1E1EED-B774-134E-BBAC-F83C6AA2A83E}"/>
              </a:ext>
            </a:extLst>
          </p:cNvPr>
          <p:cNvSpPr txBox="1"/>
          <p:nvPr/>
        </p:nvSpPr>
        <p:spPr>
          <a:xfrm>
            <a:off x="1562100" y="7183803"/>
            <a:ext cx="4737193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b="1" spc="300" dirty="0">
                <a:solidFill>
                  <a:srgbClr val="F69945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  <a:sym typeface="Symbol" panose="05050102010706020507" pitchFamily="18" charset="2"/>
              </a:rPr>
              <a:t></a:t>
            </a:r>
            <a:r>
              <a:rPr lang="ru-RU" b="1" spc="300" dirty="0">
                <a:solidFill>
                  <a:srgbClr val="F69945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1000 </a:t>
            </a:r>
            <a:r>
              <a:rPr lang="ru-RU" b="1" spc="300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человек повышают квалификацию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214097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6264389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Подготовка управленческих команд </a:t>
            </a:r>
          </a:p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образовательных организаций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46941" y="3162985"/>
            <a:ext cx="71256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69945"/>
                </a:solidFill>
              </a:rPr>
              <a:t>Вводный раздел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Тренинг «Мы – команда»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/>
                </a:solidFill>
              </a:rPr>
              <a:t>Митап</a:t>
            </a:r>
            <a:r>
              <a:rPr lang="ru-RU" dirty="0">
                <a:solidFill>
                  <a:schemeClr val="tx2"/>
                </a:solidFill>
              </a:rPr>
              <a:t>-лаборатория «Экосистема образовательной организации: внутренний и внешний контуры»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Форсайт-сессия «Стратегический анализ. Разработка стратегии развития организации (по направлениям)»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42088" y="3162984"/>
            <a:ext cx="712560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69945"/>
                </a:solidFill>
              </a:rPr>
              <a:t>Раздел «Управление проектами»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Проектный менеджмент. Требования к управлению проектами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Практикум «Инициация проекта»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Практикум «Планирование проекта»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Практикум «Организация исполнения проекта»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Практикум «Контроль исполнения проекта»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Практикум «Завершение проекта»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82720" y="3162984"/>
            <a:ext cx="71256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69945"/>
                </a:solidFill>
              </a:rPr>
              <a:t>Раздел «Бизнес-проектирование в управлении образовательной организацией»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Проектирование бизнес-модели образовательной организации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Управление внедрением бизнес-модели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53344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0" y="1409703"/>
            <a:ext cx="24377650" cy="11018485"/>
          </a:xfrm>
        </p:spPr>
      </p:pic>
      <p:sp>
        <p:nvSpPr>
          <p:cNvPr id="10" name="Rectangle 9"/>
          <p:cNvSpPr/>
          <p:nvPr/>
        </p:nvSpPr>
        <p:spPr>
          <a:xfrm>
            <a:off x="0" y="1409702"/>
            <a:ext cx="24377650" cy="110184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7943" y="3971576"/>
            <a:ext cx="1700177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ИНФОРМАЦИЯ</a:t>
            </a:r>
            <a:endParaRPr lang="en-US" sz="48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44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44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4060825" y="6476651"/>
            <a:ext cx="1084263" cy="1082675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9136063" y="6476651"/>
            <a:ext cx="1084262" cy="1082675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14211300" y="6505226"/>
            <a:ext cx="1060450" cy="105410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19264313" y="6587776"/>
            <a:ext cx="1054100" cy="97155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925889" y="7551577"/>
            <a:ext cx="533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Иркутск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А. Невского, 105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7842250" y="805303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3077315" y="8044019"/>
            <a:ext cx="3191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6895342" y="8044018"/>
            <a:ext cx="5897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2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1047" y="494888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2020 год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43134"/>
              </p:ext>
            </p:extLst>
          </p:nvPr>
        </p:nvGraphicFramePr>
        <p:xfrm>
          <a:off x="1841046" y="3050788"/>
          <a:ext cx="21819053" cy="958653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38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Боханский педагогический колледж им. Д. Банзарова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архитектуры и строительства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71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Братский индустриально-металлургический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Тулунский аграрный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100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Братский педагогический колледж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89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Братский профессиональный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Ангарский автотранспортный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48 п. Подгорный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региональный колледж педагогического образования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270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Ангарский политехнический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Иркутский гидрометеорологический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Балаганский аграрно-технологический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Ангарский промышленно-экономический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Усть-Ордынский аграрный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авиастроения и материалообработки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71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Иркутский техникум речного и автомобильного транспорта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Ангарский техникум общественного питания и торговли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Усольский индустриальный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Черемховский горнотехнический колледж им. М.И. </a:t>
                      </a:r>
                      <a:r>
                        <a:rPr lang="ru-RU" sz="2400" b="0" dirty="0" err="1">
                          <a:solidFill>
                            <a:schemeClr val="tx2"/>
                          </a:solidFill>
                          <a:effectLst/>
                        </a:rPr>
                        <a:t>Щадова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Братский политехнический колледж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1047" y="494888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2020 год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58824"/>
              </p:ext>
            </p:extLst>
          </p:nvPr>
        </p:nvGraphicFramePr>
        <p:xfrm>
          <a:off x="2052319" y="3095879"/>
          <a:ext cx="21579205" cy="630169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435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1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Байкальский техникум отраслевых технологий и сервиса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66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Зиминский железнодорожный техникум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Свирский электромеханический техникум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Иркутский авиационный техникум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85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машиностроения им. Н.П.Трапезникова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Черемховский педагогический колледж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техникум транспорта и строительства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Братский промышленный техникум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47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091"/>
              </p:ext>
            </p:extLst>
          </p:nvPr>
        </p:nvGraphicFramePr>
        <p:xfrm>
          <a:off x="1841046" y="2969006"/>
          <a:ext cx="21704753" cy="1020279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78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Химико-технологический техникум г. Саянска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44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30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Киренский профессионально-педагогический колледж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31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Усть-Илимский техникум лесопромышленных технологий и сферы услуг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35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Черемховский техникум промышленной индустрии и сервиса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35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Ангарский индустриальный техникум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58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50"/>
                          </a:solidFill>
                          <a:effectLst/>
                        </a:rPr>
                        <a:t>36</a:t>
                      </a:r>
                      <a:endParaRPr lang="ru-RU" sz="28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Нижнеудинский техникум железнодорожного транспорта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56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50"/>
                          </a:solidFill>
                          <a:effectLst/>
                        </a:rPr>
                        <a:t>36</a:t>
                      </a:r>
                      <a:endParaRPr lang="ru-RU" sz="28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0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Чунский многопрофильный техникум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37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Бодайбинский горный техникум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38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Боханский аграрный техникум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38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Ангарский техникум строительных технологий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41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6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Иркутский колледж автомобильного транспорта и дорожного строительства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76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42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технологический колледж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36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44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Усть-Кутский промышленный техникум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44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Иркутский колледж экономики, сервиса и туризма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48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индустрии питания</a:t>
                      </a:r>
                      <a:endParaRPr lang="ru-RU" sz="28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49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5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</a:rPr>
                        <a:t>Иркутский энергетический колледж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59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ru-RU" sz="2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effectLst/>
                        </a:rPr>
                        <a:t>49</a:t>
                      </a:r>
                      <a:endParaRPr lang="ru-RU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1047" y="494888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2020 год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2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29720"/>
              </p:ext>
            </p:extLst>
          </p:nvPr>
        </p:nvGraphicFramePr>
        <p:xfrm>
          <a:off x="1841047" y="3362382"/>
          <a:ext cx="21676179" cy="762986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75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Ангарский техникум рекламы и промышленных технологий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Тайшетский промышленно-технологический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Иркутский аграрный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54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Профессиональный колледж г. Железногорска-Илимского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Заларинский агропромышленный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61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39 п.Центральный Хазан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61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58 р.п. Юрты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63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Усольский Аграрно-Промышленный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77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Братский торгово-технологический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83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Ангарский педагогический колледж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93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60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103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Усольский техникум сферы обслуживания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124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1047" y="494888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2020 год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1047" y="11696015"/>
            <a:ext cx="21676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174E68"/>
                </a:solidFill>
              </a:rPr>
              <a:t>Всего за 2020 год повышение квалификации прошли </a:t>
            </a:r>
          </a:p>
          <a:p>
            <a:pPr algn="r"/>
            <a:r>
              <a:rPr lang="ru-RU" b="1" dirty="0">
                <a:solidFill>
                  <a:srgbClr val="F39744"/>
                </a:solidFill>
                <a:sym typeface="Symbol" panose="05050102010706020507" pitchFamily="18" charset="2"/>
              </a:rPr>
              <a:t> 31% </a:t>
            </a:r>
            <a:r>
              <a:rPr lang="ru-RU" b="1" dirty="0">
                <a:solidFill>
                  <a:srgbClr val="174E68"/>
                </a:solidFill>
                <a:sym typeface="Symbol" panose="05050102010706020507" pitchFamily="18" charset="2"/>
              </a:rPr>
              <a:t>педагогических и руководящих работников ПОО</a:t>
            </a:r>
            <a:endParaRPr lang="ru-RU" b="1" dirty="0">
              <a:solidFill>
                <a:srgbClr val="174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январь-апрель 2021 года 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71030"/>
              </p:ext>
            </p:extLst>
          </p:nvPr>
        </p:nvGraphicFramePr>
        <p:xfrm>
          <a:off x="1846941" y="2622546"/>
          <a:ext cx="21727433" cy="1108862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14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Бодайбинский горный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Свирский электромеханический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Черемховский педагогический колледж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Ангарский политехнический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Братский педагогический колледж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125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Иркутский региональный колледж педагогического образования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270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машиностроения им. Н.П. Трапезникова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Ангарский индустриальный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58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Балаганский аграрно-технологический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Киренский профессионально-педагогический колледж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Усольский индустриальный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65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Братский промышленный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47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Заларинский агропромышленный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92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Иркутский энергетический колледж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71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Тулунский аграрный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100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Ангарский автотранспортный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Иркутский авиационный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85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Чунский многопрофильный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Байкальский техникум отраслевых технологий и сервиса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66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Ангарский педагогический колледж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Братский профессиональный техникум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архитектуры и строительства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109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Усть-Ордынский аграрный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55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Ангарский промышленно-экономический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48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Ангарский техникум рекламы и промышленных технологий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Иркутский техникум речного и автомобильного транспорта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53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39 п. Центральный Хазан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36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60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2"/>
                          </a:solidFill>
                          <a:effectLst/>
                        </a:rPr>
                        <a:t>Иркутский техникум транспорта и строительства</a:t>
                      </a:r>
                      <a:endParaRPr lang="ru-RU" sz="20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48 п. Подгорный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Усольский Аграрно-Промышленный Техникум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effectLst/>
                        </a:rPr>
                        <a:t>Усть-Илимский техникум лесопромышленных технологий и сферы услуг</a:t>
                      </a:r>
                      <a:endParaRPr lang="ru-RU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55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январь-апрель 2021 года 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03669"/>
              </p:ext>
            </p:extLst>
          </p:nvPr>
        </p:nvGraphicFramePr>
        <p:xfrm>
          <a:off x="1846940" y="2786442"/>
          <a:ext cx="21927459" cy="66529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12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7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Братский индустриально-металлургический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авиастроения и материалообработки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71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Ангарский техникум общественного питания и торговли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Усть-Кутский промышленный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Ангарский техникум строительных технологий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гидрометеорологический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колледж автомобильного транспорта и дорожного строительства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Нижнеудинский техникум железнодорожного транспорта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Братский политехнический колледж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аграрный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Усольский техникум сферы обслуживания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Химико-технологический техникум г. Саянска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Черемховский горнотехнический колледж им. М.И. </a:t>
                      </a:r>
                      <a:r>
                        <a:rPr lang="ru-RU" sz="2400" b="0" dirty="0" err="1">
                          <a:solidFill>
                            <a:schemeClr val="tx2"/>
                          </a:solidFill>
                          <a:effectLst/>
                        </a:rPr>
                        <a:t>Щадова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Боханский педагогический колледж </a:t>
                      </a:r>
                      <a:r>
                        <a:rPr lang="ru-RU" sz="2400" b="0" dirty="0" err="1">
                          <a:solidFill>
                            <a:schemeClr val="tx2"/>
                          </a:solidFill>
                          <a:effectLst/>
                        </a:rPr>
                        <a:t>им.Д.Банзарова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19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9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5EC4D-7F61-0440-B8B9-DC73382F85FB}"/>
              </a:ext>
            </a:extLst>
          </p:cNvPr>
          <p:cNvSpPr txBox="1"/>
          <p:nvPr/>
        </p:nvSpPr>
        <p:spPr>
          <a:xfrm>
            <a:off x="1846941" y="346721"/>
            <a:ext cx="17112377" cy="212365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6600" b="1" dirty="0">
                <a:solidFill>
                  <a:srgbClr val="174E68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Результаты повышения квалификации </a:t>
            </a:r>
          </a:p>
          <a:p>
            <a:r>
              <a:rPr lang="ru-RU" sz="66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за январь-апрель 2021 года </a:t>
            </a:r>
            <a:endParaRPr lang="en-US" sz="66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06" y="689221"/>
            <a:ext cx="4745746" cy="71932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34374"/>
              </p:ext>
            </p:extLst>
          </p:nvPr>
        </p:nvGraphicFramePr>
        <p:xfrm>
          <a:off x="1846939" y="3099752"/>
          <a:ext cx="21584560" cy="508756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944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Наименование ПОО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Всего работников в ПОО (руководители, педагоги)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Кол-во чел,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Процент прошедших курсы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Профессиональный колледж г. Железногорска-Илимского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20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колледж экономики, сервиса и туризма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21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Братский торгово-технологический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22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Черемховский техникум промышленной индустрии и сервиса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23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Боханский аграрный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50"/>
                          </a:solidFill>
                          <a:effectLst/>
                        </a:rPr>
                        <a:t>25</a:t>
                      </a:r>
                      <a:endParaRPr lang="ru-RU" sz="24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2"/>
                          </a:solidFill>
                          <a:effectLst/>
                        </a:rPr>
                        <a:t>Тайшетский промышленно-технологический техникум</a:t>
                      </a:r>
                      <a:endParaRPr lang="ru-RU" sz="2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25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Зиминский железнодорожный техникум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29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Профессиональное училище № 58 р.п. Юрты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30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технологический колледж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36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33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</a:rPr>
                        <a:t>Иркутский техникум индустрии питания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34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6941" y="10838765"/>
            <a:ext cx="21676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174E68"/>
                </a:solidFill>
              </a:rPr>
              <a:t>Всего за </a:t>
            </a:r>
            <a:r>
              <a:rPr lang="en-US" b="1" dirty="0">
                <a:solidFill>
                  <a:srgbClr val="174E68"/>
                </a:solidFill>
              </a:rPr>
              <a:t>I </a:t>
            </a:r>
            <a:r>
              <a:rPr lang="ru-RU" b="1" dirty="0">
                <a:solidFill>
                  <a:srgbClr val="174E68"/>
                </a:solidFill>
              </a:rPr>
              <a:t>квартал 2021 года повышение квалификации прошли </a:t>
            </a:r>
          </a:p>
          <a:p>
            <a:pPr algn="r"/>
            <a:r>
              <a:rPr lang="ru-RU" b="1" dirty="0">
                <a:solidFill>
                  <a:srgbClr val="F39744"/>
                </a:solidFill>
                <a:sym typeface="Symbol" panose="05050102010706020507" pitchFamily="18" charset="2"/>
              </a:rPr>
              <a:t> 10% </a:t>
            </a:r>
            <a:r>
              <a:rPr lang="ru-RU" b="1" dirty="0">
                <a:solidFill>
                  <a:srgbClr val="174E68"/>
                </a:solidFill>
                <a:sym typeface="Symbol" panose="05050102010706020507" pitchFamily="18" charset="2"/>
              </a:rPr>
              <a:t>педагогических и руководящих работников ПОО </a:t>
            </a:r>
          </a:p>
          <a:p>
            <a:pPr algn="r"/>
            <a:r>
              <a:rPr lang="ru-RU" b="1" dirty="0">
                <a:solidFill>
                  <a:srgbClr val="F39744"/>
                </a:solidFill>
                <a:sym typeface="Symbol" panose="05050102010706020507" pitchFamily="18" charset="2"/>
              </a:rPr>
              <a:t>и 84 наставника на производстве</a:t>
            </a:r>
          </a:p>
        </p:txBody>
      </p:sp>
    </p:spTree>
    <p:extLst>
      <p:ext uri="{BB962C8B-B14F-4D97-AF65-F5344CB8AC3E}">
        <p14:creationId xmlns:p14="http://schemas.microsoft.com/office/powerpoint/2010/main" val="583295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47775</TotalTime>
  <Words>2017</Words>
  <Application>Microsoft Office PowerPoint</Application>
  <PresentationFormat>Произвольный</PresentationFormat>
  <Paragraphs>621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Calibri</vt:lpstr>
      <vt:lpstr>Century Gothic</vt:lpstr>
      <vt:lpstr>Lato</vt:lpstr>
      <vt:lpstr>Lato Heavy</vt:lpstr>
      <vt:lpstr>League Spartan</vt:lpstr>
      <vt:lpstr>Mukta</vt:lpstr>
      <vt:lpstr>Noto Sans</vt:lpstr>
      <vt:lpstr>Noto Sans ExtraLight</vt:lpstr>
      <vt:lpstr>Poppins</vt:lpstr>
      <vt:lpstr>PT Serif</vt:lpstr>
      <vt:lpstr>Source Sans Pro</vt:lpstr>
      <vt:lpstr>Source Sans Pro Light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admin</cp:lastModifiedBy>
  <cp:revision>7074</cp:revision>
  <cp:lastPrinted>2019-06-14T20:25:55Z</cp:lastPrinted>
  <dcterms:created xsi:type="dcterms:W3CDTF">2014-11-12T21:47:38Z</dcterms:created>
  <dcterms:modified xsi:type="dcterms:W3CDTF">2021-05-10T11:35:31Z</dcterms:modified>
  <cp:category>http://graphicriver.net/user/jetfabrik</cp:category>
</cp:coreProperties>
</file>